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FD01-34EF-4F21-A9C4-FCBF91EF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DDBDE-80CB-4052-BFA8-713BDFB1E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9F4F-5314-4690-871B-2C3EFDA9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E47C-42D1-49A7-9B96-BC9C2FE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8106-2F06-4309-8017-769B209C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D9A3-183A-4E30-A0C0-4EB33C8E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A081-19C7-400B-93FB-C31689FBA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C8B4-BF9D-4555-9E5C-8F82103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C3ED-62F3-4654-9220-0E728ED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B747A-F359-445A-B179-90887EF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2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1B40D-0BEC-4A55-AEA6-46E7024C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6581E-206F-412A-BC5C-12885FF7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C779-F95C-4859-A81C-D63C84F7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8A1-74FB-4A3D-9E18-6E823210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D62D-2472-45F7-840C-D6BD5834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A514-48BC-46CD-867C-F0941A43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8AE5-10C8-4143-910A-D186918B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7FFF-B1F8-4633-B90A-79B6B07C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4769-9FCB-48B1-8269-3306EAFC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D409-0B90-4CBA-B0F2-DE03151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7CCC-2D47-4BAF-870A-677F223A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2FD2B-CDA6-4788-B362-8B63D993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1192-BB67-4532-B937-0B532DC4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C65D-62A5-48C5-8585-DC71A380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35F3-FF18-4A87-8732-E696691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D7A5-CEFD-4493-ADB0-44BE577E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7C26-1D8A-43CF-9ED7-E2B2B726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0AFD-64B0-4758-B4AD-2DAEB621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1C02-EA41-43D9-B4E0-9624CA17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45126-419E-4904-8346-7B8C629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65A5-F453-4975-A8FF-79F697ED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DAF7-01E0-41D4-AE59-4F0ACCB4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65A3-CD29-45F1-BFEA-954A72ED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1456A-E9FA-4FBB-A16F-034836D6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9517B-2DA6-4217-83C2-95C1B929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8E212-767C-48B0-AD44-AE086339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A4284-9013-468A-B0CB-41D59545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4245E-09F7-4379-AD3A-9963C677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58A98-4D1F-42CF-8943-D0A981A3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1E91-A35B-44B5-87CE-F88D7550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A19E-346A-4E1E-81C0-330AA6EE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EB23E-9AA0-4A6B-B822-47E6123D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09A6F-18F4-4B8C-A106-2450468F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5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BD4C-7A5B-4114-9636-5CC36A10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16ED8-9EDE-46B0-8456-408FCE21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9314-A2C5-4C72-B376-5C35F3D0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D7E8-1D60-48AC-A382-980EACE1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85E2-8C80-4FA8-955B-7F695A73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6CC5A-9F1B-4FD6-A4DB-0162B2E80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623B-812E-4567-9DC3-A1B14EA0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82AB-A764-4CED-85DA-7C39A990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3FF1B-77C8-4F42-ACD9-5D1F77D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FC2-0A98-4283-BE4A-2D5FB3D9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B6EF-9241-4159-90F7-71C287122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B164-A249-4AD3-9236-1A731B96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2F88D-CEB8-45D2-A24B-1B601B3C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29C95-59C8-4AC2-A278-1500F00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826DB-972F-4D3A-92BA-86F3947E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C0D6F-DD1C-4942-B303-31B9878A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5D42-1B31-403C-A0D6-8718BD57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2986-6F3F-4C91-967A-F7929F151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E961-4EC9-4D7B-82C2-1223A8CC1293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3878-EECB-4DB3-8BD8-B85407235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03F0-5D68-494A-B0DE-7E858C1C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D6D4B-FE42-4D61-AFAB-4672BE92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8C36-0176-4AEA-91D0-65626AC4C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sdfdg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3057D-7A26-49B8-9A35-56DAA83E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sdfdgfdh</a:t>
            </a:r>
          </a:p>
        </p:txBody>
      </p:sp>
    </p:spTree>
    <p:extLst>
      <p:ext uri="{BB962C8B-B14F-4D97-AF65-F5344CB8AC3E}">
        <p14:creationId xmlns:p14="http://schemas.microsoft.com/office/powerpoint/2010/main" val="304886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B29A-0893-46D2-A05F-7AAD2B26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F550-81DE-4057-8C91-389DFB52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sdfdg</vt:lpstr>
      <vt:lpstr>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sdfdg</dc:title>
  <dc:creator>Kumar, Atul</dc:creator>
  <cp:lastModifiedBy>Kumar, Atul</cp:lastModifiedBy>
  <cp:revision>3</cp:revision>
  <dcterms:created xsi:type="dcterms:W3CDTF">2022-07-22T06:17:32Z</dcterms:created>
  <dcterms:modified xsi:type="dcterms:W3CDTF">2022-07-22T06:25:39Z</dcterms:modified>
</cp:coreProperties>
</file>