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8" r:id="rId5"/>
    <p:sldId id="275" r:id="rId6"/>
    <p:sldId id="278" r:id="rId7"/>
    <p:sldId id="279" r:id="rId8"/>
    <p:sldId id="280" r:id="rId9"/>
    <p:sldId id="281" r:id="rId10"/>
    <p:sldId id="286" r:id="rId11"/>
    <p:sldId id="290" r:id="rId12"/>
    <p:sldId id="291" r:id="rId13"/>
    <p:sldId id="287" r:id="rId14"/>
    <p:sldId id="292" r:id="rId15"/>
    <p:sldId id="295" r:id="rId16"/>
    <p:sldId id="293" r:id="rId17"/>
    <p:sldId id="289" r:id="rId18"/>
    <p:sldId id="294" r:id="rId19"/>
    <p:sldId id="283" r:id="rId20"/>
    <p:sldId id="282" r:id="rId21"/>
    <p:sldId id="284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657"/>
    <a:srgbClr val="F2F2F2"/>
    <a:srgbClr val="014067"/>
    <a:srgbClr val="3F3F3F"/>
    <a:srgbClr val="014E7D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74" autoAdjust="0"/>
  </p:normalViewPr>
  <p:slideViewPr>
    <p:cSldViewPr snapToGrid="0" showGuides="1">
      <p:cViewPr>
        <p:scale>
          <a:sx n="77" d="100"/>
          <a:sy n="77" d="100"/>
        </p:scale>
        <p:origin x="-390" y="174"/>
      </p:cViewPr>
      <p:guideLst>
        <p:guide orient="horz" pos="2160"/>
        <p:guide pos="3840"/>
        <p:guide pos="5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22/05/2021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22/05/2021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xmlns="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xmlns="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xmlns="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xmlns="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xmlns="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xmlns="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xmlns="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xmlns="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xmlns="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xmlns="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xmlns="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xmlns="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xmlns="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xmlns="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xmlns="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xmlns="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xmlns="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xmlns="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xmlns="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xmlns="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xmlns="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xmlns="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xmlns="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xmlns="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xmlns="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xmlns="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xmlns="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xmlns="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xmlns="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xmlns="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xmlns="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xmlns="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xmlns="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xmlns="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xmlns="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xmlns="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144" y="1004551"/>
            <a:ext cx="5419006" cy="33356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alibri (Body)"/>
              </a:rPr>
              <a:t>Project :</a:t>
            </a:r>
            <a:r>
              <a:rPr lang="en-US" dirty="0">
                <a:latin typeface="Calibri (Body)"/>
              </a:rPr>
              <a:t> </a:t>
            </a:r>
            <a:r>
              <a:rPr lang="en-US" dirty="0" smtClean="0">
                <a:latin typeface="Calibri (Body)"/>
              </a:rPr>
              <a:t>LDrive.</a:t>
            </a:r>
            <a:br>
              <a:rPr lang="en-US" dirty="0" smtClean="0">
                <a:latin typeface="Calibri (Body)"/>
              </a:rPr>
            </a:br>
            <a:r>
              <a:rPr lang="en-US" dirty="0" smtClean="0">
                <a:latin typeface="Calibri (Body)"/>
              </a:rPr>
              <a:t/>
            </a:r>
            <a:br>
              <a:rPr lang="en-US" dirty="0" smtClean="0">
                <a:latin typeface="Calibri (Body)"/>
              </a:rPr>
            </a:br>
            <a:r>
              <a:rPr lang="en-US" dirty="0" smtClean="0">
                <a:latin typeface="Calibri (Body)"/>
              </a:rPr>
              <a:t/>
            </a:r>
            <a:br>
              <a:rPr lang="en-US" dirty="0" smtClean="0">
                <a:latin typeface="Calibri (Body)"/>
              </a:rPr>
            </a:br>
            <a:r>
              <a:rPr lang="en-US" dirty="0" smtClean="0">
                <a:latin typeface="Calibri (Body)"/>
              </a:rPr>
              <a:t>Under the guidance of</a:t>
            </a:r>
            <a:r>
              <a:rPr lang="en-US" dirty="0">
                <a:latin typeface="Calibri (Body)"/>
              </a:rPr>
              <a:t/>
            </a:r>
            <a:br>
              <a:rPr lang="en-US" dirty="0">
                <a:latin typeface="Calibri (Body)"/>
              </a:rPr>
            </a:br>
            <a:r>
              <a:rPr lang="en-US" dirty="0" smtClean="0">
                <a:latin typeface="Calibri (Body)"/>
              </a:rPr>
              <a:t>Prof </a:t>
            </a:r>
            <a:r>
              <a:rPr lang="en-US" dirty="0" err="1" smtClean="0">
                <a:latin typeface="Calibri (Body)"/>
              </a:rPr>
              <a:t>Shambhu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Rai</a:t>
            </a:r>
            <a:r>
              <a:rPr lang="en-US" dirty="0" smtClean="0">
                <a:latin typeface="Calibri (Body)"/>
              </a:rPr>
              <a:t>.</a:t>
            </a:r>
            <a:endParaRPr lang="en-US" dirty="0">
              <a:latin typeface="Calibri (Body)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924" y="5698901"/>
            <a:ext cx="5191234" cy="115909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Developed By: </a:t>
            </a:r>
          </a:p>
          <a:p>
            <a:r>
              <a:rPr lang="en-US" b="1" dirty="0" smtClean="0"/>
              <a:t>Atul Parte</a:t>
            </a:r>
          </a:p>
          <a:p>
            <a:r>
              <a:rPr lang="en-US" b="1" dirty="0" smtClean="0"/>
              <a:t>Sourav Prajapati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949556" y="428989"/>
            <a:ext cx="480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13657"/>
                </a:solidFill>
              </a:rPr>
              <a:t>Remove User</a:t>
            </a:r>
            <a:endParaRPr lang="en-US" sz="2800" b="1" dirty="0">
              <a:solidFill>
                <a:srgbClr val="013657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62" y="1897064"/>
            <a:ext cx="10785135" cy="2765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4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171977" y="237090"/>
            <a:ext cx="480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13657"/>
                </a:solidFill>
              </a:rPr>
              <a:t>Uploaded Files</a:t>
            </a:r>
            <a:endParaRPr lang="en-US" sz="2800" b="1" dirty="0">
              <a:solidFill>
                <a:srgbClr val="013657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35" y="999045"/>
            <a:ext cx="10581589" cy="5723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36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9064" y="1223318"/>
            <a:ext cx="7342622" cy="61783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Viewing File</a:t>
            </a:r>
            <a:endParaRPr lang="en-US" sz="3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12</a:t>
            </a:fld>
            <a:endParaRPr lang="en-US" noProof="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64" y="1841156"/>
            <a:ext cx="8087051" cy="466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81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171977" y="237090"/>
            <a:ext cx="480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13657"/>
                </a:solidFill>
              </a:rPr>
              <a:t>Share Page</a:t>
            </a:r>
            <a:endParaRPr lang="en-US" sz="2800" b="1" dirty="0">
              <a:solidFill>
                <a:srgbClr val="013657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5" y="770990"/>
            <a:ext cx="9997217" cy="519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1385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171977" y="237090"/>
            <a:ext cx="480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13657"/>
                </a:solidFill>
              </a:rPr>
              <a:t>About </a:t>
            </a:r>
            <a:r>
              <a:rPr lang="en-US" sz="2800" b="1" dirty="0">
                <a:solidFill>
                  <a:srgbClr val="013657"/>
                </a:solidFill>
              </a:rPr>
              <a:t>U</a:t>
            </a:r>
            <a:r>
              <a:rPr lang="en-US" sz="2800" b="1" dirty="0" smtClean="0">
                <a:solidFill>
                  <a:srgbClr val="013657"/>
                </a:solidFill>
              </a:rPr>
              <a:t>s</a:t>
            </a:r>
            <a:endParaRPr lang="en-US" sz="2800" b="1" dirty="0">
              <a:solidFill>
                <a:srgbClr val="01365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995797"/>
            <a:ext cx="10058400" cy="536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60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15</a:t>
            </a:fld>
            <a:endParaRPr lang="en-US" noProof="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19" y="785734"/>
            <a:ext cx="11924270" cy="53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634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48496" y="1751527"/>
            <a:ext cx="893793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13657"/>
                </a:solidFill>
              </a:rPr>
              <a:t>FEATURES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Responsive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Form Validation.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Encryption Using SHA-1.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Uses Thread For Mailing.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View Files Without Downloading.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Access Control.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39488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54558" y="1674254"/>
            <a:ext cx="817808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13657"/>
                </a:solidFill>
              </a:rPr>
              <a:t>LIMITATIONS</a:t>
            </a:r>
          </a:p>
          <a:p>
            <a:pPr algn="ctr"/>
            <a:endParaRPr lang="en-US" sz="2800" b="1" dirty="0" smtClean="0">
              <a:solidFill>
                <a:srgbClr val="0136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allow </a:t>
            </a:r>
            <a:r>
              <a:rPr lang="en-US" sz="2400" dirty="0" smtClean="0"/>
              <a:t>you </a:t>
            </a:r>
            <a:r>
              <a:rPr lang="en-US" sz="2400" dirty="0"/>
              <a:t>to view </a:t>
            </a:r>
            <a:r>
              <a:rPr lang="en-US" sz="2400" dirty="0" smtClean="0"/>
              <a:t>specific </a:t>
            </a:r>
            <a:r>
              <a:rPr lang="en-US" sz="2400" dirty="0"/>
              <a:t>formats of file eg </a:t>
            </a:r>
            <a:r>
              <a:rPr lang="en-US" sz="2400" dirty="0" smtClean="0"/>
              <a:t>: mkv, png, pdf, txt.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Data send </a:t>
            </a:r>
            <a:r>
              <a:rPr lang="en-US" sz="2400" dirty="0"/>
              <a:t>for download and upload can be intercepted by </a:t>
            </a:r>
            <a:r>
              <a:rPr lang="en-US" sz="2400" dirty="0" smtClean="0"/>
              <a:t>hackers.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</a:t>
            </a:r>
            <a:r>
              <a:rPr lang="en-US" sz="2400" dirty="0" smtClean="0"/>
              <a:t>hen </a:t>
            </a:r>
            <a:r>
              <a:rPr lang="en-US" sz="2400" dirty="0"/>
              <a:t>you want to share </a:t>
            </a:r>
            <a:r>
              <a:rPr lang="en-US" sz="2400" dirty="0" smtClean="0"/>
              <a:t>files with multiple people </a:t>
            </a:r>
            <a:r>
              <a:rPr lang="en-US" sz="2400" dirty="0"/>
              <a:t>you need to put </a:t>
            </a:r>
            <a:r>
              <a:rPr lang="en-US" sz="2400" dirty="0" smtClean="0"/>
              <a:t>everyone’s </a:t>
            </a:r>
            <a:r>
              <a:rPr lang="en-US" sz="2400" dirty="0"/>
              <a:t>email id one by </a:t>
            </a:r>
            <a:r>
              <a:rPr lang="en-US" sz="2400" dirty="0" smtClean="0"/>
              <a:t>one.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Any </a:t>
            </a:r>
            <a:r>
              <a:rPr lang="en-US" sz="2400" dirty="0"/>
              <a:t>one who has physical access to the server can see </a:t>
            </a:r>
            <a:r>
              <a:rPr lang="en-US" sz="2400" dirty="0" smtClean="0"/>
              <a:t>everyone’s </a:t>
            </a:r>
            <a:r>
              <a:rPr lang="en-US" sz="2400" dirty="0"/>
              <a:t>uploaded documents</a:t>
            </a:r>
            <a:endParaRPr lang="en-US" sz="2400" b="1" dirty="0">
              <a:solidFill>
                <a:srgbClr val="0136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677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15921" y="1622738"/>
            <a:ext cx="883490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13657"/>
                </a:solidFill>
              </a:rPr>
              <a:t>FUTURE ENHANCEMENTS</a:t>
            </a:r>
          </a:p>
          <a:p>
            <a:pPr algn="ctr"/>
            <a:endParaRPr lang="en-US" sz="2800" b="1" dirty="0" smtClean="0">
              <a:solidFill>
                <a:srgbClr val="0136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Including </a:t>
            </a:r>
            <a:r>
              <a:rPr lang="en-US" sz="2400" dirty="0"/>
              <a:t>more </a:t>
            </a:r>
            <a:r>
              <a:rPr lang="en-US" sz="2400" dirty="0" smtClean="0"/>
              <a:t>file formats. </a:t>
            </a:r>
          </a:p>
          <a:p>
            <a:r>
              <a:rPr lang="en-US" sz="240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Creating groups.   </a:t>
            </a:r>
          </a:p>
          <a:p>
            <a:r>
              <a:rPr lang="en-US" sz="2400" dirty="0" smtClean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/>
              <a:t>mailing it </a:t>
            </a:r>
            <a:r>
              <a:rPr lang="en-US" sz="2400" dirty="0" smtClean="0"/>
              <a:t>doesn’t </a:t>
            </a:r>
            <a:r>
              <a:rPr lang="en-US" sz="2400" dirty="0"/>
              <a:t>uses any Google API rather it uses javax.mail </a:t>
            </a:r>
            <a:r>
              <a:rPr lang="en-US" sz="2400" dirty="0" smtClean="0"/>
              <a:t>library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Encryption </a:t>
            </a:r>
            <a:r>
              <a:rPr lang="en-US" sz="2400" dirty="0"/>
              <a:t>for file system of </a:t>
            </a:r>
            <a:r>
              <a:rPr lang="en-US" sz="2400" dirty="0" smtClean="0"/>
              <a:t>server.</a:t>
            </a:r>
            <a:endParaRPr lang="en-US" sz="2400" b="1" dirty="0">
              <a:solidFill>
                <a:srgbClr val="0136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544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771" y="2215165"/>
            <a:ext cx="9156419" cy="1983347"/>
          </a:xfrm>
        </p:spPr>
        <p:txBody>
          <a:bodyPr>
            <a:noAutofit/>
          </a:bodyPr>
          <a:lstStyle/>
          <a:p>
            <a:pPr algn="ctr">
              <a:spcAft>
                <a:spcPts val="2400"/>
              </a:spcAft>
            </a:pPr>
            <a:r>
              <a:rPr lang="en-US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/>
            </a:r>
            <a:br>
              <a:rPr lang="en-US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/>
            </a:r>
            <a:br>
              <a:rPr lang="en-US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THANK YOU</a:t>
            </a:r>
            <a:endParaRPr 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3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946037"/>
              </p:ext>
            </p:extLst>
          </p:nvPr>
        </p:nvGraphicFramePr>
        <p:xfrm>
          <a:off x="2031998" y="1906072"/>
          <a:ext cx="7743066" cy="3490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754"/>
                <a:gridCol w="6027312"/>
              </a:tblGrid>
              <a:tr h="436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Contents</a:t>
                      </a:r>
                      <a:endParaRPr lang="en-US" dirty="0"/>
                    </a:p>
                  </a:txBody>
                  <a:tcPr/>
                </a:tc>
              </a:tr>
              <a:tr h="436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Introduction</a:t>
                      </a:r>
                      <a:endParaRPr lang="en-US" dirty="0"/>
                    </a:p>
                  </a:txBody>
                  <a:tcPr/>
                </a:tc>
              </a:tr>
              <a:tr h="436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Technologies Used</a:t>
                      </a:r>
                      <a:endParaRPr lang="en-US" dirty="0"/>
                    </a:p>
                  </a:txBody>
                  <a:tcPr/>
                </a:tc>
              </a:tr>
              <a:tr h="436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System</a:t>
                      </a:r>
                      <a:r>
                        <a:rPr lang="en-US" baseline="0" dirty="0" smtClean="0"/>
                        <a:t> Requirements</a:t>
                      </a:r>
                      <a:endParaRPr lang="en-US" dirty="0" smtClean="0"/>
                    </a:p>
                  </a:txBody>
                  <a:tcPr/>
                </a:tc>
              </a:tr>
              <a:tr h="436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Screenshots</a:t>
                      </a:r>
                      <a:endParaRPr lang="en-US" dirty="0"/>
                    </a:p>
                  </a:txBody>
                  <a:tcPr/>
                </a:tc>
              </a:tr>
              <a:tr h="436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Features</a:t>
                      </a:r>
                    </a:p>
                  </a:txBody>
                  <a:tcPr/>
                </a:tc>
              </a:tr>
              <a:tr h="436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Limitations</a:t>
                      </a:r>
                    </a:p>
                  </a:txBody>
                  <a:tcPr/>
                </a:tc>
              </a:tr>
              <a:tr h="436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Future Enhancements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40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62130" y="1609860"/>
            <a:ext cx="98848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13657"/>
                </a:solidFill>
              </a:rPr>
              <a:t>INTRODUCTION </a:t>
            </a:r>
          </a:p>
          <a:p>
            <a:endParaRPr lang="en-US" sz="2800" b="1" dirty="0" smtClean="0">
              <a:solidFill>
                <a:srgbClr val="0136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LDrive </a:t>
            </a:r>
            <a:r>
              <a:rPr lang="en-US" sz="2400" dirty="0"/>
              <a:t>is a </a:t>
            </a:r>
            <a:r>
              <a:rPr lang="en-US" sz="2400" dirty="0" smtClean="0"/>
              <a:t>Web Project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website follows </a:t>
            </a:r>
            <a:r>
              <a:rPr lang="en-US" sz="2400" dirty="0" smtClean="0"/>
              <a:t>MVC(Model,View,Controller</a:t>
            </a:r>
            <a:r>
              <a:rPr lang="en-US" sz="2400" dirty="0"/>
              <a:t>) architecture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This  website is </a:t>
            </a:r>
            <a:r>
              <a:rPr lang="en-US" sz="2400" dirty="0" smtClean="0"/>
              <a:t>user-friendly</a:t>
            </a:r>
            <a:r>
              <a:rPr lang="en-US" sz="2400" dirty="0"/>
              <a:t> </a:t>
            </a:r>
            <a:r>
              <a:rPr lang="en-US" sz="2400" smtClean="0"/>
              <a:t>thru bootstrap</a:t>
            </a:r>
            <a:r>
              <a:rPr lang="en-US" sz="2400" smtClean="0"/>
              <a:t> </a:t>
            </a: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Easily share and download files from one device to another device.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689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54558" y="1687133"/>
            <a:ext cx="898945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13657"/>
                </a:solidFill>
              </a:rPr>
              <a:t>TECHNOLOGIES USED 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Windows </a:t>
            </a:r>
            <a:r>
              <a:rPr lang="en-US" sz="2000" dirty="0" smtClean="0">
                <a:latin typeface="Century Gothic" panose="020B0502020202020204" pitchFamily="34" charset="0"/>
              </a:rPr>
              <a:t>10 </a:t>
            </a:r>
            <a:r>
              <a:rPr lang="en-US" sz="2000" dirty="0">
                <a:latin typeface="Century Gothic" panose="020B0502020202020204" pitchFamily="34" charset="0"/>
              </a:rPr>
              <a:t>Operating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Eclipse IDE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GitHub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MySQL Server 5.5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ury Gothic" panose="020B0502020202020204" pitchFamily="34" charset="0"/>
              </a:rPr>
              <a:t>Google Chrome </a:t>
            </a:r>
            <a:endParaRPr lang="en-US" sz="2000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3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00012" y="1768365"/>
            <a:ext cx="801065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13657"/>
                </a:solidFill>
              </a:rPr>
              <a:t>SYSTEM REQUIREMENTS </a:t>
            </a:r>
            <a:endParaRPr lang="en-US" sz="2800" b="1" dirty="0">
              <a:solidFill>
                <a:srgbClr val="013657"/>
              </a:solidFill>
            </a:endParaRPr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25649"/>
              </p:ext>
            </p:extLst>
          </p:nvPr>
        </p:nvGraphicFramePr>
        <p:xfrm>
          <a:off x="1828799" y="2685871"/>
          <a:ext cx="8062176" cy="3078051"/>
        </p:xfrm>
        <a:graphic>
          <a:graphicData uri="http://schemas.openxmlformats.org/drawingml/2006/table">
            <a:tbl>
              <a:tblPr/>
              <a:tblGrid>
                <a:gridCol w="3817521"/>
                <a:gridCol w="4244655"/>
              </a:tblGrid>
              <a:tr h="635007">
                <a:tc>
                  <a:txBody>
                    <a:bodyPr/>
                    <a:lstStyle/>
                    <a:p>
                      <a:pPr algn="l" fontAlgn="t"/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</a:rPr>
                        <a:t>Requirements</a:t>
                      </a:r>
                    </a:p>
                  </a:txBody>
                  <a:tcPr marL="95250"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0761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Internet Connection</a:t>
                      </a:r>
                      <a:endParaRPr lang="en-US" dirty="0">
                        <a:effectLst/>
                      </a:endParaRP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Required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0761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Web</a:t>
                      </a:r>
                      <a:r>
                        <a:rPr lang="en-US" baseline="0" dirty="0" smtClean="0">
                          <a:effectLst/>
                        </a:rPr>
                        <a:t> Browsers(Chrome, Firefox, etc)</a:t>
                      </a:r>
                      <a:endParaRPr lang="en-US" dirty="0">
                        <a:effectLst/>
                      </a:endParaRP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Suggested</a:t>
                      </a:r>
                      <a:r>
                        <a:rPr lang="en-US" baseline="0" dirty="0" smtClean="0">
                          <a:effectLst/>
                        </a:rPr>
                        <a:t> Latest Version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076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Free disk space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 GB or more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076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Processor speed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1.5 Ghz or faster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90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133340" y="90152"/>
            <a:ext cx="48038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13657"/>
                </a:solidFill>
              </a:rPr>
              <a:t>SCREENSHOTS</a:t>
            </a:r>
          </a:p>
          <a:p>
            <a:pPr algn="ctr"/>
            <a:r>
              <a:rPr lang="en-US" sz="2400" b="1" dirty="0" smtClean="0">
                <a:solidFill>
                  <a:srgbClr val="013657"/>
                </a:solidFill>
              </a:rPr>
              <a:t>Home Page</a:t>
            </a:r>
            <a:endParaRPr lang="en-US" sz="2400" b="1" dirty="0">
              <a:solidFill>
                <a:srgbClr val="013657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88" y="1458097"/>
            <a:ext cx="11203631" cy="5126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39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171977" y="237090"/>
            <a:ext cx="480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13657"/>
                </a:solidFill>
              </a:rPr>
              <a:t>User Signup</a:t>
            </a:r>
            <a:endParaRPr lang="en-US" sz="2800" b="1" dirty="0">
              <a:solidFill>
                <a:srgbClr val="013657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1032615"/>
            <a:ext cx="10058400" cy="532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3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1378" y="1272747"/>
            <a:ext cx="10626773" cy="4882444"/>
          </a:xfrm>
        </p:spPr>
        <p:txBody>
          <a:bodyPr/>
          <a:lstStyle/>
          <a:p>
            <a:r>
              <a:rPr lang="en-US" dirty="0" smtClean="0"/>
              <a:t>Request To Admin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8</a:t>
            </a:fld>
            <a:endParaRPr lang="en-US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05" y="1842189"/>
            <a:ext cx="8327940" cy="468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294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1378" y="1272747"/>
            <a:ext cx="10626773" cy="4882444"/>
          </a:xfrm>
        </p:spPr>
        <p:txBody>
          <a:bodyPr/>
          <a:lstStyle/>
          <a:p>
            <a:r>
              <a:rPr lang="en-US" dirty="0" smtClean="0"/>
              <a:t>Request To Admin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9</a:t>
            </a:fld>
            <a:endParaRPr lang="en-US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46" y="1842188"/>
            <a:ext cx="6264876" cy="386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422" y="2039852"/>
            <a:ext cx="46577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57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7F4215-C6BB-44A3-9A5E-9446E6835900}">
  <ds:schemaRefs>
    <ds:schemaRef ds:uri="http://purl.org/dc/dcmitype/"/>
    <ds:schemaRef ds:uri="71af3243-3dd4-4a8d-8c0d-dd76da1f02a5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16c05727-aa75-4e4a-9b5f-8a80a1165891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323</Words>
  <Application>Microsoft Office PowerPoint</Application>
  <PresentationFormat>Custom</PresentationFormat>
  <Paragraphs>121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Project : LDrive.   Under the guidance of Prof Shambhu Rai.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Viewing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2021-05-21T08:45:14Z</dcterms:created>
  <dcterms:modified xsi:type="dcterms:W3CDTF">2021-05-22T03:52:07Z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