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11910"/>
            <a:ext cx="486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  <a:latin typeface="Comic Sans MS" pitchFamily="66" charset="0"/>
                <a:cs typeface="Arial" pitchFamily="34" charset="0"/>
              </a:rPr>
              <a:t>Presentation of CORE JAVA</a:t>
            </a:r>
            <a:endParaRPr kumimoji="0" lang="en-US" altLang="ko-KR" b="1" dirty="0">
              <a:solidFill>
                <a:schemeClr val="bg1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5536" y="2715766"/>
            <a:ext cx="48600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Goudy Old Style" pitchFamily="18" charset="0"/>
                <a:ea typeface="맑은 고딕" pitchFamily="50" charset="-127"/>
                <a:cs typeface="Arial" pitchFamily="34" charset="0"/>
              </a:rPr>
              <a:t>SUMMER TRAINING</a:t>
            </a:r>
            <a:endParaRPr lang="en-US" altLang="ko-KR" sz="4000" b="1" dirty="0" smtClean="0">
              <a:solidFill>
                <a:schemeClr val="bg1"/>
              </a:solidFill>
              <a:latin typeface="Goudy Old Style" pitchFamily="18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History </a:t>
            </a:r>
            <a:r>
              <a:rPr lang="en-US" dirty="0" smtClean="0"/>
              <a:t>of Core Java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0"/>
          </p:nvPr>
        </p:nvSpPr>
        <p:spPr>
          <a:xfrm>
            <a:off x="179388" y="1058863"/>
            <a:ext cx="8785225" cy="3960812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IN" b="1" dirty="0" smtClean="0"/>
              <a:t>James </a:t>
            </a:r>
            <a:r>
              <a:rPr lang="en-IN" b="1" dirty="0" smtClean="0"/>
              <a:t>Gosling</a:t>
            </a:r>
            <a:r>
              <a:rPr lang="en-IN" dirty="0" smtClean="0"/>
              <a:t>, </a:t>
            </a:r>
            <a:r>
              <a:rPr lang="en-IN" b="1" dirty="0" smtClean="0"/>
              <a:t>Mike Sheridan</a:t>
            </a:r>
            <a:r>
              <a:rPr lang="en-IN" dirty="0" smtClean="0"/>
              <a:t>, and </a:t>
            </a:r>
            <a:r>
              <a:rPr lang="en-IN" b="1" dirty="0" smtClean="0"/>
              <a:t>Patrick </a:t>
            </a:r>
            <a:r>
              <a:rPr lang="en-IN" b="1" dirty="0" err="1" smtClean="0"/>
              <a:t>Naughton</a:t>
            </a:r>
            <a:r>
              <a:rPr lang="en-IN" dirty="0" smtClean="0"/>
              <a:t> initiated the Java language project in June 1991. The small team of sun engineers called </a:t>
            </a:r>
            <a:r>
              <a:rPr lang="en-IN" b="1" dirty="0" smtClean="0"/>
              <a:t>Green Team</a:t>
            </a:r>
            <a:r>
              <a:rPr lang="en-IN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smtClean="0"/>
              <a:t>Originally </a:t>
            </a:r>
            <a:r>
              <a:rPr lang="en-IN" dirty="0" smtClean="0"/>
              <a:t>designed for small, embedded systems in electronic appliances like set-top boxes.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smtClean="0"/>
              <a:t>Firstly</a:t>
            </a:r>
            <a:r>
              <a:rPr lang="en-IN" dirty="0" smtClean="0"/>
              <a:t>, it was called </a:t>
            </a:r>
            <a:r>
              <a:rPr lang="en-IN" b="1" dirty="0" smtClean="0"/>
              <a:t>"</a:t>
            </a:r>
            <a:r>
              <a:rPr lang="en-IN" b="1" dirty="0" err="1" smtClean="0"/>
              <a:t>Greentalk</a:t>
            </a:r>
            <a:r>
              <a:rPr lang="en-IN" b="1" dirty="0" smtClean="0"/>
              <a:t>"</a:t>
            </a:r>
            <a:r>
              <a:rPr lang="en-IN" dirty="0" smtClean="0"/>
              <a:t> by James Gosling and file extension was .</a:t>
            </a:r>
            <a:r>
              <a:rPr lang="en-IN" dirty="0" err="1" smtClean="0"/>
              <a:t>gt</a:t>
            </a:r>
            <a:r>
              <a:rPr lang="en-IN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smtClean="0"/>
              <a:t>After that, it was called </a:t>
            </a:r>
            <a:r>
              <a:rPr lang="en-IN" b="1" dirty="0" smtClean="0"/>
              <a:t>Oak</a:t>
            </a:r>
            <a:r>
              <a:rPr lang="en-IN" dirty="0" smtClean="0"/>
              <a:t> and was developed as a part of the Green project.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b="1" dirty="0" smtClean="0"/>
              <a:t>Why Oak?</a:t>
            </a:r>
            <a:r>
              <a:rPr lang="en-IN" dirty="0" smtClean="0"/>
              <a:t> Oak is a symbol of strength and </a:t>
            </a:r>
            <a:r>
              <a:rPr lang="en-IN" dirty="0" err="1" smtClean="0"/>
              <a:t>choosen</a:t>
            </a:r>
            <a:r>
              <a:rPr lang="en-IN" dirty="0" smtClean="0"/>
              <a:t> as a national tree of many countries like U.S.A., </a:t>
            </a:r>
            <a:r>
              <a:rPr lang="en-IN" dirty="0" smtClean="0"/>
              <a:t>France</a:t>
            </a:r>
            <a:r>
              <a:rPr lang="en-IN" dirty="0" smtClean="0"/>
              <a:t>, Germany, Romania etc.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smtClean="0"/>
              <a:t> In </a:t>
            </a:r>
            <a:r>
              <a:rPr lang="en-IN" dirty="0" smtClean="0"/>
              <a:t>1995, Oak was renamed as </a:t>
            </a:r>
            <a:r>
              <a:rPr lang="en-IN" b="1" dirty="0" smtClean="0"/>
              <a:t>"Java"</a:t>
            </a:r>
            <a:r>
              <a:rPr lang="en-IN" dirty="0" smtClean="0"/>
              <a:t> because it was already a trademark by Oak Technologies.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smtClean="0"/>
              <a:t>Java </a:t>
            </a:r>
            <a:r>
              <a:rPr lang="en-IN" dirty="0" smtClean="0"/>
              <a:t>is an island of Indonesia where first coffee was produced (called java coffee).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smtClean="0"/>
              <a:t>Notice </a:t>
            </a:r>
            <a:r>
              <a:rPr lang="en-IN" dirty="0" smtClean="0"/>
              <a:t>that Java is just a name not an acronym.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smtClean="0"/>
              <a:t>Originally </a:t>
            </a:r>
            <a:r>
              <a:rPr lang="en-IN" dirty="0" smtClean="0"/>
              <a:t>developed by James Gosling at Sun Microsystems (which is now a subsidiary of Oracle Corporation) and released in 1995.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smtClean="0"/>
              <a:t>In </a:t>
            </a:r>
            <a:r>
              <a:rPr lang="en-IN" dirty="0" smtClean="0"/>
              <a:t>1995, Time magazine called </a:t>
            </a:r>
            <a:r>
              <a:rPr lang="en-IN" b="1" dirty="0" smtClean="0"/>
              <a:t>Java one of the Ten Best Products of 1995</a:t>
            </a:r>
            <a:r>
              <a:rPr lang="en-IN" dirty="0" smtClean="0"/>
              <a:t>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smtClean="0"/>
              <a:t>JDK </a:t>
            </a:r>
            <a:r>
              <a:rPr lang="en-IN" dirty="0" smtClean="0"/>
              <a:t>1.0 released in(January 23, 1996).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349</Words>
  <Application>Microsoft Office PowerPoint</Application>
  <PresentationFormat>On-screen Show (16:9)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Slide 1</vt:lpstr>
      <vt:lpstr> History of Core Java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Rashi Singh</cp:lastModifiedBy>
  <cp:revision>33</cp:revision>
  <dcterms:created xsi:type="dcterms:W3CDTF">2014-04-01T16:27:38Z</dcterms:created>
  <dcterms:modified xsi:type="dcterms:W3CDTF">2017-04-01T13:30:14Z</dcterms:modified>
</cp:coreProperties>
</file>