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19"/>
  </p:normalViewPr>
  <p:slideViewPr>
    <p:cSldViewPr snapToGrid="0">
      <p:cViewPr varScale="1">
        <p:scale>
          <a:sx n="119" d="100"/>
          <a:sy n="119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294A02-4A55-4073-8E97-9DD3EE66B54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EBDEC44-BCE4-45A4-BE94-60D321ABCA7C}">
      <dgm:prSet/>
      <dgm:spPr/>
      <dgm:t>
        <a:bodyPr/>
        <a:lstStyle/>
        <a:p>
          <a:r>
            <a:rPr lang="en-US"/>
            <a:t>Atul Upadhye</a:t>
          </a:r>
        </a:p>
      </dgm:t>
    </dgm:pt>
    <dgm:pt modelId="{2CB4E7A8-9DC2-4618-9D8D-5AF32555C178}" type="parTrans" cxnId="{FCAA9CCB-0562-4935-B9CF-8C20C7E1F61E}">
      <dgm:prSet/>
      <dgm:spPr/>
      <dgm:t>
        <a:bodyPr/>
        <a:lstStyle/>
        <a:p>
          <a:endParaRPr lang="en-US"/>
        </a:p>
      </dgm:t>
    </dgm:pt>
    <dgm:pt modelId="{2DD13B65-071C-42FB-B050-53F7EF302A1F}" type="sibTrans" cxnId="{FCAA9CCB-0562-4935-B9CF-8C20C7E1F61E}">
      <dgm:prSet/>
      <dgm:spPr/>
      <dgm:t>
        <a:bodyPr/>
        <a:lstStyle/>
        <a:p>
          <a:endParaRPr lang="en-US"/>
        </a:p>
      </dgm:t>
    </dgm:pt>
    <dgm:pt modelId="{2C3FAB79-10DD-4825-B0C0-54B06BD72113}">
      <dgm:prSet/>
      <dgm:spPr/>
      <dgm:t>
        <a:bodyPr/>
        <a:lstStyle/>
        <a:p>
          <a:r>
            <a:rPr lang="en-US"/>
            <a:t>Kundana Vaka</a:t>
          </a:r>
        </a:p>
      </dgm:t>
    </dgm:pt>
    <dgm:pt modelId="{79BFAB51-CD60-40B4-910F-BBB5D55E965D}" type="parTrans" cxnId="{07C02B9F-7F0E-493B-9555-6E8C0CE051D8}">
      <dgm:prSet/>
      <dgm:spPr/>
      <dgm:t>
        <a:bodyPr/>
        <a:lstStyle/>
        <a:p>
          <a:endParaRPr lang="en-US"/>
        </a:p>
      </dgm:t>
    </dgm:pt>
    <dgm:pt modelId="{C6363C2B-9DD1-4C11-A10E-96373651595C}" type="sibTrans" cxnId="{07C02B9F-7F0E-493B-9555-6E8C0CE051D8}">
      <dgm:prSet/>
      <dgm:spPr/>
      <dgm:t>
        <a:bodyPr/>
        <a:lstStyle/>
        <a:p>
          <a:endParaRPr lang="en-US"/>
        </a:p>
      </dgm:t>
    </dgm:pt>
    <dgm:pt modelId="{DE320866-91D7-45A6-B086-DB53F725CDB0}">
      <dgm:prSet/>
      <dgm:spPr/>
      <dgm:t>
        <a:bodyPr/>
        <a:lstStyle/>
        <a:p>
          <a:r>
            <a:rPr lang="en-US"/>
            <a:t>Yamini Dhulipalla</a:t>
          </a:r>
        </a:p>
      </dgm:t>
    </dgm:pt>
    <dgm:pt modelId="{13E53BBF-21EF-424A-9F72-DD02DD834358}" type="parTrans" cxnId="{54034C2F-DB0F-48CD-BE90-054E3857EEE0}">
      <dgm:prSet/>
      <dgm:spPr/>
      <dgm:t>
        <a:bodyPr/>
        <a:lstStyle/>
        <a:p>
          <a:endParaRPr lang="en-US"/>
        </a:p>
      </dgm:t>
    </dgm:pt>
    <dgm:pt modelId="{5EE51D0A-CA8E-4128-A152-74BCBCBF5D9B}" type="sibTrans" cxnId="{54034C2F-DB0F-48CD-BE90-054E3857EEE0}">
      <dgm:prSet/>
      <dgm:spPr/>
      <dgm:t>
        <a:bodyPr/>
        <a:lstStyle/>
        <a:p>
          <a:endParaRPr lang="en-US"/>
        </a:p>
      </dgm:t>
    </dgm:pt>
    <dgm:pt modelId="{68BE4E13-99D1-4972-8EB1-374D2158E2B4}">
      <dgm:prSet/>
      <dgm:spPr/>
      <dgm:t>
        <a:bodyPr/>
        <a:lstStyle/>
        <a:p>
          <a:r>
            <a:rPr lang="en-US"/>
            <a:t>Srikar Sai Yarlagadda</a:t>
          </a:r>
        </a:p>
      </dgm:t>
    </dgm:pt>
    <dgm:pt modelId="{1DEE572A-A910-4FED-8C1C-6556B6F906D9}" type="parTrans" cxnId="{AFB5DF8E-4D5E-41FF-9751-5E0D8E1F6CFE}">
      <dgm:prSet/>
      <dgm:spPr/>
      <dgm:t>
        <a:bodyPr/>
        <a:lstStyle/>
        <a:p>
          <a:endParaRPr lang="en-US"/>
        </a:p>
      </dgm:t>
    </dgm:pt>
    <dgm:pt modelId="{EAB1235B-8CF4-4571-8175-7733B6997FF5}" type="sibTrans" cxnId="{AFB5DF8E-4D5E-41FF-9751-5E0D8E1F6CFE}">
      <dgm:prSet/>
      <dgm:spPr/>
      <dgm:t>
        <a:bodyPr/>
        <a:lstStyle/>
        <a:p>
          <a:endParaRPr lang="en-US"/>
        </a:p>
      </dgm:t>
    </dgm:pt>
    <dgm:pt modelId="{CD9CFA1E-6E94-446C-A0D2-5C31FCB211FB}">
      <dgm:prSet/>
      <dgm:spPr/>
      <dgm:t>
        <a:bodyPr/>
        <a:lstStyle/>
        <a:p>
          <a:r>
            <a:rPr lang="en-US"/>
            <a:t>Vigneshwar Selvaraj</a:t>
          </a:r>
        </a:p>
      </dgm:t>
    </dgm:pt>
    <dgm:pt modelId="{DA9979B4-A302-4FEA-A75D-1EF025419743}" type="parTrans" cxnId="{31640513-05E8-4DA5-958E-C49B9FEAFE75}">
      <dgm:prSet/>
      <dgm:spPr/>
      <dgm:t>
        <a:bodyPr/>
        <a:lstStyle/>
        <a:p>
          <a:endParaRPr lang="en-US"/>
        </a:p>
      </dgm:t>
    </dgm:pt>
    <dgm:pt modelId="{EB89FF63-5969-42BC-B8F2-572A077BA690}" type="sibTrans" cxnId="{31640513-05E8-4DA5-958E-C49B9FEAFE75}">
      <dgm:prSet/>
      <dgm:spPr/>
      <dgm:t>
        <a:bodyPr/>
        <a:lstStyle/>
        <a:p>
          <a:endParaRPr lang="en-US"/>
        </a:p>
      </dgm:t>
    </dgm:pt>
    <dgm:pt modelId="{D97114B4-EBA1-7A48-8B5C-0A498090F50D}" type="pres">
      <dgm:prSet presAssocID="{B1294A02-4A55-4073-8E97-9DD3EE66B548}" presName="vert0" presStyleCnt="0">
        <dgm:presLayoutVars>
          <dgm:dir/>
          <dgm:animOne val="branch"/>
          <dgm:animLvl val="lvl"/>
        </dgm:presLayoutVars>
      </dgm:prSet>
      <dgm:spPr/>
    </dgm:pt>
    <dgm:pt modelId="{5E6D2FCB-0D0E-A04D-B795-658D650AEBFF}" type="pres">
      <dgm:prSet presAssocID="{EEBDEC44-BCE4-45A4-BE94-60D321ABCA7C}" presName="thickLine" presStyleLbl="alignNode1" presStyleIdx="0" presStyleCnt="5"/>
      <dgm:spPr/>
    </dgm:pt>
    <dgm:pt modelId="{6CBAF3E9-A3DA-9944-883D-496516256569}" type="pres">
      <dgm:prSet presAssocID="{EEBDEC44-BCE4-45A4-BE94-60D321ABCA7C}" presName="horz1" presStyleCnt="0"/>
      <dgm:spPr/>
    </dgm:pt>
    <dgm:pt modelId="{3621E011-C303-EF4A-80C9-EBD6794DFFD1}" type="pres">
      <dgm:prSet presAssocID="{EEBDEC44-BCE4-45A4-BE94-60D321ABCA7C}" presName="tx1" presStyleLbl="revTx" presStyleIdx="0" presStyleCnt="5"/>
      <dgm:spPr/>
    </dgm:pt>
    <dgm:pt modelId="{161D4BC3-86A0-FC4B-B5E6-C8136FC389B5}" type="pres">
      <dgm:prSet presAssocID="{EEBDEC44-BCE4-45A4-BE94-60D321ABCA7C}" presName="vert1" presStyleCnt="0"/>
      <dgm:spPr/>
    </dgm:pt>
    <dgm:pt modelId="{FD791029-DFC9-0D41-B9AA-08D1A5A62426}" type="pres">
      <dgm:prSet presAssocID="{2C3FAB79-10DD-4825-B0C0-54B06BD72113}" presName="thickLine" presStyleLbl="alignNode1" presStyleIdx="1" presStyleCnt="5"/>
      <dgm:spPr/>
    </dgm:pt>
    <dgm:pt modelId="{15B74B6C-9A91-C44C-8A33-9C403D848FB8}" type="pres">
      <dgm:prSet presAssocID="{2C3FAB79-10DD-4825-B0C0-54B06BD72113}" presName="horz1" presStyleCnt="0"/>
      <dgm:spPr/>
    </dgm:pt>
    <dgm:pt modelId="{28EEF5AD-E160-A948-872D-9C82FFC70FF3}" type="pres">
      <dgm:prSet presAssocID="{2C3FAB79-10DD-4825-B0C0-54B06BD72113}" presName="tx1" presStyleLbl="revTx" presStyleIdx="1" presStyleCnt="5"/>
      <dgm:spPr/>
    </dgm:pt>
    <dgm:pt modelId="{3DEB5854-2FBA-F341-A61E-3163E5B2731E}" type="pres">
      <dgm:prSet presAssocID="{2C3FAB79-10DD-4825-B0C0-54B06BD72113}" presName="vert1" presStyleCnt="0"/>
      <dgm:spPr/>
    </dgm:pt>
    <dgm:pt modelId="{6C0B26B7-71B2-0348-8ED0-171FE0C6BF02}" type="pres">
      <dgm:prSet presAssocID="{DE320866-91D7-45A6-B086-DB53F725CDB0}" presName="thickLine" presStyleLbl="alignNode1" presStyleIdx="2" presStyleCnt="5"/>
      <dgm:spPr/>
    </dgm:pt>
    <dgm:pt modelId="{CC209B51-DCD2-CB4F-9523-E601FDF810A8}" type="pres">
      <dgm:prSet presAssocID="{DE320866-91D7-45A6-B086-DB53F725CDB0}" presName="horz1" presStyleCnt="0"/>
      <dgm:spPr/>
    </dgm:pt>
    <dgm:pt modelId="{F90C1E25-20B2-3C4F-A054-5587545D839E}" type="pres">
      <dgm:prSet presAssocID="{DE320866-91D7-45A6-B086-DB53F725CDB0}" presName="tx1" presStyleLbl="revTx" presStyleIdx="2" presStyleCnt="5"/>
      <dgm:spPr/>
    </dgm:pt>
    <dgm:pt modelId="{343A5180-E3C2-ED46-BA32-86C948F8C2FE}" type="pres">
      <dgm:prSet presAssocID="{DE320866-91D7-45A6-B086-DB53F725CDB0}" presName="vert1" presStyleCnt="0"/>
      <dgm:spPr/>
    </dgm:pt>
    <dgm:pt modelId="{2A18A16F-158A-BC44-8CF7-CD1EF484A266}" type="pres">
      <dgm:prSet presAssocID="{68BE4E13-99D1-4972-8EB1-374D2158E2B4}" presName="thickLine" presStyleLbl="alignNode1" presStyleIdx="3" presStyleCnt="5"/>
      <dgm:spPr/>
    </dgm:pt>
    <dgm:pt modelId="{56001063-3F15-8A4B-AF7E-D531C1DD55B2}" type="pres">
      <dgm:prSet presAssocID="{68BE4E13-99D1-4972-8EB1-374D2158E2B4}" presName="horz1" presStyleCnt="0"/>
      <dgm:spPr/>
    </dgm:pt>
    <dgm:pt modelId="{5BB50E13-F50E-B742-B638-85EE6D0A7D2F}" type="pres">
      <dgm:prSet presAssocID="{68BE4E13-99D1-4972-8EB1-374D2158E2B4}" presName="tx1" presStyleLbl="revTx" presStyleIdx="3" presStyleCnt="5"/>
      <dgm:spPr/>
    </dgm:pt>
    <dgm:pt modelId="{5A0A8479-8A04-D24B-8579-78E08DAF0BA6}" type="pres">
      <dgm:prSet presAssocID="{68BE4E13-99D1-4972-8EB1-374D2158E2B4}" presName="vert1" presStyleCnt="0"/>
      <dgm:spPr/>
    </dgm:pt>
    <dgm:pt modelId="{4E627F66-5F56-874D-9544-BCB973CF3158}" type="pres">
      <dgm:prSet presAssocID="{CD9CFA1E-6E94-446C-A0D2-5C31FCB211FB}" presName="thickLine" presStyleLbl="alignNode1" presStyleIdx="4" presStyleCnt="5"/>
      <dgm:spPr/>
    </dgm:pt>
    <dgm:pt modelId="{DB2330DA-7562-1A46-915E-554C10A50E7E}" type="pres">
      <dgm:prSet presAssocID="{CD9CFA1E-6E94-446C-A0D2-5C31FCB211FB}" presName="horz1" presStyleCnt="0"/>
      <dgm:spPr/>
    </dgm:pt>
    <dgm:pt modelId="{B350C7FA-F09B-A74A-BFDB-678E0CDD942F}" type="pres">
      <dgm:prSet presAssocID="{CD9CFA1E-6E94-446C-A0D2-5C31FCB211FB}" presName="tx1" presStyleLbl="revTx" presStyleIdx="4" presStyleCnt="5"/>
      <dgm:spPr/>
    </dgm:pt>
    <dgm:pt modelId="{AE73709A-D036-564C-ACC6-FF508B1C5DAD}" type="pres">
      <dgm:prSet presAssocID="{CD9CFA1E-6E94-446C-A0D2-5C31FCB211FB}" presName="vert1" presStyleCnt="0"/>
      <dgm:spPr/>
    </dgm:pt>
  </dgm:ptLst>
  <dgm:cxnLst>
    <dgm:cxn modelId="{1B07C507-D3A1-F141-9D3B-25B905BB223B}" type="presOf" srcId="{EEBDEC44-BCE4-45A4-BE94-60D321ABCA7C}" destId="{3621E011-C303-EF4A-80C9-EBD6794DFFD1}" srcOrd="0" destOrd="0" presId="urn:microsoft.com/office/officeart/2008/layout/LinedList"/>
    <dgm:cxn modelId="{31640513-05E8-4DA5-958E-C49B9FEAFE75}" srcId="{B1294A02-4A55-4073-8E97-9DD3EE66B548}" destId="{CD9CFA1E-6E94-446C-A0D2-5C31FCB211FB}" srcOrd="4" destOrd="0" parTransId="{DA9979B4-A302-4FEA-A75D-1EF025419743}" sibTransId="{EB89FF63-5969-42BC-B8F2-572A077BA690}"/>
    <dgm:cxn modelId="{58BAD519-B209-1F42-A4CB-2331802A3787}" type="presOf" srcId="{CD9CFA1E-6E94-446C-A0D2-5C31FCB211FB}" destId="{B350C7FA-F09B-A74A-BFDB-678E0CDD942F}" srcOrd="0" destOrd="0" presId="urn:microsoft.com/office/officeart/2008/layout/LinedList"/>
    <dgm:cxn modelId="{54034C2F-DB0F-48CD-BE90-054E3857EEE0}" srcId="{B1294A02-4A55-4073-8E97-9DD3EE66B548}" destId="{DE320866-91D7-45A6-B086-DB53F725CDB0}" srcOrd="2" destOrd="0" parTransId="{13E53BBF-21EF-424A-9F72-DD02DD834358}" sibTransId="{5EE51D0A-CA8E-4128-A152-74BCBCBF5D9B}"/>
    <dgm:cxn modelId="{E86BE45E-F31E-E74E-9596-F5FF8C2C931E}" type="presOf" srcId="{68BE4E13-99D1-4972-8EB1-374D2158E2B4}" destId="{5BB50E13-F50E-B742-B638-85EE6D0A7D2F}" srcOrd="0" destOrd="0" presId="urn:microsoft.com/office/officeart/2008/layout/LinedList"/>
    <dgm:cxn modelId="{CA77C361-EDF3-4248-85EF-BD252BD79CC3}" type="presOf" srcId="{B1294A02-4A55-4073-8E97-9DD3EE66B548}" destId="{D97114B4-EBA1-7A48-8B5C-0A498090F50D}" srcOrd="0" destOrd="0" presId="urn:microsoft.com/office/officeart/2008/layout/LinedList"/>
    <dgm:cxn modelId="{AFB5DF8E-4D5E-41FF-9751-5E0D8E1F6CFE}" srcId="{B1294A02-4A55-4073-8E97-9DD3EE66B548}" destId="{68BE4E13-99D1-4972-8EB1-374D2158E2B4}" srcOrd="3" destOrd="0" parTransId="{1DEE572A-A910-4FED-8C1C-6556B6F906D9}" sibTransId="{EAB1235B-8CF4-4571-8175-7733B6997FF5}"/>
    <dgm:cxn modelId="{87672D9B-42A5-4540-A036-847E2F09236F}" type="presOf" srcId="{DE320866-91D7-45A6-B086-DB53F725CDB0}" destId="{F90C1E25-20B2-3C4F-A054-5587545D839E}" srcOrd="0" destOrd="0" presId="urn:microsoft.com/office/officeart/2008/layout/LinedList"/>
    <dgm:cxn modelId="{07C02B9F-7F0E-493B-9555-6E8C0CE051D8}" srcId="{B1294A02-4A55-4073-8E97-9DD3EE66B548}" destId="{2C3FAB79-10DD-4825-B0C0-54B06BD72113}" srcOrd="1" destOrd="0" parTransId="{79BFAB51-CD60-40B4-910F-BBB5D55E965D}" sibTransId="{C6363C2B-9DD1-4C11-A10E-96373651595C}"/>
    <dgm:cxn modelId="{FCAA9CCB-0562-4935-B9CF-8C20C7E1F61E}" srcId="{B1294A02-4A55-4073-8E97-9DD3EE66B548}" destId="{EEBDEC44-BCE4-45A4-BE94-60D321ABCA7C}" srcOrd="0" destOrd="0" parTransId="{2CB4E7A8-9DC2-4618-9D8D-5AF32555C178}" sibTransId="{2DD13B65-071C-42FB-B050-53F7EF302A1F}"/>
    <dgm:cxn modelId="{73C3AFCB-BBC9-F843-993E-118751B9C4FF}" type="presOf" srcId="{2C3FAB79-10DD-4825-B0C0-54B06BD72113}" destId="{28EEF5AD-E160-A948-872D-9C82FFC70FF3}" srcOrd="0" destOrd="0" presId="urn:microsoft.com/office/officeart/2008/layout/LinedList"/>
    <dgm:cxn modelId="{6247DBB2-0ABB-8245-B359-6119D5852576}" type="presParOf" srcId="{D97114B4-EBA1-7A48-8B5C-0A498090F50D}" destId="{5E6D2FCB-0D0E-A04D-B795-658D650AEBFF}" srcOrd="0" destOrd="0" presId="urn:microsoft.com/office/officeart/2008/layout/LinedList"/>
    <dgm:cxn modelId="{32ADA52C-F222-4D4E-8DA7-E1B6138C72A4}" type="presParOf" srcId="{D97114B4-EBA1-7A48-8B5C-0A498090F50D}" destId="{6CBAF3E9-A3DA-9944-883D-496516256569}" srcOrd="1" destOrd="0" presId="urn:microsoft.com/office/officeart/2008/layout/LinedList"/>
    <dgm:cxn modelId="{CEA9CE99-226A-8442-BBF5-20731B0A64D6}" type="presParOf" srcId="{6CBAF3E9-A3DA-9944-883D-496516256569}" destId="{3621E011-C303-EF4A-80C9-EBD6794DFFD1}" srcOrd="0" destOrd="0" presId="urn:microsoft.com/office/officeart/2008/layout/LinedList"/>
    <dgm:cxn modelId="{3AF567C4-D504-5D4F-AEBD-0AC63159F99E}" type="presParOf" srcId="{6CBAF3E9-A3DA-9944-883D-496516256569}" destId="{161D4BC3-86A0-FC4B-B5E6-C8136FC389B5}" srcOrd="1" destOrd="0" presId="urn:microsoft.com/office/officeart/2008/layout/LinedList"/>
    <dgm:cxn modelId="{B94AC465-8551-4A42-9C53-8A572B49F2E5}" type="presParOf" srcId="{D97114B4-EBA1-7A48-8B5C-0A498090F50D}" destId="{FD791029-DFC9-0D41-B9AA-08D1A5A62426}" srcOrd="2" destOrd="0" presId="urn:microsoft.com/office/officeart/2008/layout/LinedList"/>
    <dgm:cxn modelId="{812AEAFF-06E7-4642-B1F1-2FC32F6A2D53}" type="presParOf" srcId="{D97114B4-EBA1-7A48-8B5C-0A498090F50D}" destId="{15B74B6C-9A91-C44C-8A33-9C403D848FB8}" srcOrd="3" destOrd="0" presId="urn:microsoft.com/office/officeart/2008/layout/LinedList"/>
    <dgm:cxn modelId="{A9374DD6-579B-D34D-ACEB-944FD7256E08}" type="presParOf" srcId="{15B74B6C-9A91-C44C-8A33-9C403D848FB8}" destId="{28EEF5AD-E160-A948-872D-9C82FFC70FF3}" srcOrd="0" destOrd="0" presId="urn:microsoft.com/office/officeart/2008/layout/LinedList"/>
    <dgm:cxn modelId="{4D0C85D3-A78C-814A-8110-36A750D2116A}" type="presParOf" srcId="{15B74B6C-9A91-C44C-8A33-9C403D848FB8}" destId="{3DEB5854-2FBA-F341-A61E-3163E5B2731E}" srcOrd="1" destOrd="0" presId="urn:microsoft.com/office/officeart/2008/layout/LinedList"/>
    <dgm:cxn modelId="{01E97D95-BE9B-8947-87D3-0AB5BAD50446}" type="presParOf" srcId="{D97114B4-EBA1-7A48-8B5C-0A498090F50D}" destId="{6C0B26B7-71B2-0348-8ED0-171FE0C6BF02}" srcOrd="4" destOrd="0" presId="urn:microsoft.com/office/officeart/2008/layout/LinedList"/>
    <dgm:cxn modelId="{23F67131-C0BD-1F49-B756-C2A7771B127B}" type="presParOf" srcId="{D97114B4-EBA1-7A48-8B5C-0A498090F50D}" destId="{CC209B51-DCD2-CB4F-9523-E601FDF810A8}" srcOrd="5" destOrd="0" presId="urn:microsoft.com/office/officeart/2008/layout/LinedList"/>
    <dgm:cxn modelId="{85F29C0F-1463-9547-9F29-1E2A95A469CF}" type="presParOf" srcId="{CC209B51-DCD2-CB4F-9523-E601FDF810A8}" destId="{F90C1E25-20B2-3C4F-A054-5587545D839E}" srcOrd="0" destOrd="0" presId="urn:microsoft.com/office/officeart/2008/layout/LinedList"/>
    <dgm:cxn modelId="{3238B39B-5017-F74A-8D3F-0460CA338DD6}" type="presParOf" srcId="{CC209B51-DCD2-CB4F-9523-E601FDF810A8}" destId="{343A5180-E3C2-ED46-BA32-86C948F8C2FE}" srcOrd="1" destOrd="0" presId="urn:microsoft.com/office/officeart/2008/layout/LinedList"/>
    <dgm:cxn modelId="{3C986355-5B56-3340-A478-D5529EB960B1}" type="presParOf" srcId="{D97114B4-EBA1-7A48-8B5C-0A498090F50D}" destId="{2A18A16F-158A-BC44-8CF7-CD1EF484A266}" srcOrd="6" destOrd="0" presId="urn:microsoft.com/office/officeart/2008/layout/LinedList"/>
    <dgm:cxn modelId="{BF802639-106E-E942-894B-3BD2512D0A6F}" type="presParOf" srcId="{D97114B4-EBA1-7A48-8B5C-0A498090F50D}" destId="{56001063-3F15-8A4B-AF7E-D531C1DD55B2}" srcOrd="7" destOrd="0" presId="urn:microsoft.com/office/officeart/2008/layout/LinedList"/>
    <dgm:cxn modelId="{342A576F-3DF5-494E-9F55-402EB048C37B}" type="presParOf" srcId="{56001063-3F15-8A4B-AF7E-D531C1DD55B2}" destId="{5BB50E13-F50E-B742-B638-85EE6D0A7D2F}" srcOrd="0" destOrd="0" presId="urn:microsoft.com/office/officeart/2008/layout/LinedList"/>
    <dgm:cxn modelId="{F97D4CF0-ABE3-D14C-8C31-9F9466A8CCAB}" type="presParOf" srcId="{56001063-3F15-8A4B-AF7E-D531C1DD55B2}" destId="{5A0A8479-8A04-D24B-8579-78E08DAF0BA6}" srcOrd="1" destOrd="0" presId="urn:microsoft.com/office/officeart/2008/layout/LinedList"/>
    <dgm:cxn modelId="{C760C38A-3F76-514D-B773-C63C0479386A}" type="presParOf" srcId="{D97114B4-EBA1-7A48-8B5C-0A498090F50D}" destId="{4E627F66-5F56-874D-9544-BCB973CF3158}" srcOrd="8" destOrd="0" presId="urn:microsoft.com/office/officeart/2008/layout/LinedList"/>
    <dgm:cxn modelId="{CDD71AC4-E98B-404D-B7CA-2D4FBB0916C4}" type="presParOf" srcId="{D97114B4-EBA1-7A48-8B5C-0A498090F50D}" destId="{DB2330DA-7562-1A46-915E-554C10A50E7E}" srcOrd="9" destOrd="0" presId="urn:microsoft.com/office/officeart/2008/layout/LinedList"/>
    <dgm:cxn modelId="{F73CD706-29BF-184D-A585-3D0F85B87272}" type="presParOf" srcId="{DB2330DA-7562-1A46-915E-554C10A50E7E}" destId="{B350C7FA-F09B-A74A-BFDB-678E0CDD942F}" srcOrd="0" destOrd="0" presId="urn:microsoft.com/office/officeart/2008/layout/LinedList"/>
    <dgm:cxn modelId="{19980D2B-D657-8F4B-8F79-DB96DE4BBDF8}" type="presParOf" srcId="{DB2330DA-7562-1A46-915E-554C10A50E7E}" destId="{AE73709A-D036-564C-ACC6-FF508B1C5DA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D2FCB-0D0E-A04D-B795-658D650AEBFF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1E011-C303-EF4A-80C9-EBD6794DFFD1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Atul Upadhye</a:t>
          </a:r>
        </a:p>
      </dsp:txBody>
      <dsp:txXfrm>
        <a:off x="0" y="675"/>
        <a:ext cx="6900512" cy="1106957"/>
      </dsp:txXfrm>
    </dsp:sp>
    <dsp:sp modelId="{FD791029-DFC9-0D41-B9AA-08D1A5A62426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EF5AD-E160-A948-872D-9C82FFC70FF3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Kundana Vaka</a:t>
          </a:r>
        </a:p>
      </dsp:txBody>
      <dsp:txXfrm>
        <a:off x="0" y="1107633"/>
        <a:ext cx="6900512" cy="1106957"/>
      </dsp:txXfrm>
    </dsp:sp>
    <dsp:sp modelId="{6C0B26B7-71B2-0348-8ED0-171FE0C6BF02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C1E25-20B2-3C4F-A054-5587545D839E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Yamini Dhulipalla</a:t>
          </a:r>
        </a:p>
      </dsp:txBody>
      <dsp:txXfrm>
        <a:off x="0" y="2214591"/>
        <a:ext cx="6900512" cy="1106957"/>
      </dsp:txXfrm>
    </dsp:sp>
    <dsp:sp modelId="{2A18A16F-158A-BC44-8CF7-CD1EF484A266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50E13-F50E-B742-B638-85EE6D0A7D2F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Srikar Sai Yarlagadda</a:t>
          </a:r>
        </a:p>
      </dsp:txBody>
      <dsp:txXfrm>
        <a:off x="0" y="3321549"/>
        <a:ext cx="6900512" cy="1106957"/>
      </dsp:txXfrm>
    </dsp:sp>
    <dsp:sp modelId="{4E627F66-5F56-874D-9544-BCB973CF3158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0C7FA-F09B-A74A-BFDB-678E0CDD942F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Vigneshwar Selvaraj</a:t>
          </a:r>
        </a:p>
      </dsp:txBody>
      <dsp:txXfrm>
        <a:off x="0" y="4428507"/>
        <a:ext cx="6900512" cy="1106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AE24D-9C86-0D4E-A819-21E8F2D57E57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FACD8-FA6A-C144-82CD-0DFA1C2F4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64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816C-CBFC-0461-22C1-04C2A7E88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F0B31-BE22-F61D-D8A6-DD544DF03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302BF-76B4-3DCE-8910-01B5A964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8DA2-98C8-F341-BC76-22534511FBD0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1D8C0-CA43-0F05-9819-3876C79B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BCBB9-1668-0594-85F9-205B22E9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045B-E539-894F-8E07-0F7C18BC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2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2B9F-527F-3849-6D7A-D452AB86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D01BE-FE04-C603-DA90-70BD3F803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CACC6-7960-193F-B29D-98CDC205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8DA2-98C8-F341-BC76-22534511FBD0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9ED9C-B82B-D137-0EE6-53178594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6B743-1EC2-9D9B-39E1-0C1DD591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045B-E539-894F-8E07-0F7C18BC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0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03693-B953-8591-946D-96A328218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89E64-6539-0323-D6AB-AC759A4D5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A17C4-53F2-3239-F6F6-FD49D208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8DA2-98C8-F341-BC76-22534511FBD0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D4AB3-D6D5-57CB-465C-4DFCE3F3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FF938-B5C7-D3E0-BC5D-110D850F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045B-E539-894F-8E07-0F7C18BC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8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2556-B91F-6AB4-F02D-D9BA6B6A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E5C31-83B4-798B-AD28-361BD46B6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968FA-EFD5-9270-1583-95D5B7107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8DA2-98C8-F341-BC76-22534511FBD0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A74A4-AEEC-0410-451A-BADCEE88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5FB30-2463-A2B2-362F-CEA07DA5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045B-E539-894F-8E07-0F7C18BC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7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4572-68B9-48BD-66AA-A050181A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2D148-5656-F360-A240-E97BC777F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F18A8-B39A-DB01-6077-6C662EDE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8DA2-98C8-F341-BC76-22534511FBD0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24DA8-DDE8-0A2A-D648-E154473A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543A0-F48A-1101-47AA-9321FCF4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045B-E539-894F-8E07-0F7C18BC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6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4BB9-CA46-B21E-85AB-CAA9937D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41FC3-6802-F2B2-C610-C11F16AD8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32C98-5441-5D1C-547F-435F734D5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4E9BA-7974-24F5-5770-C339ECA3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8DA2-98C8-F341-BC76-22534511FBD0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838B9-D83C-23CD-9605-BE6EDA8D4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DF7C4-9F51-CD41-3FD5-219C2247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045B-E539-894F-8E07-0F7C18BC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F797-CB28-80DF-C88E-04A0A9D4F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D3D55-D95D-A09C-6A21-A59043874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AAC0-D66E-53C4-2EC8-560DB28A9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9C066-F813-3583-56F0-4E821F49A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B31186-9482-4ADE-4520-5264472A2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EDD74F-7417-CF6B-1CEA-5750069E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8DA2-98C8-F341-BC76-22534511FBD0}" type="datetimeFigureOut">
              <a:rPr lang="en-US" smtClean="0"/>
              <a:t>9/12/22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4AE43-4359-404F-2E68-66D25BE9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7EFE2-781B-F7BC-CEA2-52AC301D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045B-E539-894F-8E07-0F7C18BC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1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52B8F-FCAF-1EE4-04BB-D7AC0A77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2E77CB-CB6F-B29A-5F12-6A36AD40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8DA2-98C8-F341-BC76-22534511FBD0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D8427-2DF6-6BF3-F264-E60BF6EA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767A1-E535-C509-AD29-967880B8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045B-E539-894F-8E07-0F7C18BC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6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F90298-F90D-34C9-A7DC-AE3C23FA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8DA2-98C8-F341-BC76-22534511FBD0}" type="datetimeFigureOut">
              <a:rPr lang="en-US" smtClean="0"/>
              <a:t>9/12/22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DA4D50-A0C1-7F6A-3DE8-BB7E6E23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0E348-97DA-5475-14FF-51F895BD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045B-E539-894F-8E07-0F7C18BC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7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4A87-094C-DB66-5D7C-83E06614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2531C-FC12-9041-E423-32859CF11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4D41D-2096-39FB-6559-1ED688D0B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757E2-6472-C38D-570F-5EA444476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8DA2-98C8-F341-BC76-22534511FBD0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94090-B462-DAC2-85AA-821D20EC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02866-B100-2E98-BE31-F61AFACF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045B-E539-894F-8E07-0F7C18BC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2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6373-C7F0-C29C-E894-9F3FB5955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3D8AA-B13E-57BF-0BF7-CC67F0AFB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9B751-8A35-031B-58D4-5B3F4CD81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F6F35-1EC3-7DF3-0B27-DF04BF27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8DA2-98C8-F341-BC76-22534511FBD0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AB1D9-28A2-4E73-80A2-244BDA240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3CAC3-B194-4C1A-34BA-173C2D40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045B-E539-894F-8E07-0F7C18BC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7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03B813-BFF4-8046-0D8A-8E972E2E7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CFEFE-CA1B-803A-B2D4-8927163A2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EF73B-14A7-DB76-31B0-197353513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18DA2-98C8-F341-BC76-22534511FBD0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3E5E2-2EE5-F2E1-1AD7-4ACABD849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99BCF-92FF-8BA1-72E5-41C869945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7045B-E539-894F-8E07-0F7C18BC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6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ulUpadhye17/CSE-6324-Team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D247E-873D-4BB4-A42F-8B6B88899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Advanced Topics in Software 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Engineering(CSE 6324)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Fall 2022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0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205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Freeform: Shape 206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9" name="Isosceles Triangle 206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Thank You transparent PNG images - StickPNG">
            <a:extLst>
              <a:ext uri="{FF2B5EF4-FFF2-40B4-BE49-F238E27FC236}">
                <a16:creationId xmlns:a16="http://schemas.microsoft.com/office/drawing/2014/main" id="{35500F5D-7BDD-7023-53F8-E6C75592C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67" y="643467"/>
            <a:ext cx="5571065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Isosceles Triangle 207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4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18123-937C-BD71-4489-CD4B0911A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Team 4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1846B2-6DF4-8D27-B02E-781134002F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32724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007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103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0" name="Freeform: Shape 103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2" name="Freeform: Shape 105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4" name="Freeform: Shape 105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EF8A5-3926-90B8-DA7F-F25258E4E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Improvements to Existing tools for </a:t>
            </a:r>
            <a:r>
              <a:rPr lang="en-US" sz="3600" dirty="0">
                <a:solidFill>
                  <a:srgbClr val="080808"/>
                </a:solidFill>
              </a:rPr>
              <a:t>A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nalyzing Smart Contracts</a:t>
            </a:r>
          </a:p>
        </p:txBody>
      </p:sp>
      <p:sp>
        <p:nvSpPr>
          <p:cNvPr id="1056" name="Freeform: Shape 105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 descr="Ethereum brand assets | ethereum.org">
            <a:extLst>
              <a:ext uri="{FF2B5EF4-FFF2-40B4-BE49-F238E27FC236}">
                <a16:creationId xmlns:a16="http://schemas.microsoft.com/office/drawing/2014/main" id="{1C7A56B1-6420-529B-E11A-24B624976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5732" y="4378874"/>
            <a:ext cx="2187723" cy="54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11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D026B-C06A-3035-BBC3-15716AFA5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05CF8-87A9-03C3-E938-2A0FD28E5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Current tools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Improvements</a:t>
            </a:r>
          </a:p>
          <a:p>
            <a:r>
              <a:rPr lang="en-US" dirty="0"/>
              <a:t>References</a:t>
            </a:r>
          </a:p>
          <a:p>
            <a:endParaRPr lang="en-US" sz="20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9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C9AEB-D925-9F88-D45C-A1DB81531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Current Tools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0F42598-AD51-2BBE-C979-F81D0D84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058" y="3076245"/>
            <a:ext cx="3251200" cy="25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itHub - crytic/echidna: Ethereum smart contract fuzzer">
            <a:extLst>
              <a:ext uri="{FF2B5EF4-FFF2-40B4-BE49-F238E27FC236}">
                <a16:creationId xmlns:a16="http://schemas.microsoft.com/office/drawing/2014/main" id="{DAF6BF46-AFCD-7EAE-4F80-804D588FC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642" y="1457471"/>
            <a:ext cx="4477615" cy="265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B12A97-56E3-7C7A-C76B-793F6B6E5834}"/>
              </a:ext>
            </a:extLst>
          </p:cNvPr>
          <p:cNvSpPr txBox="1"/>
          <p:nvPr/>
        </p:nvSpPr>
        <p:spPr>
          <a:xfrm>
            <a:off x="2602782" y="4110872"/>
            <a:ext cx="98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Echidna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3FBC0A-6F0A-C238-97BE-0A9AD715598B}"/>
              </a:ext>
            </a:extLst>
          </p:cNvPr>
          <p:cNvSpPr txBox="1"/>
          <p:nvPr/>
        </p:nvSpPr>
        <p:spPr>
          <a:xfrm>
            <a:off x="8304534" y="2635015"/>
            <a:ext cx="118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Manticore</a:t>
            </a:r>
          </a:p>
        </p:txBody>
      </p:sp>
    </p:spTree>
    <p:extLst>
      <p:ext uri="{BB962C8B-B14F-4D97-AF65-F5344CB8AC3E}">
        <p14:creationId xmlns:p14="http://schemas.microsoft.com/office/powerpoint/2010/main" val="81765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B9774-2439-2CE2-3FF3-128E7FFD6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Echidna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5F6C1-2583-4C90-23EA-7C7C2D58D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IN" dirty="0"/>
              <a:t>Generates inputs tailored to your actual code.</a:t>
            </a:r>
          </a:p>
          <a:p>
            <a:r>
              <a:rPr lang="en-IN" dirty="0"/>
              <a:t>Optional corpus collection, mutation and coverage guidance to find deeper bugs.</a:t>
            </a:r>
          </a:p>
          <a:p>
            <a:r>
              <a:rPr lang="en-IN" dirty="0"/>
              <a:t>Source code integration to identify which lines are covered after the fuzzing campaign.</a:t>
            </a:r>
          </a:p>
          <a:p>
            <a:r>
              <a:rPr lang="en-IN" dirty="0"/>
              <a:t>Automatic test case minimization for quick triage.</a:t>
            </a:r>
          </a:p>
          <a:p>
            <a:pPr marL="0" indent="0">
              <a:buNone/>
            </a:pPr>
            <a:br>
              <a:rPr lang="en-IN" sz="2000" dirty="0"/>
            </a:br>
            <a:br>
              <a:rPr lang="en-IN" sz="2000" dirty="0"/>
            </a:b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0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2424C-1C7D-6BDF-7FBA-C9DB4EDEC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36031-832C-BC0C-4496-DEA2C61ED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Introduce more automation.</a:t>
            </a:r>
          </a:p>
          <a:p>
            <a:r>
              <a:rPr lang="en-US" dirty="0"/>
              <a:t>Improve upon code coverage.</a:t>
            </a:r>
          </a:p>
          <a:p>
            <a:r>
              <a:rPr lang="en-US" dirty="0"/>
              <a:t>Improving the inputs based on our program.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50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529A5-126B-2CBD-DE4E-60586E2D0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064BD-98DF-8771-C009-D5C82DB7B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IN" sz="2000" dirty="0">
                <a:effectLst/>
              </a:rPr>
              <a:t>C, C. (n.d.). </a:t>
            </a:r>
            <a:r>
              <a:rPr lang="en-IN" sz="2000" i="1" dirty="0">
                <a:effectLst/>
              </a:rPr>
              <a:t>GitHub - </a:t>
            </a:r>
            <a:r>
              <a:rPr lang="en-IN" sz="2000" i="1" dirty="0" err="1">
                <a:effectLst/>
              </a:rPr>
              <a:t>crytic</a:t>
            </a:r>
            <a:r>
              <a:rPr lang="en-IN" sz="2000" i="1" dirty="0">
                <a:effectLst/>
              </a:rPr>
              <a:t>/echidna: Ethereum smart contract </a:t>
            </a:r>
            <a:r>
              <a:rPr lang="en-IN" sz="2000" i="1" dirty="0" err="1">
                <a:effectLst/>
              </a:rPr>
              <a:t>fuzzer</a:t>
            </a:r>
            <a:r>
              <a:rPr lang="en-IN" sz="2000" dirty="0">
                <a:effectLst/>
              </a:rPr>
              <a:t>. GitHub. Retrieved September 12, 2022, from https://</a:t>
            </a:r>
            <a:r>
              <a:rPr lang="en-IN" sz="2000" dirty="0" err="1">
                <a:effectLst/>
              </a:rPr>
              <a:t>github.com</a:t>
            </a:r>
            <a:r>
              <a:rPr lang="en-IN" sz="2000" dirty="0">
                <a:effectLst/>
              </a:rPr>
              <a:t>/</a:t>
            </a:r>
            <a:r>
              <a:rPr lang="en-IN" sz="2000" dirty="0" err="1">
                <a:effectLst/>
              </a:rPr>
              <a:t>crytic</a:t>
            </a:r>
            <a:r>
              <a:rPr lang="en-IN" sz="2000" dirty="0">
                <a:effectLst/>
              </a:rPr>
              <a:t>/echidna</a:t>
            </a:r>
          </a:p>
          <a:p>
            <a:r>
              <a:rPr lang="en-IN" sz="2000" dirty="0">
                <a:effectLst/>
              </a:rPr>
              <a:t>T, T. (n.d.). </a:t>
            </a:r>
            <a:r>
              <a:rPr lang="en-IN" sz="2000" i="1" dirty="0">
                <a:effectLst/>
              </a:rPr>
              <a:t>GitHub - </a:t>
            </a:r>
            <a:r>
              <a:rPr lang="en-IN" sz="2000" i="1" dirty="0" err="1">
                <a:effectLst/>
              </a:rPr>
              <a:t>trailofbits</a:t>
            </a:r>
            <a:r>
              <a:rPr lang="en-IN" sz="2000" i="1" dirty="0">
                <a:effectLst/>
              </a:rPr>
              <a:t>/manticore: Symbolic execution tool</a:t>
            </a:r>
            <a:r>
              <a:rPr lang="en-IN" sz="2000" dirty="0">
                <a:effectLst/>
              </a:rPr>
              <a:t>. GitHub. Retrieved September 12, 2022, from https://</a:t>
            </a:r>
            <a:r>
              <a:rPr lang="en-IN" sz="2000" dirty="0" err="1">
                <a:effectLst/>
              </a:rPr>
              <a:t>github.com</a:t>
            </a:r>
            <a:r>
              <a:rPr lang="en-IN" sz="2000" dirty="0">
                <a:effectLst/>
              </a:rPr>
              <a:t>/</a:t>
            </a:r>
            <a:r>
              <a:rPr lang="en-IN" sz="2000" dirty="0" err="1">
                <a:effectLst/>
              </a:rPr>
              <a:t>trailofbits</a:t>
            </a:r>
            <a:r>
              <a:rPr lang="en-IN" sz="2000" dirty="0">
                <a:effectLst/>
              </a:rPr>
              <a:t>/manticore</a:t>
            </a:r>
          </a:p>
          <a:p>
            <a:endParaRPr lang="en-US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45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DB540-FD2A-58CF-8E1D-0305B526D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D4699-C11C-D364-8E47-7F29873F3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/AtulUpadhye17/CSE-6324-Team4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9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195</Words>
  <Application>Microsoft Macintosh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Advanced Topics in Software  Engineering(CSE 6324) Fall 2022</vt:lpstr>
      <vt:lpstr>Team 4</vt:lpstr>
      <vt:lpstr>Improvements to Existing tools for Analyzing Smart Contracts</vt:lpstr>
      <vt:lpstr>Agenda</vt:lpstr>
      <vt:lpstr>Current Tools</vt:lpstr>
      <vt:lpstr>Echidna Features</vt:lpstr>
      <vt:lpstr>Improvements</vt:lpstr>
      <vt:lpstr>References</vt:lpstr>
      <vt:lpstr>Github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Software Engineering(CSE 6324)</dc:title>
  <dc:creator>Upadhye, Atul Rajendrakumar</dc:creator>
  <cp:lastModifiedBy>Upadhye, Atul Rajendrakumar</cp:lastModifiedBy>
  <cp:revision>17</cp:revision>
  <dcterms:created xsi:type="dcterms:W3CDTF">2022-09-12T18:42:36Z</dcterms:created>
  <dcterms:modified xsi:type="dcterms:W3CDTF">2022-09-13T04:42:09Z</dcterms:modified>
</cp:coreProperties>
</file>