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65" r:id="rId4"/>
    <p:sldId id="258" r:id="rId5"/>
    <p:sldId id="266" r:id="rId6"/>
    <p:sldId id="259" r:id="rId7"/>
    <p:sldId id="267" r:id="rId8"/>
    <p:sldId id="260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4401" autoAdjust="0"/>
  </p:normalViewPr>
  <p:slideViewPr>
    <p:cSldViewPr snapToGrid="0" snapToObjects="1">
      <p:cViewPr varScale="1">
        <p:scale>
          <a:sx n="87" d="100"/>
          <a:sy n="87" d="100"/>
        </p:scale>
        <p:origin x="-202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7C3E7C-4692-154B-8AB1-F348569E281C}" type="datetimeFigureOut">
              <a:rPr lang="en-US" smtClean="0"/>
              <a:t>7/17/13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23DB72-385B-B246-AE63-022B51CDEA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2023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23DB72-385B-B246-AE63-022B51CDEAD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761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en-US" dirty="0" smtClean="0"/>
              <a:t>Using asynchronous callback with Remote Procedure Call providers to communicate with the MySQL database 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Use </a:t>
            </a:r>
            <a:r>
              <a:rPr lang="en-US" dirty="0" err="1" smtClean="0"/>
              <a:t>BCrypt</a:t>
            </a:r>
            <a:r>
              <a:rPr lang="en-US" dirty="0" smtClean="0"/>
              <a:t> framework for secure login authentication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Used Facebook API to connect to and retrieve user information from Facebook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Used Google Web Toolkit visualizations API to create interactive chart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23DB72-385B-B246-AE63-022B51CDEAD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1879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Map use</a:t>
            </a:r>
            <a:r>
              <a:rPr lang="en-US" baseline="0" dirty="0" smtClean="0"/>
              <a:t> cases to classes in </a:t>
            </a:r>
            <a:r>
              <a:rPr lang="en-US" baseline="0" smtClean="0"/>
              <a:t>most cases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23DB72-385B-B246-AE63-022B51CDEAD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1181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Indicated how important subsystems were implemented in code using code examples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23DB72-385B-B246-AE63-022B51CDEAD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2854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Explained how the important connectors between components were implemented and used using code examples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23DB72-385B-B246-AE63-022B51CDEAD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154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Described how the important modules for control flow, such as modules that manage base processes, were implemented using code examples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Explained how the boundary use cases, such as system initialization, termination, and failure, were implemented using code examples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23DB72-385B-B246-AE63-022B51CDEAD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5953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CDE3C-BD7D-9942-B7A6-90608BB1F91F}" type="datetimeFigureOut">
              <a:rPr lang="en-US" smtClean="0"/>
              <a:t>7/17/13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88F6B-5914-7340-8CFA-66B2A9BCB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280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CDE3C-BD7D-9942-B7A6-90608BB1F91F}" type="datetimeFigureOut">
              <a:rPr lang="en-US" smtClean="0"/>
              <a:t>7/17/13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88F6B-5914-7340-8CFA-66B2A9BCB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652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CDE3C-BD7D-9942-B7A6-90608BB1F91F}" type="datetimeFigureOut">
              <a:rPr lang="en-US" smtClean="0"/>
              <a:t>7/17/13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88F6B-5914-7340-8CFA-66B2A9BCB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515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CDE3C-BD7D-9942-B7A6-90608BB1F91F}" type="datetimeFigureOut">
              <a:rPr lang="en-US" smtClean="0"/>
              <a:t>7/17/13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88F6B-5914-7340-8CFA-66B2A9BCB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638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CDE3C-BD7D-9942-B7A6-90608BB1F91F}" type="datetimeFigureOut">
              <a:rPr lang="en-US" smtClean="0"/>
              <a:t>7/17/13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88F6B-5914-7340-8CFA-66B2A9BCB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617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CDE3C-BD7D-9942-B7A6-90608BB1F91F}" type="datetimeFigureOut">
              <a:rPr lang="en-US" smtClean="0"/>
              <a:t>7/17/13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88F6B-5914-7340-8CFA-66B2A9BCB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394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CDE3C-BD7D-9942-B7A6-90608BB1F91F}" type="datetimeFigureOut">
              <a:rPr lang="en-US" smtClean="0"/>
              <a:t>7/17/13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88F6B-5914-7340-8CFA-66B2A9BCB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491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CDE3C-BD7D-9942-B7A6-90608BB1F91F}" type="datetimeFigureOut">
              <a:rPr lang="en-US" smtClean="0"/>
              <a:t>7/17/13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88F6B-5914-7340-8CFA-66B2A9BCB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64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CDE3C-BD7D-9942-B7A6-90608BB1F91F}" type="datetimeFigureOut">
              <a:rPr lang="en-US" smtClean="0"/>
              <a:t>7/17/13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88F6B-5914-7340-8CFA-66B2A9BCB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011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CDE3C-BD7D-9942-B7A6-90608BB1F91F}" type="datetimeFigureOut">
              <a:rPr lang="en-US" smtClean="0"/>
              <a:t>7/17/13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88F6B-5914-7340-8CFA-66B2A9BCB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106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CDE3C-BD7D-9942-B7A6-90608BB1F91F}" type="datetimeFigureOut">
              <a:rPr lang="en-US" smtClean="0"/>
              <a:t>7/17/13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88F6B-5914-7340-8CFA-66B2A9BCB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751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4CDE3C-BD7D-9942-B7A6-90608BB1F91F}" type="datetimeFigureOut">
              <a:rPr lang="en-US" smtClean="0"/>
              <a:t>7/17/13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088F6B-5914-7340-8CFA-66B2A9BCB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713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87803"/>
            <a:ext cx="7772400" cy="2812647"/>
          </a:xfrm>
        </p:spPr>
        <p:txBody>
          <a:bodyPr>
            <a:normAutofit/>
          </a:bodyPr>
          <a:lstStyle/>
          <a:p>
            <a:r>
              <a:rPr lang="en-US" b="1" dirty="0" smtClean="0"/>
              <a:t>Healthy Eating Application</a:t>
            </a:r>
            <a:br>
              <a:rPr lang="en-US" b="1" dirty="0" smtClean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sz="3300" dirty="0"/>
              <a:t>System Implementation Overview</a:t>
            </a: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Rashna Razdan</a:t>
            </a:r>
          </a:p>
          <a:p>
            <a:r>
              <a:rPr lang="en-US" dirty="0" err="1" smtClean="0"/>
              <a:t>Atulan</a:t>
            </a:r>
            <a:r>
              <a:rPr lang="en-US" dirty="0" smtClean="0"/>
              <a:t> </a:t>
            </a:r>
            <a:r>
              <a:rPr lang="en-US" dirty="0" err="1" smtClean="0"/>
              <a:t>Zaman</a:t>
            </a:r>
            <a:r>
              <a:rPr lang="en-US" dirty="0" smtClean="0"/>
              <a:t> Deep</a:t>
            </a:r>
          </a:p>
          <a:p>
            <a:r>
              <a:rPr lang="en-US" dirty="0" smtClean="0"/>
              <a:t>Kevin Lee</a:t>
            </a:r>
          </a:p>
          <a:p>
            <a:r>
              <a:rPr lang="en-US" dirty="0" err="1" smtClean="0"/>
              <a:t>Nadeem</a:t>
            </a:r>
            <a:r>
              <a:rPr lang="en-US" dirty="0" smtClean="0"/>
              <a:t> Ahmad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6201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System </a:t>
            </a:r>
            <a:r>
              <a:rPr lang="en-US" dirty="0"/>
              <a:t>Overview</a:t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8" name="Content Placeholder 7" descr="ArchLayout.jp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5170" b="-45170"/>
          <a:stretch>
            <a:fillRect/>
          </a:stretch>
        </p:blipFill>
        <p:spPr>
          <a:xfrm>
            <a:off x="840198" y="1904770"/>
            <a:ext cx="7632751" cy="4197719"/>
          </a:xfrm>
        </p:spPr>
      </p:pic>
      <p:sp>
        <p:nvSpPr>
          <p:cNvPr id="9" name="TextBox 8"/>
          <p:cNvSpPr txBox="1"/>
          <p:nvPr/>
        </p:nvSpPr>
        <p:spPr>
          <a:xfrm>
            <a:off x="457200" y="2211354"/>
            <a:ext cx="8229600" cy="3477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/>
              <a:t>System Scope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b="1" dirty="0" smtClean="0"/>
          </a:p>
          <a:p>
            <a:pPr marL="285750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1780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19079"/>
            <a:ext cx="8229600" cy="1143000"/>
          </a:xfrm>
        </p:spPr>
        <p:txBody>
          <a:bodyPr>
            <a:normAutofit/>
          </a:bodyPr>
          <a:lstStyle/>
          <a:p>
            <a:r>
              <a:rPr lang="en-US" sz="3500" dirty="0" smtClean="0"/>
              <a:t>Key Use Cases</a:t>
            </a:r>
            <a:endParaRPr lang="en-US" sz="3500" dirty="0"/>
          </a:p>
        </p:txBody>
      </p:sp>
      <p:pic>
        <p:nvPicPr>
          <p:cNvPr id="4" name="Content Placeholder 3" descr="KeyUseCaseDiag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043" r="-14043"/>
          <a:stretch>
            <a:fillRect/>
          </a:stretch>
        </p:blipFill>
        <p:spPr>
          <a:xfrm>
            <a:off x="0" y="921082"/>
            <a:ext cx="8686800" cy="5936918"/>
          </a:xfrm>
        </p:spPr>
      </p:pic>
    </p:spTree>
    <p:extLst>
      <p:ext uri="{BB962C8B-B14F-4D97-AF65-F5344CB8AC3E}">
        <p14:creationId xmlns:p14="http://schemas.microsoft.com/office/powerpoint/2010/main" val="35797498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Underlying Technical Complexity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en-US" dirty="0" smtClean="0">
                <a:solidFill>
                  <a:srgbClr val="000000"/>
                </a:solidFill>
              </a:rPr>
              <a:t>Remote Procedure </a:t>
            </a:r>
            <a:r>
              <a:rPr lang="en-US" dirty="0" smtClean="0"/>
              <a:t>to communicate with MySQL database </a:t>
            </a:r>
          </a:p>
          <a:p>
            <a:pPr marL="285750" indent="-285750">
              <a:buFontTx/>
              <a:buChar char="-"/>
            </a:pPr>
            <a:r>
              <a:rPr lang="en-US" dirty="0" err="1" smtClean="0">
                <a:solidFill>
                  <a:srgbClr val="000000"/>
                </a:solidFill>
              </a:rPr>
              <a:t>BCrypt</a:t>
            </a:r>
            <a:r>
              <a:rPr lang="en-US" dirty="0" smtClean="0">
                <a:solidFill>
                  <a:srgbClr val="000000"/>
                </a:solidFill>
              </a:rPr>
              <a:t>  </a:t>
            </a:r>
            <a:r>
              <a:rPr lang="en-US" dirty="0" smtClean="0"/>
              <a:t>framework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solidFill>
                  <a:srgbClr val="0000FF"/>
                </a:solidFill>
              </a:rPr>
              <a:t>Facebook </a:t>
            </a:r>
            <a:r>
              <a:rPr lang="en-US" dirty="0" smtClean="0"/>
              <a:t>API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Google Web Toolkit Visualizations API </a:t>
            </a: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smtClean="0"/>
              <a:t>Google Web </a:t>
            </a:r>
            <a:r>
              <a:rPr lang="en-US" dirty="0" err="1" smtClean="0"/>
              <a:t>Tookit</a:t>
            </a:r>
            <a:r>
              <a:rPr lang="en-US" dirty="0" smtClean="0"/>
              <a:t> Framework</a:t>
            </a:r>
            <a:r>
              <a:rPr lang="en-US" dirty="0" smtClean="0"/>
              <a:t> 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7983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Process and Tools</a:t>
            </a:r>
          </a:p>
          <a:p>
            <a:r>
              <a:rPr lang="en-US" dirty="0" smtClean="0"/>
              <a:t>Use Case </a:t>
            </a:r>
            <a:r>
              <a:rPr lang="en-US" dirty="0" smtClean="0">
                <a:sym typeface="Wingdings"/>
              </a:rPr>
              <a:t> Class  </a:t>
            </a:r>
            <a:endParaRPr lang="en-US" dirty="0" smtClean="0"/>
          </a:p>
          <a:p>
            <a:r>
              <a:rPr lang="en-US" dirty="0" smtClean="0"/>
              <a:t>Used GWT</a:t>
            </a:r>
          </a:p>
          <a:p>
            <a:r>
              <a:rPr lang="en-US" dirty="0" smtClean="0"/>
              <a:t>Eclipse</a:t>
            </a:r>
          </a:p>
          <a:p>
            <a:r>
              <a:rPr lang="en-US" dirty="0" smtClean="0"/>
              <a:t>SQL Workbench</a:t>
            </a:r>
          </a:p>
          <a:p>
            <a:pPr marL="0" indent="0">
              <a:buNone/>
            </a:pPr>
            <a:r>
              <a:rPr lang="en-US" sz="1200" dirty="0" smtClean="0"/>
              <a:t>____________________________________________________________________________</a:t>
            </a:r>
            <a:endParaRPr lang="en-US" sz="1200" dirty="0"/>
          </a:p>
          <a:p>
            <a:r>
              <a:rPr lang="en-US" dirty="0" smtClean="0"/>
              <a:t>Accomplishments {see use cases}</a:t>
            </a:r>
          </a:p>
          <a:p>
            <a:r>
              <a:rPr lang="en-US" dirty="0" smtClean="0"/>
              <a:t>Further Improvements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2075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Subsystem </a:t>
            </a:r>
            <a:r>
              <a:rPr lang="en-US" dirty="0"/>
              <a:t>Design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991435"/>
          </a:xfrm>
        </p:spPr>
        <p:txBody>
          <a:bodyPr>
            <a:normAutofit/>
          </a:bodyPr>
          <a:lstStyle/>
          <a:p>
            <a:r>
              <a:rPr lang="en-US" dirty="0" smtClean="0"/>
              <a:t>Important </a:t>
            </a:r>
            <a:r>
              <a:rPr lang="en-US" dirty="0" smtClean="0">
                <a:solidFill>
                  <a:srgbClr val="FF0000"/>
                </a:solidFill>
              </a:rPr>
              <a:t>subsystems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Login Management </a:t>
            </a:r>
            <a:r>
              <a:rPr lang="en-US" sz="1500" dirty="0" smtClean="0"/>
              <a:t>(includes session management)</a:t>
            </a:r>
          </a:p>
          <a:p>
            <a:pPr lvl="1"/>
            <a:r>
              <a:rPr lang="en-US" dirty="0" smtClean="0"/>
              <a:t>Social Media Management</a:t>
            </a:r>
          </a:p>
          <a:p>
            <a:pPr lvl="1"/>
            <a:r>
              <a:rPr lang="en-US" dirty="0" smtClean="0"/>
              <a:t>User Interface</a:t>
            </a:r>
          </a:p>
          <a:p>
            <a:pPr lvl="2"/>
            <a:r>
              <a:rPr lang="en-US" dirty="0" smtClean="0"/>
              <a:t>Login  &lt;&lt;component&gt;&gt;</a:t>
            </a:r>
          </a:p>
          <a:p>
            <a:pPr lvl="2"/>
            <a:r>
              <a:rPr lang="en-US" dirty="0" smtClean="0"/>
              <a:t>Food Log &lt;&lt;component&gt;&gt;</a:t>
            </a:r>
          </a:p>
          <a:p>
            <a:pPr lvl="2"/>
            <a:r>
              <a:rPr lang="en-US" dirty="0" smtClean="0"/>
              <a:t>Calorie Graph &lt;&lt;component&gt;&gt;</a:t>
            </a:r>
          </a:p>
          <a:p>
            <a:pPr lvl="2"/>
            <a:r>
              <a:rPr lang="en-US" dirty="0" smtClean="0"/>
              <a:t>Leader Board &lt;&lt;component&gt;&gt;</a:t>
            </a:r>
          </a:p>
          <a:p>
            <a:pPr lvl="1"/>
            <a:r>
              <a:rPr lang="en-US" dirty="0" smtClean="0"/>
              <a:t>Healthy Eating Application Database</a:t>
            </a:r>
          </a:p>
          <a:p>
            <a:pPr marL="457200" lvl="1" indent="0">
              <a:buNone/>
            </a:pPr>
            <a:endParaRPr lang="en-US" sz="1300" i="1" dirty="0" smtClean="0"/>
          </a:p>
          <a:p>
            <a:pPr marL="457200" lvl="1" indent="0" algn="ctr">
              <a:buNone/>
            </a:pPr>
            <a:r>
              <a:rPr lang="en-US" sz="1300" i="1" dirty="0" smtClean="0">
                <a:solidFill>
                  <a:schemeClr val="bg1">
                    <a:lumMod val="50000"/>
                  </a:schemeClr>
                </a:solidFill>
              </a:rPr>
              <a:t>More information about components in following slide</a:t>
            </a:r>
          </a:p>
        </p:txBody>
      </p:sp>
    </p:spTree>
    <p:extLst>
      <p:ext uri="{BB962C8B-B14F-4D97-AF65-F5344CB8AC3E}">
        <p14:creationId xmlns:p14="http://schemas.microsoft.com/office/powerpoint/2010/main" val="28866662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Connectors Between </a:t>
            </a:r>
            <a:r>
              <a:rPr lang="en-US" dirty="0"/>
              <a:t>C</a:t>
            </a:r>
            <a:r>
              <a:rPr lang="en-US" dirty="0" smtClean="0"/>
              <a:t>omponents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5" name="Picture 4" descr="ComponentsConnector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902" y="1034628"/>
            <a:ext cx="6407573" cy="5331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3612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Control </a:t>
            </a:r>
            <a:r>
              <a:rPr lang="en-US" dirty="0"/>
              <a:t>Flow Implementation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3411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403</TotalTime>
  <Words>223</Words>
  <Application>Microsoft Macintosh PowerPoint</Application>
  <PresentationFormat>On-screen Show (4:3)</PresentationFormat>
  <Paragraphs>60</Paragraphs>
  <Slides>8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Healthy Eating Application  System Implementation Overview  </vt:lpstr>
      <vt:lpstr> System Overview  </vt:lpstr>
      <vt:lpstr>Key Use Cases</vt:lpstr>
      <vt:lpstr>Underlying Technical Complexity</vt:lpstr>
      <vt:lpstr>Implementation Process</vt:lpstr>
      <vt:lpstr> Subsystem Design  </vt:lpstr>
      <vt:lpstr>Connectors Between Components </vt:lpstr>
      <vt:lpstr>       Control Flow Implementation 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Healthy Eating Application  System Implementation Overview  </dc:title>
  <dc:creator>Rashna Razdan</dc:creator>
  <cp:lastModifiedBy>Rashna Razdan</cp:lastModifiedBy>
  <cp:revision>21</cp:revision>
  <dcterms:created xsi:type="dcterms:W3CDTF">2013-07-16T21:29:56Z</dcterms:created>
  <dcterms:modified xsi:type="dcterms:W3CDTF">2013-07-17T04:36:39Z</dcterms:modified>
</cp:coreProperties>
</file>