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1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723A-7361-45B2-8FB4-DFE0FD0D528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510D-D919-4BFA-B0CD-025A3C6A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F72D2-52CF-841D-4BF6-190AE4634441}"/>
              </a:ext>
            </a:extLst>
          </p:cNvPr>
          <p:cNvSpPr txBox="1"/>
          <p:nvPr/>
        </p:nvSpPr>
        <p:spPr>
          <a:xfrm>
            <a:off x="765110" y="126114"/>
            <a:ext cx="93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All Pair shortest Path – Dynamic Programming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AED28-148D-84F4-B1B9-E1DD39D58018}"/>
              </a:ext>
            </a:extLst>
          </p:cNvPr>
          <p:cNvSpPr txBox="1"/>
          <p:nvPr/>
        </p:nvSpPr>
        <p:spPr>
          <a:xfrm>
            <a:off x="1061355" y="1147865"/>
            <a:ext cx="970616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Pairs Shortest Path Algorithm is also known as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Floyd-Warshall algorithm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And this is an optimization problem that can be solved using 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 = &lt;V, E&gt; be a directed graph, where V is a set of vertices and E is a set of edges with nonnegative length. Find the shortest path between each pair of nodes.”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a n x n matrix Cost matrix representing the edge weights of an n-vertex directed graph G = (V, E). That is, Cost =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0" i="0" baseline="-250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where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CE2D1-797D-E07D-01BE-EA88D8A2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17" y="4037624"/>
            <a:ext cx="6761147" cy="14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In divide and conquer, the problem is divided into smaller non-overlapping sub-problems and an optimal solution for each of the sub-problems is found. The optimal solutions are then combined to get a global optimal solution. For example, merge-sort uses divide and conquer strategy.</a:t>
            </a:r>
          </a:p>
        </p:txBody>
      </p:sp>
    </p:spTree>
    <p:extLst>
      <p:ext uri="{BB962C8B-B14F-4D97-AF65-F5344CB8AC3E}">
        <p14:creationId xmlns:p14="http://schemas.microsoft.com/office/powerpoint/2010/main" val="251902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751971"/>
            <a:ext cx="10112188" cy="559873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E9F85-157F-1485-E886-4C827DAC3D21}"/>
              </a:ext>
            </a:extLst>
          </p:cNvPr>
          <p:cNvSpPr txBox="1"/>
          <p:nvPr/>
        </p:nvSpPr>
        <p:spPr>
          <a:xfrm>
            <a:off x="765110" y="126114"/>
            <a:ext cx="93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All Pair shortest Path – Floyd Warshall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C5121D-1218-C692-E9A9-A785129BDC9C}"/>
                  </a:ext>
                </a:extLst>
              </p:cNvPr>
              <p:cNvSpPr txBox="1"/>
              <p:nvPr/>
            </p:nvSpPr>
            <p:spPr>
              <a:xfrm>
                <a:off x="965066" y="4707053"/>
                <a:ext cx="44933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400" dirty="0"/>
                  <a:t>Final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dirty="0"/>
                  <a:t> contain the shortest path distance between all pairs of vertices.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C5121D-1218-C692-E9A9-A785129B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66" y="4707053"/>
                <a:ext cx="4493342" cy="1200329"/>
              </a:xfrm>
              <a:prstGeom prst="rect">
                <a:avLst/>
              </a:prstGeom>
              <a:blipFill>
                <a:blip r:embed="rId3"/>
                <a:stretch>
                  <a:fillRect l="-2035" t="-4061" r="-2171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5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E9F85-157F-1485-E886-4C827DAC3D21}"/>
              </a:ext>
            </a:extLst>
          </p:cNvPr>
          <p:cNvSpPr txBox="1"/>
          <p:nvPr/>
        </p:nvSpPr>
        <p:spPr>
          <a:xfrm>
            <a:off x="765110" y="266073"/>
            <a:ext cx="93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All Pair shortest Path – Floyd Warshall Formula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D882E-5255-6671-3C33-D7F60BD52B79}"/>
              </a:ext>
            </a:extLst>
          </p:cNvPr>
          <p:cNvSpPr txBox="1"/>
          <p:nvPr/>
        </p:nvSpPr>
        <p:spPr>
          <a:xfrm>
            <a:off x="986712" y="1035898"/>
            <a:ext cx="987412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optimality :</a:t>
            </a:r>
            <a:endParaRPr lang="en-US" sz="22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k is the node on the shortest path from i to j, then the path from i to k and k to j, must also be shortest.</a:t>
            </a:r>
          </a:p>
          <a:p>
            <a:pPr algn="just" fontAlgn="base"/>
            <a:endParaRPr lang="en-US" sz="22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considering k</a:t>
            </a:r>
            <a:r>
              <a:rPr lang="en-US" sz="2200" b="0" i="0" baseline="300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vertex as intermediate vertex, there are two possibilities :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k is not part of shortest path from i to j, we keep the distance A[i, j] as it is.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k is part of shortest path from i to j, update distance A[i, j] as</a:t>
            </a:r>
            <a:b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A[i, k] + A[k, j].</a:t>
            </a:r>
          </a:p>
          <a:p>
            <a:pPr lvl="1" algn="just" fontAlgn="base"/>
            <a:endParaRPr lang="en-US" sz="22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sub structure of the problem is given as :</a:t>
            </a:r>
          </a:p>
          <a:p>
            <a:pPr algn="just" fontAlgn="base"/>
            <a:endParaRPr lang="en-US" sz="22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endParaRPr lang="en-US" sz="24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200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fontAlgn="base"/>
            <a:r>
              <a:rPr lang="en-US" sz="2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Where Ak = Distance matrix after kth iteration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82C23-8006-073F-7DAA-0EB8399B7AD5}"/>
              </a:ext>
            </a:extLst>
          </p:cNvPr>
          <p:cNvSpPr/>
          <p:nvPr/>
        </p:nvSpPr>
        <p:spPr>
          <a:xfrm>
            <a:off x="1978090" y="4721290"/>
            <a:ext cx="7249885" cy="774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0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[i, j] = min{ (A</a:t>
            </a:r>
            <a:r>
              <a:rPr lang="en-US" sz="2400" i="0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1</a:t>
            </a:r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[i, j]),  (A</a:t>
            </a:r>
            <a:r>
              <a:rPr lang="en-US" sz="2400" i="0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1</a:t>
            </a:r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[i, k] + A</a:t>
            </a:r>
            <a:r>
              <a:rPr lang="en-US" sz="2400" i="0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1</a:t>
            </a:r>
            <a:r>
              <a:rPr lang="en-US" sz="24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[k, j]) }</a:t>
            </a:r>
          </a:p>
        </p:txBody>
      </p:sp>
    </p:spTree>
    <p:extLst>
      <p:ext uri="{BB962C8B-B14F-4D97-AF65-F5344CB8AC3E}">
        <p14:creationId xmlns:p14="http://schemas.microsoft.com/office/powerpoint/2010/main" val="17438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8" y="695816"/>
            <a:ext cx="7984266" cy="616218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688A1-D450-CA97-07D2-0C74BA67BF3A}"/>
              </a:ext>
            </a:extLst>
          </p:cNvPr>
          <p:cNvSpPr txBox="1"/>
          <p:nvPr/>
        </p:nvSpPr>
        <p:spPr>
          <a:xfrm>
            <a:off x="784775" y="312927"/>
            <a:ext cx="93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All Pair shortest Path – Floyd Warshall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AB2AF-990C-2E75-8B40-7F0200AF30E4}"/>
              </a:ext>
            </a:extLst>
          </p:cNvPr>
          <p:cNvSpPr txBox="1"/>
          <p:nvPr/>
        </p:nvSpPr>
        <p:spPr>
          <a:xfrm>
            <a:off x="7973961" y="1219036"/>
            <a:ext cx="3913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Time Complexity :</a:t>
            </a:r>
          </a:p>
          <a:p>
            <a:endParaRPr lang="en-IN" dirty="0"/>
          </a:p>
          <a:p>
            <a:r>
              <a:rPr lang="en-IN" sz="2000" dirty="0"/>
              <a:t>This algorithm uses three nested for loops, each running from 1 to n.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20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688A1-D450-CA97-07D2-0C74BA67BF3A}"/>
              </a:ext>
            </a:extLst>
          </p:cNvPr>
          <p:cNvSpPr txBox="1"/>
          <p:nvPr/>
        </p:nvSpPr>
        <p:spPr>
          <a:xfrm>
            <a:off x="784775" y="312927"/>
            <a:ext cx="938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Time Complexity – Floyd Warshall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AB2AF-990C-2E75-8B40-7F0200AF30E4}"/>
              </a:ext>
            </a:extLst>
          </p:cNvPr>
          <p:cNvSpPr txBox="1"/>
          <p:nvPr/>
        </p:nvSpPr>
        <p:spPr>
          <a:xfrm>
            <a:off x="1052050" y="992894"/>
            <a:ext cx="95274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This algorithm uses three nested for loops, each running from 1 to 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innermost loop has only one statement. The complexity of that statement is O(1).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running time of the algorithm is computed as :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047E4-8341-B996-6C85-DC41E1C2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23" y="3901728"/>
            <a:ext cx="6856655" cy="13691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6462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is/are property/properties of a dynamic programming problem?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a) Optimal substructure</a:t>
            </a:r>
            <a:br>
              <a:rPr lang="en-US" dirty="0"/>
            </a:br>
            <a:r>
              <a:rPr lang="en-US" dirty="0"/>
              <a:t>b) Overlapping sub-problems</a:t>
            </a:r>
            <a:br>
              <a:rPr lang="en-US" dirty="0"/>
            </a:br>
            <a:r>
              <a:rPr lang="en-US" dirty="0"/>
              <a:t>c) Greedy approach</a:t>
            </a:r>
            <a:br>
              <a:rPr lang="en-US" dirty="0"/>
            </a:br>
            <a:r>
              <a:rPr lang="en-US" dirty="0"/>
              <a:t>d) Both optimal substructure and overlapping sub-problems</a:t>
            </a:r>
          </a:p>
        </p:txBody>
      </p:sp>
    </p:spTree>
    <p:extLst>
      <p:ext uri="{BB962C8B-B14F-4D97-AF65-F5344CB8AC3E}">
        <p14:creationId xmlns:p14="http://schemas.microsoft.com/office/powerpoint/2010/main" val="235994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 If an optimal solution can be created for a problem by constructing optimal solutions for its sub-problems, the problem possesses ____________ property.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a) Overlapping sub-problems</a:t>
            </a:r>
            <a:br>
              <a:rPr lang="en-US" dirty="0"/>
            </a:br>
            <a:r>
              <a:rPr lang="en-US" dirty="0"/>
              <a:t>b) Optimal substructure</a:t>
            </a:r>
            <a:br>
              <a:rPr lang="en-US" dirty="0"/>
            </a:br>
            <a:r>
              <a:rPr lang="en-US" dirty="0"/>
              <a:t>c) Memoization</a:t>
            </a:r>
            <a:br>
              <a:rPr lang="en-US" dirty="0"/>
            </a:br>
            <a:r>
              <a:rPr lang="en-US" dirty="0"/>
              <a:t>d) Greedy</a:t>
            </a:r>
          </a:p>
        </p:txBody>
      </p:sp>
    </p:spTree>
    <p:extLst>
      <p:ext uri="{BB962C8B-B14F-4D97-AF65-F5344CB8AC3E}">
        <p14:creationId xmlns:p14="http://schemas.microsoft.com/office/powerpoint/2010/main" val="382353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 problem can be broken into sub-problems which are reused several times, the problem possesses ____________ property.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a) Overlapping sub-problems</a:t>
            </a:r>
            <a:br>
              <a:rPr lang="en-US" dirty="0"/>
            </a:br>
            <a:r>
              <a:rPr lang="en-US" dirty="0"/>
              <a:t>b) Optimal substructure</a:t>
            </a:r>
            <a:br>
              <a:rPr lang="en-US" dirty="0"/>
            </a:br>
            <a:r>
              <a:rPr lang="en-US" dirty="0"/>
              <a:t>c) Memoization</a:t>
            </a:r>
            <a:br>
              <a:rPr lang="en-US" dirty="0"/>
            </a:br>
            <a:r>
              <a:rPr lang="en-US" dirty="0"/>
              <a:t>d) Greedy</a:t>
            </a:r>
          </a:p>
        </p:txBody>
      </p:sp>
    </p:spTree>
    <p:extLst>
      <p:ext uri="{BB962C8B-B14F-4D97-AF65-F5344CB8AC3E}">
        <p14:creationId xmlns:p14="http://schemas.microsoft.com/office/powerpoint/2010/main" val="6483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If a problem can be solved by combining optimal solutions to non-overlapping problems, the strategy is called _____________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a) Dynamic programming</a:t>
            </a:r>
            <a:br>
              <a:rPr lang="en-US" dirty="0"/>
            </a:br>
            <a:r>
              <a:rPr lang="en-US" dirty="0"/>
              <a:t>b) Greedy</a:t>
            </a:r>
            <a:br>
              <a:rPr lang="en-US" dirty="0"/>
            </a:br>
            <a:r>
              <a:rPr lang="en-US" dirty="0"/>
              <a:t>c) Divide and conquer</a:t>
            </a:r>
            <a:br>
              <a:rPr lang="en-US" dirty="0"/>
            </a:br>
            <a:r>
              <a:rPr lang="en-US" dirty="0"/>
              <a:t>d) Recursion</a:t>
            </a:r>
          </a:p>
        </p:txBody>
      </p:sp>
    </p:spTree>
    <p:extLst>
      <p:ext uri="{BB962C8B-B14F-4D97-AF65-F5344CB8AC3E}">
        <p14:creationId xmlns:p14="http://schemas.microsoft.com/office/powerpoint/2010/main" val="25202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MCQs</vt:lpstr>
      <vt:lpstr>MCQs</vt:lpstr>
      <vt:lpstr>MCQs</vt:lpstr>
      <vt:lpstr>MCQs</vt:lpstr>
      <vt:lpstr>MCQs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Ajay Rastogy</cp:lastModifiedBy>
  <cp:revision>7</cp:revision>
  <dcterms:created xsi:type="dcterms:W3CDTF">2020-10-14T02:48:45Z</dcterms:created>
  <dcterms:modified xsi:type="dcterms:W3CDTF">2023-02-28T15:54:49Z</dcterms:modified>
</cp:coreProperties>
</file>