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7DBB-3658-7033-942A-A42016498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691C6-9A13-648B-1AA1-59CD3E8BA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0639-F949-C935-DA17-79CB0CE2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AA5E-C2FA-5466-CD4D-667B3798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BEAA-57CF-D823-9A3D-2216089E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9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0CDB-A475-94D8-DF03-7357D2DE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2113F-9565-6536-2360-1D6BA391D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664A-6A94-D150-AEED-E0D7BA64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24AA-F2FB-6C22-1137-E69DF54D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559A-5D71-7D16-D56C-B279AAD6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6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3A223-914E-5BDB-9AA0-928647BB5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5AD35-8160-3676-ED4A-C49AD303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5ED94-52F5-AEE3-F6A3-063FD761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4F63-08CA-BCD7-F885-CD6F3019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54CB-F3E1-2F30-B64A-BA3FD8D8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1B41-90C0-5FA3-1D47-F7C93AFF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AD77-64EC-7497-9CF8-85ABB2FE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8E63-D88F-D129-52DE-5AE18D65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7C690-736A-C3A6-4880-74523524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EF24-82EF-8F42-CB50-CF6270B3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2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7099-6AB2-6EB1-031A-76929B6E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2F1F-9EBC-EB46-7AF0-ABCD4220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2482-56F8-DE88-FE2D-D54EB2C5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CA7A-2070-C82D-16DB-3B371E5A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0176-3C12-9FA4-F350-B9CCB8D7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54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3575-C31E-E762-47AD-08860689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D70C-C66D-88DC-D96D-380B41B7E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CA909-C7FC-5C41-F306-75CF68216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C9D64-D06B-0017-BA4E-9F812619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96F57-B0B8-59F3-5BD8-74717ABF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4A5C7-570A-050B-EBB0-63634EE4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1119-3C96-11BB-D19E-E62064D0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58778-FBD6-EA76-D9EF-1E1F90E6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A37AC-B004-DE43-702E-B405D7282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395EC-CFB7-7143-E6AA-E1BC1D474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10C18-CFEC-B85F-8EC2-3F5412DC8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AE38D-811F-8297-7563-CC31133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CB411-0D3C-0D7C-9A92-9D9E210B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C8E52-DA1E-FCB3-A4A0-3ACABF7A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2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6D0F-DD84-ADEE-306D-94AA2D6A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EE7-127A-C87B-340C-F8824668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01F1F-E0EA-0490-5E91-6D89A4DA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FDCCA-AE84-42CE-842D-C0488F2D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0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6001E-BDC8-68AA-03A4-7BBD366C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F1802-E492-05FA-80AD-FF3D541A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3DE0-AAB0-9298-87D5-E1221A38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8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ECDD-0893-C67D-4AA2-56559F6D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9906-70D9-72CA-50A5-B780DA63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351E2-EC37-C64C-C77D-6A4EFF7F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6CCF2-FB23-B615-B25B-D2EECE6C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F7E92-DF46-A7FE-9397-A154B766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4D83F-48F2-C23D-9977-7497B513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4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DB40-6952-AC66-6428-3694D13F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6BBAF-1A9A-3823-0A25-181F3B656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AD3D0-8475-02AC-3D03-93A3B4639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91543-8286-2557-B9A3-05482347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DF095-32D8-20FB-586F-212F2F20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D020-21FB-A6E0-FEEC-20B6AD99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7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33406-8EC7-4518-A4C8-872D96ED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59BF-256C-3C39-3E34-EE9811C70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72C8-77BB-0E2A-C25E-7E76B16E0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678A-61EC-4A1C-AC65-6F780B2DD38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2105-4CAC-8C09-9FCB-A4D5E175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E97F-E7F1-211C-610B-E524611B5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EE64-AEA7-4F01-88BF-6FD025460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96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E400-0B74-D560-B23E-4B6C8E36F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Image Sprite in CSS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6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1946-95D6-7287-5D54-532BE7FC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62626"/>
                </a:solidFill>
                <a:effectLst/>
                <a:latin typeface="-apple-system"/>
              </a:rPr>
              <a:t>What is a Sprite</a:t>
            </a:r>
            <a:br>
              <a:rPr lang="en-IN" b="1" i="0" dirty="0">
                <a:solidFill>
                  <a:srgbClr val="262626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536-90C2-2C03-3726-5E76CE9E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54"/>
            <a:ext cx="10515600" cy="500570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Sprites are two-dimensional images </a:t>
            </a:r>
            <a:r>
              <a:rPr lang="en-US" dirty="0"/>
              <a:t>which are made up </a:t>
            </a:r>
            <a:r>
              <a:rPr lang="en-US" dirty="0">
                <a:solidFill>
                  <a:srgbClr val="FF0000"/>
                </a:solidFill>
              </a:rPr>
              <a:t>of combining small images into one larger image</a:t>
            </a:r>
            <a:r>
              <a:rPr lang="en-US" dirty="0"/>
              <a:t> at defined X and Y coordinates.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display a single image from the combined image</a:t>
            </a:r>
            <a:r>
              <a:rPr lang="en-US" dirty="0"/>
              <a:t>, you could use the </a:t>
            </a:r>
            <a:r>
              <a:rPr lang="en-US" dirty="0">
                <a:solidFill>
                  <a:srgbClr val="FF0000"/>
                </a:solidFill>
              </a:rPr>
              <a:t>CSS background-position property</a:t>
            </a:r>
            <a:r>
              <a:rPr lang="en-US" dirty="0"/>
              <a:t>, defining the </a:t>
            </a:r>
            <a:r>
              <a:rPr lang="en-US" dirty="0">
                <a:solidFill>
                  <a:srgbClr val="FF0000"/>
                </a:solidFill>
              </a:rPr>
              <a:t>exact position of the image to be displayed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09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2E52-58AE-8C43-318C-9DA17D60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Advantage of Using CSS Image Sprite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4926-B155-12E5-2A5D-FC8FB24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page with </a:t>
            </a:r>
            <a:r>
              <a:rPr lang="en-US" dirty="0">
                <a:solidFill>
                  <a:srgbClr val="FF0000"/>
                </a:solidFill>
              </a:rPr>
              <a:t>many images</a:t>
            </a:r>
            <a:r>
              <a:rPr lang="en-US" dirty="0"/>
              <a:t>, particularly many small images, such as icons, buttons, etc. can </a:t>
            </a:r>
            <a:r>
              <a:rPr lang="en-US" dirty="0">
                <a:solidFill>
                  <a:srgbClr val="FF0000"/>
                </a:solidFill>
              </a:rPr>
              <a:t>take a long time to load and generates multiple server requests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Using the image sprites instead of separate images will </a:t>
            </a:r>
            <a:r>
              <a:rPr lang="en-US" dirty="0">
                <a:solidFill>
                  <a:srgbClr val="FF0000"/>
                </a:solidFill>
              </a:rPr>
              <a:t>significantly reduce the number of HTTP requests </a:t>
            </a:r>
            <a:r>
              <a:rPr lang="en-US" dirty="0"/>
              <a:t>a browser makes to the server, which can be very effective for </a:t>
            </a:r>
            <a:r>
              <a:rPr lang="en-US" dirty="0">
                <a:solidFill>
                  <a:srgbClr val="FF0000"/>
                </a:solidFill>
              </a:rPr>
              <a:t>improving the loading time </a:t>
            </a:r>
            <a:r>
              <a:rPr lang="en-US" dirty="0"/>
              <a:t>of web pages and </a:t>
            </a:r>
            <a:r>
              <a:rPr lang="en-US" dirty="0">
                <a:solidFill>
                  <a:srgbClr val="FF0000"/>
                </a:solidFill>
              </a:rPr>
              <a:t>overall site performance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73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DFCB-DB9D-D186-5763-A0C0B581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73" y="0"/>
            <a:ext cx="10515600" cy="1325563"/>
          </a:xfrm>
        </p:spPr>
        <p:txBody>
          <a:bodyPr/>
          <a:lstStyle/>
          <a:p>
            <a:r>
              <a:rPr lang="en-IN" b="1" i="0" dirty="0">
                <a:solidFill>
                  <a:srgbClr val="262626"/>
                </a:solidFill>
                <a:effectLst/>
                <a:latin typeface="-apple-system"/>
              </a:rPr>
              <a:t>Making the Image Sprite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9C18-B463-0C9E-A503-0E171D121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85" y="1068512"/>
            <a:ext cx="5681608" cy="56481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You can create your own sprite using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any image editing tool </a:t>
            </a: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you like.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first value is the horizontal position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second is the vertical position of background</a:t>
            </a:r>
            <a:r>
              <a:rPr lang="en-US" dirty="0"/>
              <a:t>. As the upper-left corner of Internet Explorer icon touches the left edge so its horizontal distance from the starting point i.e. top-left corner of the image sprite is 0, and since it is placed on the 5th position so its vertical distance from the starting point of image sprite is 4 X 50px = 200px, because height of each icon is 50px.</a:t>
            </a:r>
          </a:p>
          <a:p>
            <a:pPr algn="just"/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negative value makes it go vertically up</a:t>
            </a:r>
            <a:r>
              <a:rPr lang="en-US" dirty="0"/>
              <a:t> whereas a </a:t>
            </a:r>
            <a:r>
              <a:rPr lang="en-US" dirty="0">
                <a:solidFill>
                  <a:srgbClr val="FF0000"/>
                </a:solidFill>
              </a:rPr>
              <a:t>positive value would move it down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8ABB3-CC68-08D2-E4B0-B51F5290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894" y="948359"/>
            <a:ext cx="4982967" cy="564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7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8361-0E4F-1C00-C190-3438C71C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Display an Icon from Image Sprite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C5AD-3904-7711-2C7E-C2AD6D0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utilizing CSS, we can </a:t>
            </a:r>
            <a:r>
              <a:rPr lang="en-US" dirty="0">
                <a:solidFill>
                  <a:srgbClr val="FF0000"/>
                </a:solidFill>
              </a:rPr>
              <a:t>display just the part of an image sprite </a:t>
            </a:r>
            <a:r>
              <a:rPr lang="en-US" dirty="0"/>
              <a:t>we need.</a:t>
            </a:r>
          </a:p>
          <a:p>
            <a:endParaRPr lang="en-US" dirty="0"/>
          </a:p>
          <a:p>
            <a:r>
              <a:rPr lang="en-US" dirty="0"/>
              <a:t>First of all, </a:t>
            </a:r>
            <a:r>
              <a:rPr lang="en-US" dirty="0">
                <a:solidFill>
                  <a:srgbClr val="FF0000"/>
                </a:solidFill>
              </a:rPr>
              <a:t>create the class .sprite </a:t>
            </a:r>
            <a:r>
              <a:rPr lang="en-US" dirty="0"/>
              <a:t>that will </a:t>
            </a:r>
            <a:r>
              <a:rPr lang="en-US" dirty="0">
                <a:solidFill>
                  <a:srgbClr val="FF0000"/>
                </a:solidFill>
              </a:rPr>
              <a:t>load our sprite image</a:t>
            </a:r>
            <a:r>
              <a:rPr lang="en-US" dirty="0"/>
              <a:t>. This is </a:t>
            </a:r>
            <a:r>
              <a:rPr lang="en-US" dirty="0">
                <a:solidFill>
                  <a:srgbClr val="FF0000"/>
                </a:solidFill>
              </a:rPr>
              <a:t>to avoid repetition</a:t>
            </a:r>
            <a:r>
              <a:rPr lang="en-US" dirty="0"/>
              <a:t>, because all items share the same background-image.</a:t>
            </a:r>
          </a:p>
          <a:p>
            <a:r>
              <a:rPr lang="en-US" dirty="0"/>
              <a:t>Now, we must </a:t>
            </a:r>
            <a:r>
              <a:rPr lang="en-US" dirty="0">
                <a:solidFill>
                  <a:srgbClr val="FF0000"/>
                </a:solidFill>
              </a:rPr>
              <a:t>define a class for each item we want to display</a:t>
            </a:r>
            <a:r>
              <a:rPr lang="en-US" dirty="0"/>
              <a:t>. For example, </a:t>
            </a:r>
            <a:r>
              <a:rPr lang="en-US" dirty="0">
                <a:solidFill>
                  <a:srgbClr val="FF0000"/>
                </a:solidFill>
              </a:rPr>
              <a:t>to display Internet Explorer icon form the image sprite the CSS code would be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84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C0A2-6743-D119-BE0B-04173F67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56" y="256854"/>
            <a:ext cx="11137187" cy="6339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b="1" dirty="0"/>
              <a:t>&lt;!DOCTYPE html&gt;</a:t>
            </a:r>
          </a:p>
          <a:p>
            <a:pPr marL="0" indent="0">
              <a:buNone/>
            </a:pPr>
            <a:r>
              <a:rPr lang="en-IN" sz="1600" b="1" dirty="0"/>
              <a:t>&lt;html lang="</a:t>
            </a:r>
            <a:r>
              <a:rPr lang="en-IN" sz="1600" b="1" dirty="0" err="1"/>
              <a:t>en</a:t>
            </a:r>
            <a:r>
              <a:rPr lang="en-IN" sz="1600" b="1" dirty="0"/>
              <a:t>"&gt;</a:t>
            </a:r>
          </a:p>
          <a:p>
            <a:pPr marL="0" indent="0">
              <a:buNone/>
            </a:pPr>
            <a:r>
              <a:rPr lang="en-IN" sz="1600" b="1" dirty="0"/>
              <a:t>&lt;head&gt;</a:t>
            </a:r>
          </a:p>
          <a:p>
            <a:pPr marL="0" indent="0">
              <a:buNone/>
            </a:pPr>
            <a:r>
              <a:rPr lang="en-IN" sz="1600" b="1" dirty="0"/>
              <a:t>&lt;meta charset="utf-8"&gt;</a:t>
            </a:r>
          </a:p>
          <a:p>
            <a:pPr marL="0" indent="0">
              <a:buNone/>
            </a:pPr>
            <a:r>
              <a:rPr lang="en-IN" sz="1600" b="1" dirty="0"/>
              <a:t>&lt;title&gt;Example of CSS Sprite&lt;/title&gt;</a:t>
            </a:r>
          </a:p>
          <a:p>
            <a:pPr marL="0" indent="0">
              <a:buNone/>
            </a:pPr>
            <a:r>
              <a:rPr lang="en-IN" sz="1600" b="1" dirty="0"/>
              <a:t>&lt;style&gt;</a:t>
            </a:r>
          </a:p>
          <a:p>
            <a:pPr marL="0" indent="0">
              <a:buNone/>
            </a:pPr>
            <a:r>
              <a:rPr lang="en-IN" sz="1600" b="1" dirty="0"/>
              <a:t>    .sprite {</a:t>
            </a:r>
          </a:p>
          <a:p>
            <a:pPr marL="0" indent="0">
              <a:buNone/>
            </a:pPr>
            <a:r>
              <a:rPr lang="en-IN" sz="1600" b="1" dirty="0"/>
              <a:t>        background: </a:t>
            </a:r>
            <a:r>
              <a:rPr lang="en-IN" sz="1600" b="1" dirty="0" err="1"/>
              <a:t>url</a:t>
            </a:r>
            <a:r>
              <a:rPr lang="en-IN" sz="1600" b="1" dirty="0"/>
              <a:t>("/examples/images/mySprite.png") no-repeat;</a:t>
            </a:r>
          </a:p>
          <a:p>
            <a:pPr marL="0" indent="0">
              <a:buNone/>
            </a:pPr>
            <a:r>
              <a:rPr lang="en-IN" sz="1600" b="1" dirty="0"/>
              <a:t>    }</a:t>
            </a:r>
          </a:p>
          <a:p>
            <a:pPr marL="0" indent="0">
              <a:buNone/>
            </a:pPr>
            <a:r>
              <a:rPr lang="en-IN" sz="1600" b="1" dirty="0"/>
              <a:t>    .</a:t>
            </a:r>
            <a:r>
              <a:rPr lang="en-IN" sz="1600" b="1" dirty="0" err="1"/>
              <a:t>ie</a:t>
            </a:r>
            <a:r>
              <a:rPr lang="en-IN" sz="1600" b="1" dirty="0"/>
              <a:t> {</a:t>
            </a:r>
          </a:p>
          <a:p>
            <a:pPr marL="0" indent="0">
              <a:buNone/>
            </a:pPr>
            <a:r>
              <a:rPr lang="en-IN" sz="1600" b="1" dirty="0"/>
              <a:t>        width: 50px; /* Icon width */</a:t>
            </a:r>
          </a:p>
          <a:p>
            <a:pPr marL="0" indent="0">
              <a:buNone/>
            </a:pPr>
            <a:r>
              <a:rPr lang="en-IN" sz="1600" b="1" dirty="0"/>
              <a:t>        height: 50px; /* Icon height */</a:t>
            </a:r>
          </a:p>
          <a:p>
            <a:pPr marL="0" indent="0">
              <a:buNone/>
            </a:pPr>
            <a:r>
              <a:rPr lang="en-IN" sz="1600" b="1" dirty="0"/>
              <a:t>        display: inline-block; /* Display icon as inline block */</a:t>
            </a:r>
          </a:p>
          <a:p>
            <a:pPr marL="0" indent="0">
              <a:buNone/>
            </a:pPr>
            <a:r>
              <a:rPr lang="en-IN" sz="1600" b="1" dirty="0"/>
              <a:t>        background-position: 0 -200px; /* Icon background position in sprite */</a:t>
            </a:r>
          </a:p>
          <a:p>
            <a:pPr marL="0" indent="0">
              <a:buNone/>
            </a:pPr>
            <a:r>
              <a:rPr lang="en-IN" sz="1600" b="1" dirty="0"/>
              <a:t>    }</a:t>
            </a:r>
          </a:p>
          <a:p>
            <a:pPr marL="0" indent="0">
              <a:buNone/>
            </a:pPr>
            <a:r>
              <a:rPr lang="en-IN" sz="1600" b="1" dirty="0"/>
              <a:t>&lt;/style&gt;</a:t>
            </a:r>
          </a:p>
          <a:p>
            <a:pPr marL="0" indent="0">
              <a:buNone/>
            </a:pPr>
            <a:r>
              <a:rPr lang="en-IN" sz="1600" b="1" dirty="0"/>
              <a:t>&lt;/head&gt;</a:t>
            </a:r>
          </a:p>
          <a:p>
            <a:pPr marL="0" indent="0">
              <a:buNone/>
            </a:pPr>
            <a:r>
              <a:rPr lang="en-IN" sz="1600" b="1" dirty="0"/>
              <a:t>&lt;body&gt;</a:t>
            </a:r>
          </a:p>
          <a:p>
            <a:pPr marL="0" indent="0">
              <a:buNone/>
            </a:pPr>
            <a:r>
              <a:rPr lang="en-IN" sz="1600" b="1" dirty="0"/>
              <a:t>	&lt;span class="sprite </a:t>
            </a:r>
            <a:r>
              <a:rPr lang="en-IN" sz="1600" b="1" dirty="0" err="1"/>
              <a:t>ie</a:t>
            </a:r>
            <a:r>
              <a:rPr lang="en-IN" sz="1600" b="1" dirty="0"/>
              <a:t>"&gt;&lt;/span&gt;</a:t>
            </a:r>
          </a:p>
          <a:p>
            <a:pPr marL="0" indent="0">
              <a:buNone/>
            </a:pPr>
            <a:r>
              <a:rPr lang="en-IN" sz="1600" b="1" dirty="0"/>
              <a:t>&lt;/body&gt;</a:t>
            </a:r>
          </a:p>
          <a:p>
            <a:pPr marL="0" indent="0">
              <a:buNone/>
            </a:pPr>
            <a:r>
              <a:rPr lang="en-IN" sz="16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791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747D-12FC-63C5-16BF-605825BE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Creating a Navigation Menu Using CSS Image Sprite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96786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FC0C-E49C-B51F-4ADD-0055A0AE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8" y="143838"/>
            <a:ext cx="11260476" cy="6570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&lt;!DOCTYPE html&gt;</a:t>
            </a:r>
          </a:p>
          <a:p>
            <a:pPr marL="0" indent="0">
              <a:buNone/>
            </a:pPr>
            <a:r>
              <a:rPr lang="en-IN" sz="1800" dirty="0"/>
              <a:t>&lt;head&gt;</a:t>
            </a:r>
          </a:p>
          <a:p>
            <a:pPr marL="0" indent="0">
              <a:buNone/>
            </a:pPr>
            <a:r>
              <a:rPr lang="en-IN" sz="1800" dirty="0"/>
              <a:t>&lt;title&gt;Example of Navigation Menu Based on Image Sprite&lt;/title&gt;</a:t>
            </a:r>
          </a:p>
          <a:p>
            <a:pPr marL="0" indent="0">
              <a:buNone/>
            </a:pPr>
            <a:r>
              <a:rPr lang="en-IN" sz="1800" dirty="0"/>
              <a:t>&lt;style&gt;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ul.menu</a:t>
            </a:r>
            <a:r>
              <a:rPr lang="en-IN" sz="1800" dirty="0"/>
              <a:t> { list-style-type: none;  }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ul.menu</a:t>
            </a:r>
            <a:r>
              <a:rPr lang="en-IN" sz="1800" dirty="0"/>
              <a:t> li {</a:t>
            </a:r>
          </a:p>
          <a:p>
            <a:pPr marL="0" indent="0">
              <a:buNone/>
            </a:pPr>
            <a:r>
              <a:rPr lang="en-IN" sz="1800" dirty="0"/>
              <a:t>        padding: 5px;</a:t>
            </a:r>
          </a:p>
          <a:p>
            <a:pPr marL="0" indent="0">
              <a:buNone/>
            </a:pPr>
            <a:r>
              <a:rPr lang="en-IN" sz="1800" dirty="0"/>
              <a:t>        font-size: 16px;</a:t>
            </a:r>
          </a:p>
          <a:p>
            <a:pPr marL="0" indent="0">
              <a:buNone/>
            </a:pPr>
            <a:r>
              <a:rPr lang="en-IN" sz="1800" dirty="0"/>
              <a:t>        font-family: "Trebuchet MS", Arial, sans-serif;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ul.menu</a:t>
            </a:r>
            <a:r>
              <a:rPr lang="en-IN" sz="1800" dirty="0"/>
              <a:t> li a {</a:t>
            </a:r>
          </a:p>
          <a:p>
            <a:pPr marL="0" indent="0">
              <a:buNone/>
            </a:pPr>
            <a:r>
              <a:rPr lang="en-IN" sz="1800" dirty="0"/>
              <a:t>        height: 50px;</a:t>
            </a:r>
          </a:p>
          <a:p>
            <a:pPr marL="0" indent="0">
              <a:buNone/>
            </a:pPr>
            <a:r>
              <a:rPr lang="en-IN" sz="1800" dirty="0"/>
              <a:t>        line-height: 50px;</a:t>
            </a:r>
          </a:p>
          <a:p>
            <a:pPr marL="0" indent="0">
              <a:buNone/>
            </a:pPr>
            <a:r>
              <a:rPr lang="en-IN" sz="1800" dirty="0"/>
              <a:t>        display: inline-block;</a:t>
            </a:r>
          </a:p>
          <a:p>
            <a:pPr marL="0" indent="0">
              <a:buNone/>
            </a:pPr>
            <a:r>
              <a:rPr lang="en-IN" sz="1800" dirty="0"/>
              <a:t>        padding-left: 60px; /* To sift text off the background-image */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color</a:t>
            </a:r>
            <a:r>
              <a:rPr lang="en-IN" sz="1800" dirty="0"/>
              <a:t>: #3E789F;</a:t>
            </a:r>
          </a:p>
          <a:p>
            <a:pPr marL="0" indent="0">
              <a:buNone/>
            </a:pPr>
            <a:r>
              <a:rPr lang="en-IN" sz="1800" dirty="0"/>
              <a:t>        background: </a:t>
            </a:r>
            <a:r>
              <a:rPr lang="en-IN" sz="1800" dirty="0" err="1"/>
              <a:t>url</a:t>
            </a:r>
            <a:r>
              <a:rPr lang="en-IN" sz="1800" dirty="0"/>
              <a:t>("../Images/mySprite.png") no-repeat; /* As all link share the same background-image */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0197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2AE0-95F0-C62F-9CE2-85A42B02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177229"/>
            <a:ext cx="5116531" cy="6503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err="1"/>
              <a:t>ul.menu</a:t>
            </a:r>
            <a:r>
              <a:rPr lang="en-IN" sz="1800" dirty="0"/>
              <a:t> </a:t>
            </a:r>
            <a:r>
              <a:rPr lang="en-IN" sz="1800" dirty="0" err="1"/>
              <a:t>li.firefox</a:t>
            </a:r>
            <a:r>
              <a:rPr lang="en-IN" sz="1800" dirty="0"/>
              <a:t> a {</a:t>
            </a:r>
          </a:p>
          <a:p>
            <a:pPr marL="0" indent="0">
              <a:buNone/>
            </a:pPr>
            <a:r>
              <a:rPr lang="en-IN" sz="1800" dirty="0"/>
              <a:t>        background-position: 0 0;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ul.menu</a:t>
            </a:r>
            <a:r>
              <a:rPr lang="en-IN" sz="1800" dirty="0"/>
              <a:t> </a:t>
            </a:r>
            <a:r>
              <a:rPr lang="en-IN" sz="1800" dirty="0" err="1"/>
              <a:t>li.chrome</a:t>
            </a:r>
            <a:r>
              <a:rPr lang="en-IN" sz="1800" dirty="0"/>
              <a:t> a {</a:t>
            </a:r>
          </a:p>
          <a:p>
            <a:pPr marL="0" indent="0">
              <a:buNone/>
            </a:pPr>
            <a:r>
              <a:rPr lang="en-IN" sz="1800" dirty="0"/>
              <a:t>        background-position: 0 -100px;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ul.menu</a:t>
            </a:r>
            <a:r>
              <a:rPr lang="en-IN" sz="1800" dirty="0"/>
              <a:t> li.ie a {</a:t>
            </a:r>
          </a:p>
          <a:p>
            <a:pPr marL="0" indent="0">
              <a:buNone/>
            </a:pPr>
            <a:r>
              <a:rPr lang="en-IN" sz="1800" dirty="0"/>
              <a:t>        background-position: 0 -200px;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ul.menu</a:t>
            </a:r>
            <a:r>
              <a:rPr lang="en-IN" sz="1800" dirty="0"/>
              <a:t> </a:t>
            </a:r>
            <a:r>
              <a:rPr lang="en-IN" sz="1800" dirty="0" err="1"/>
              <a:t>li.safari</a:t>
            </a:r>
            <a:r>
              <a:rPr lang="en-IN" sz="1800" dirty="0"/>
              <a:t> a {</a:t>
            </a:r>
          </a:p>
          <a:p>
            <a:pPr marL="0" indent="0">
              <a:buNone/>
            </a:pPr>
            <a:r>
              <a:rPr lang="en-IN" sz="1800" dirty="0"/>
              <a:t>        background-position: 0 -300px;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ul.menu</a:t>
            </a:r>
            <a:r>
              <a:rPr lang="en-IN" sz="1800" dirty="0"/>
              <a:t> </a:t>
            </a:r>
            <a:r>
              <a:rPr lang="en-IN" sz="1800" dirty="0" err="1"/>
              <a:t>li.opera</a:t>
            </a:r>
            <a:r>
              <a:rPr lang="en-IN" sz="1800" dirty="0"/>
              <a:t> a {</a:t>
            </a:r>
          </a:p>
          <a:p>
            <a:pPr marL="0" indent="0">
              <a:buNone/>
            </a:pPr>
            <a:r>
              <a:rPr lang="en-IN" sz="1800" dirty="0"/>
              <a:t>        background-position: 0 -400px;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ul.menu</a:t>
            </a:r>
            <a:r>
              <a:rPr lang="en-IN" sz="1800" dirty="0"/>
              <a:t> </a:t>
            </a:r>
            <a:r>
              <a:rPr lang="en-IN" sz="1800" dirty="0" err="1"/>
              <a:t>li.firefox</a:t>
            </a:r>
            <a:r>
              <a:rPr lang="en-IN" sz="1800" dirty="0"/>
              <a:t> a:hover {</a:t>
            </a:r>
          </a:p>
          <a:p>
            <a:pPr marL="0" indent="0">
              <a:buNone/>
            </a:pPr>
            <a:r>
              <a:rPr lang="en-IN" sz="1800" dirty="0"/>
              <a:t>        background-position: 0 -50px;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59747-3E13-2822-F2F2-83CF46286E43}"/>
              </a:ext>
            </a:extLst>
          </p:cNvPr>
          <p:cNvSpPr txBox="1"/>
          <p:nvPr/>
        </p:nvSpPr>
        <p:spPr>
          <a:xfrm>
            <a:off x="6205591" y="177228"/>
            <a:ext cx="57535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err="1"/>
              <a:t>ul.menu</a:t>
            </a:r>
            <a:r>
              <a:rPr lang="en-IN" sz="1800" dirty="0"/>
              <a:t> </a:t>
            </a:r>
            <a:r>
              <a:rPr lang="en-IN" sz="1800" dirty="0" err="1"/>
              <a:t>li.chrome</a:t>
            </a:r>
            <a:r>
              <a:rPr lang="en-IN" sz="1800" dirty="0"/>
              <a:t> a:hover {</a:t>
            </a:r>
          </a:p>
          <a:p>
            <a:pPr marL="0" indent="0">
              <a:buNone/>
            </a:pPr>
            <a:r>
              <a:rPr lang="en-IN" sz="1800" dirty="0"/>
              <a:t>        background-position: 0 -150px;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ul.menu</a:t>
            </a:r>
            <a:r>
              <a:rPr lang="en-IN" sz="1800" dirty="0"/>
              <a:t> li.ie a:hover {</a:t>
            </a:r>
          </a:p>
          <a:p>
            <a:pPr marL="0" indent="0">
              <a:buNone/>
            </a:pPr>
            <a:r>
              <a:rPr lang="en-IN" sz="1800" dirty="0"/>
              <a:t>        background-position: 0 -250px;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ul.menu</a:t>
            </a:r>
            <a:r>
              <a:rPr lang="en-IN" sz="1800" dirty="0"/>
              <a:t> </a:t>
            </a:r>
            <a:r>
              <a:rPr lang="en-IN" sz="1800" dirty="0" err="1"/>
              <a:t>li.safari</a:t>
            </a:r>
            <a:r>
              <a:rPr lang="en-IN" sz="1800" dirty="0"/>
              <a:t> a:hover {</a:t>
            </a:r>
          </a:p>
          <a:p>
            <a:pPr marL="0" indent="0">
              <a:buNone/>
            </a:pPr>
            <a:r>
              <a:rPr lang="en-IN" sz="1800" dirty="0"/>
              <a:t>        background-position: 0 -350px;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ul.menu</a:t>
            </a:r>
            <a:r>
              <a:rPr lang="en-IN" sz="1800" dirty="0"/>
              <a:t> </a:t>
            </a:r>
            <a:r>
              <a:rPr lang="en-IN" sz="1800" dirty="0" err="1"/>
              <a:t>li.opera</a:t>
            </a:r>
            <a:r>
              <a:rPr lang="en-IN" sz="1800" dirty="0"/>
              <a:t> a:hover {</a:t>
            </a:r>
          </a:p>
          <a:p>
            <a:pPr marL="0" indent="0">
              <a:buNone/>
            </a:pPr>
            <a:r>
              <a:rPr lang="en-IN" sz="1800" dirty="0"/>
              <a:t>        background-position: 0 -450px;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&lt;/style&gt;</a:t>
            </a:r>
          </a:p>
          <a:p>
            <a:pPr marL="0" indent="0">
              <a:buNone/>
            </a:pPr>
            <a:r>
              <a:rPr lang="en-IN" sz="1800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 class="menu"&gt;</a:t>
            </a:r>
          </a:p>
          <a:p>
            <a:pPr marL="0" indent="0">
              <a:buNone/>
            </a:pPr>
            <a:r>
              <a:rPr lang="en-IN" dirty="0"/>
              <a:t>        &lt;li class="</a:t>
            </a:r>
            <a:r>
              <a:rPr lang="en-IN" dirty="0" err="1"/>
              <a:t>firefox</a:t>
            </a:r>
            <a:r>
              <a:rPr lang="en-IN" dirty="0"/>
              <a:t>"&gt;&lt;a </a:t>
            </a:r>
            <a:r>
              <a:rPr lang="en-IN" dirty="0" err="1"/>
              <a:t>href</a:t>
            </a:r>
            <a:r>
              <a:rPr lang="en-IN" dirty="0"/>
              <a:t>="#"&gt;Firefox&lt;/a&gt;&lt;/li&gt;</a:t>
            </a:r>
          </a:p>
          <a:p>
            <a:pPr marL="0" indent="0">
              <a:buNone/>
            </a:pPr>
            <a:r>
              <a:rPr lang="en-IN" dirty="0"/>
              <a:t>        &lt;li class="chrome"&gt;&lt;a </a:t>
            </a:r>
            <a:r>
              <a:rPr lang="en-IN" dirty="0" err="1"/>
              <a:t>href</a:t>
            </a:r>
            <a:r>
              <a:rPr lang="en-IN" dirty="0"/>
              <a:t>="#"&gt;Chrome&lt;/a&gt;&lt;/li&gt;</a:t>
            </a:r>
          </a:p>
          <a:p>
            <a:pPr marL="0" indent="0">
              <a:buNone/>
            </a:pPr>
            <a:r>
              <a:rPr lang="en-IN" dirty="0"/>
              <a:t>        &lt;li class="</a:t>
            </a:r>
            <a:r>
              <a:rPr lang="en-IN" dirty="0" err="1"/>
              <a:t>ie</a:t>
            </a:r>
            <a:r>
              <a:rPr lang="en-IN" dirty="0"/>
              <a:t>"&gt;&lt;a </a:t>
            </a:r>
            <a:r>
              <a:rPr lang="en-IN" dirty="0" err="1"/>
              <a:t>href</a:t>
            </a:r>
            <a:r>
              <a:rPr lang="en-IN" dirty="0"/>
              <a:t>="#"&gt;Explorer&lt;/a&gt;&lt;/li&gt;</a:t>
            </a:r>
          </a:p>
          <a:p>
            <a:pPr marL="0" indent="0">
              <a:buNone/>
            </a:pPr>
            <a:r>
              <a:rPr lang="en-IN" dirty="0"/>
              <a:t>        &lt;li class="opera"&gt;&lt;a </a:t>
            </a:r>
            <a:r>
              <a:rPr lang="en-IN" dirty="0" err="1"/>
              <a:t>href</a:t>
            </a:r>
            <a:r>
              <a:rPr lang="en-IN" dirty="0"/>
              <a:t>="#"&gt;Opera&lt;/a&gt;&lt;/li&gt;</a:t>
            </a:r>
          </a:p>
          <a:p>
            <a:pPr marL="0" indent="0">
              <a:buNone/>
            </a:pPr>
            <a:r>
              <a:rPr lang="en-IN" dirty="0"/>
              <a:t>        &lt;li class="safari"&gt;&lt;a </a:t>
            </a:r>
            <a:r>
              <a:rPr lang="en-IN" dirty="0" err="1"/>
              <a:t>href</a:t>
            </a:r>
            <a:r>
              <a:rPr lang="en-IN" dirty="0"/>
              <a:t>="#"&gt;Safari&lt;/a&gt;&lt;/li&gt;</a:t>
            </a:r>
          </a:p>
          <a:p>
            <a:pPr marL="0" indent="0">
              <a:buNone/>
            </a:pPr>
            <a:r>
              <a:rPr lang="en-IN" dirty="0"/>
              <a:t> 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7475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907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Image Sprite in CSS </vt:lpstr>
      <vt:lpstr>What is a Sprite </vt:lpstr>
      <vt:lpstr>Advantage of Using CSS Image Sprite</vt:lpstr>
      <vt:lpstr>Making the Image Sprite</vt:lpstr>
      <vt:lpstr>Display an Icon from Image Sprite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Sprite in CSS</dc:title>
  <dc:creator>BILAL AHMED</dc:creator>
  <cp:lastModifiedBy>BILAL AHMED</cp:lastModifiedBy>
  <cp:revision>20</cp:revision>
  <dcterms:created xsi:type="dcterms:W3CDTF">2022-10-11T11:06:24Z</dcterms:created>
  <dcterms:modified xsi:type="dcterms:W3CDTF">2022-10-16T07:38:04Z</dcterms:modified>
</cp:coreProperties>
</file>