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62" r:id="rId5"/>
    <p:sldId id="256" r:id="rId6"/>
    <p:sldId id="257"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801F4-65E4-489D-AF24-2BD7E8A63AAB}"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801F4-65E4-489D-AF24-2BD7E8A63AAB}"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801F4-65E4-489D-AF24-2BD7E8A63AAB}"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801F4-65E4-489D-AF24-2BD7E8A63AAB}"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A801F4-65E4-489D-AF24-2BD7E8A63AAB}"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A801F4-65E4-489D-AF24-2BD7E8A63AAB}"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A801F4-65E4-489D-AF24-2BD7E8A63AAB}" type="datetimeFigureOut">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A801F4-65E4-489D-AF24-2BD7E8A63AAB}"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801F4-65E4-489D-AF24-2BD7E8A63AAB}" type="datetimeFigureOut">
              <a:rPr lang="en-US" smtClean="0"/>
              <a:pPr/>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801F4-65E4-489D-AF24-2BD7E8A63AAB}"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801F4-65E4-489D-AF24-2BD7E8A63AAB}"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942B6-12DA-467C-B7B6-9AFBFDB841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801F4-65E4-489D-AF24-2BD7E8A63AAB}" type="datetimeFigureOut">
              <a:rPr lang="en-US" smtClean="0"/>
              <a:pPr/>
              <a:t>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942B6-12DA-467C-B7B6-9AFBFDB841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phy.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log.hubspot.com/website/website-perform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229600" cy="1143000"/>
          </a:xfrm>
        </p:spPr>
        <p:txBody>
          <a:bodyPr/>
          <a:lstStyle/>
          <a:p>
            <a:r>
              <a:rPr lang="en-IN" dirty="0" smtClean="0"/>
              <a:t>Image and File Format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rmAutofit fontScale="90000"/>
          </a:bodyPr>
          <a:lstStyle/>
          <a:p>
            <a:r>
              <a:rPr lang="en-US" sz="2700" dirty="0" smtClean="0"/>
              <a:t>1. JPEG (or JPG) - Joint Photographic Experts Group</a:t>
            </a:r>
            <a:r>
              <a:rPr lang="en-US" dirty="0" smtClean="0"/>
              <a:t/>
            </a:r>
            <a:br>
              <a:rPr lang="en-US" dirty="0" smtClean="0"/>
            </a:br>
            <a:endParaRPr lang="en-US" b="1" dirty="0"/>
          </a:p>
        </p:txBody>
      </p:sp>
      <p:sp>
        <p:nvSpPr>
          <p:cNvPr id="3" name="Content Placeholder 2"/>
          <p:cNvSpPr>
            <a:spLocks noGrp="1"/>
          </p:cNvSpPr>
          <p:nvPr>
            <p:ph idx="1"/>
          </p:nvPr>
        </p:nvSpPr>
        <p:spPr>
          <a:xfrm>
            <a:off x="685800" y="1143000"/>
            <a:ext cx="8229600" cy="4525963"/>
          </a:xfrm>
        </p:spPr>
        <p:txBody>
          <a:bodyPr>
            <a:normAutofit fontScale="85000" lnSpcReduction="10000"/>
          </a:bodyPr>
          <a:lstStyle/>
          <a:p>
            <a:pPr algn="just" fontAlgn="base">
              <a:buNone/>
            </a:pPr>
            <a:r>
              <a:rPr lang="en-US" dirty="0" smtClean="0"/>
              <a:t>JPEGs might be the most common file type you run across on the web, and more than likely the kind of image that is in your company's MS Word version of its letterhead. JPEGs are known for their "</a:t>
            </a:r>
            <a:r>
              <a:rPr lang="en-US" dirty="0" err="1" smtClean="0"/>
              <a:t>lossy</a:t>
            </a:r>
            <a:r>
              <a:rPr lang="en-US" dirty="0" smtClean="0"/>
              <a:t>" compression, meaning that the quality of the image decreases as the file size decreases.</a:t>
            </a:r>
          </a:p>
          <a:p>
            <a:pPr algn="just" fontAlgn="base">
              <a:buNone/>
            </a:pPr>
            <a:r>
              <a:rPr lang="en-US" dirty="0" smtClean="0"/>
              <a:t>You can use JPEGs for projects on the web, in Microsoft Office documents, or for projects that require printing at a high resolution. Paying attention to the resolution and file size with JPEGs is essential in order to produce a nice-looking project.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PNG - Portable Network Graphics</a:t>
            </a:r>
            <a:br>
              <a:rPr lang="en-US" dirty="0" smtClean="0"/>
            </a:br>
            <a:endParaRPr lang="en-US" dirty="0"/>
          </a:p>
        </p:txBody>
      </p:sp>
      <p:sp>
        <p:nvSpPr>
          <p:cNvPr id="3" name="Content Placeholder 2"/>
          <p:cNvSpPr>
            <a:spLocks noGrp="1"/>
          </p:cNvSpPr>
          <p:nvPr>
            <p:ph idx="1"/>
          </p:nvPr>
        </p:nvSpPr>
        <p:spPr/>
        <p:txBody>
          <a:bodyPr>
            <a:normAutofit/>
          </a:bodyPr>
          <a:lstStyle/>
          <a:p>
            <a:pPr algn="just" fontAlgn="base">
              <a:buNone/>
            </a:pPr>
            <a:r>
              <a:rPr lang="en-US" dirty="0" smtClean="0"/>
              <a:t>PNGs are amazing for interactive documents such as web pages. While PNGs are "lossless," meaning you can edit them and not lose quality, they are still low resolution.</a:t>
            </a:r>
          </a:p>
          <a:p>
            <a:pPr algn="just" fontAlgn="base">
              <a:buNone/>
            </a:pPr>
            <a:r>
              <a:rPr lang="en-US" dirty="0" smtClean="0"/>
              <a:t>The reason PNGs are used in most web projects is that you can save your image with more colors on a transparent background. This makes for a much sharper, web-quality image.</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GIF - Graphics Interchange Format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fontAlgn="base">
              <a:buNone/>
            </a:pPr>
            <a:r>
              <a:rPr lang="en-US" dirty="0" smtClean="0"/>
              <a:t>GIFs are most common in their animated form, which are all the rage on </a:t>
            </a:r>
            <a:r>
              <a:rPr lang="en-US" dirty="0" err="1" smtClean="0"/>
              <a:t>Tumblr</a:t>
            </a:r>
            <a:r>
              <a:rPr lang="en-US" dirty="0" smtClean="0"/>
              <a:t> pages and in banner ads. It seems like every day we see pop culture GIF references from </a:t>
            </a:r>
            <a:r>
              <a:rPr lang="en-US" dirty="0" err="1" smtClean="0">
                <a:hlinkClick r:id="rId2"/>
              </a:rPr>
              <a:t>Giphy</a:t>
            </a:r>
            <a:r>
              <a:rPr lang="en-US" dirty="0" smtClean="0"/>
              <a:t> in the comments of social media posts. In their more basic form, GIFs are formed from up to 256 colors in the RGB </a:t>
            </a:r>
            <a:r>
              <a:rPr lang="en-US" dirty="0" err="1" smtClean="0"/>
              <a:t>colorspace</a:t>
            </a:r>
            <a:r>
              <a:rPr lang="en-US" dirty="0" smtClean="0"/>
              <a:t>. Due to the limited number of colors, the file size is drastically reduced.</a:t>
            </a:r>
          </a:p>
          <a:p>
            <a:pPr algn="just" fontAlgn="base">
              <a:buNone/>
            </a:pPr>
            <a:r>
              <a:rPr lang="en-US" dirty="0" smtClean="0"/>
              <a:t>This is a common file type for web projects where an image needs to load very quickly, as opposed to one that needs to retain a higher level of quality.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TIFF - Tagged Image File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t>A TIF is a large raster file that doesn't lose quality. This file type is known for using "lossless compression," meaning the original image data is maintained regardless of how often you might copy, re-save, or compress the original file.</a:t>
            </a:r>
          </a:p>
          <a:p>
            <a:pPr algn="just" fontAlgn="base"/>
            <a:r>
              <a:rPr lang="en-US" dirty="0" smtClean="0"/>
              <a:t>Despite TIFF images' ability to recover their quality after manipulation, you should avoid using this file type on the web. Since it can take forever to load, it'll severely impact </a:t>
            </a:r>
            <a:r>
              <a:rPr lang="en-US" dirty="0" smtClean="0">
                <a:hlinkClick r:id="rId2"/>
              </a:rPr>
              <a:t>website performance</a:t>
            </a:r>
            <a:r>
              <a:rPr lang="en-US" dirty="0" smtClean="0"/>
              <a:t>. TIFF files are also commonly used when saving photographs for print.</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PSD - Photoshop Document</a:t>
            </a:r>
            <a:br>
              <a:rPr lang="en-US" dirty="0" smtClean="0"/>
            </a:br>
            <a:endParaRPr lang="en-US" dirty="0"/>
          </a:p>
        </p:txBody>
      </p:sp>
      <p:sp>
        <p:nvSpPr>
          <p:cNvPr id="3" name="Content Placeholder 2"/>
          <p:cNvSpPr>
            <a:spLocks noGrp="1"/>
          </p:cNvSpPr>
          <p:nvPr>
            <p:ph idx="1"/>
          </p:nvPr>
        </p:nvSpPr>
        <p:spPr/>
        <p:txBody>
          <a:bodyPr>
            <a:normAutofit fontScale="92500"/>
          </a:bodyPr>
          <a:lstStyle/>
          <a:p>
            <a:pPr algn="just" fontAlgn="base">
              <a:buNone/>
            </a:pPr>
            <a:r>
              <a:rPr lang="en-US" dirty="0" smtClean="0"/>
              <a:t>PSDs are files that are created and saved in Adobe Photoshop, the most popular graphics editing software ever. This type of file contains "layers" that make modifying the image much easier to handle. This is also the program that generates the raster file types mentioned above.</a:t>
            </a:r>
          </a:p>
          <a:p>
            <a:pPr algn="just" fontAlgn="base">
              <a:buNone/>
            </a:pPr>
            <a:r>
              <a:rPr lang="en-US" dirty="0" smtClean="0"/>
              <a:t>The largest disadvantage to PSDs is that Photoshop works with raster images as opposed to vector images.</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PDF - Portable Document Format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fontAlgn="base">
              <a:buNone/>
            </a:pPr>
            <a:r>
              <a:rPr lang="en-US" dirty="0" smtClean="0"/>
              <a:t>PDFs were invented by Adobe with the goal of capturing and reviewing rich information from any application, on any computer, with anyone, anywhere. I'd say they've been pretty successful so far.</a:t>
            </a:r>
          </a:p>
          <a:p>
            <a:pPr algn="just" fontAlgn="base">
              <a:buNone/>
            </a:pPr>
            <a:r>
              <a:rPr lang="en-US" dirty="0" smtClean="0"/>
              <a:t>If a designer saves your vector logo in PDF format, you can view it without any design editing software (as long as you have downloaded the free Acrobat Reader software), and they have the ability to use this file to make further manipulations. This is by far the best universal tool for sharing graphics.</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EPS - Encapsulated Postscript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fontAlgn="base">
              <a:buNone/>
            </a:pPr>
            <a:r>
              <a:rPr lang="en-US" dirty="0" smtClean="0"/>
              <a:t>EPS is a file in vector format that has been designed to produce high-resolution graphics for print. Almost any kind of design software can create an EPS.</a:t>
            </a:r>
          </a:p>
          <a:p>
            <a:pPr algn="just" fontAlgn="base">
              <a:buNone/>
            </a:pPr>
            <a:r>
              <a:rPr lang="en-US" dirty="0" smtClean="0"/>
              <a:t>The EPS extension is more of a universal file type (much like the PDF) that can be used to open vector-based artwork in any design editor, not just the more common Adobe products. This safeguards file transfers to designers that are not yet utilizing Adobe products, but may be using Corel Draw or Quark.</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AI - Adobe Illustrator Document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fontAlgn="base">
              <a:buNone/>
            </a:pPr>
            <a:r>
              <a:rPr lang="en-US" dirty="0" smtClean="0"/>
              <a:t>AI is, by far, the image format most preferred by designers and the most reliable type of file format for using images in all types of projects from web to print, etc.</a:t>
            </a:r>
          </a:p>
          <a:p>
            <a:pPr algn="just" fontAlgn="base">
              <a:buNone/>
            </a:pPr>
            <a:r>
              <a:rPr lang="en-US" dirty="0" smtClean="0"/>
              <a:t>Adobe Illustrator is the industry standard for creating artwork from scratch and therefore more than likely the program in which your logo was originally rendered. Illustrator produces vector artwork, the easiest type of file to manipulate. It can also create all of the aforementioned file types. Pretty cool stuff! It is by far the best tool in any designer's arsenal.</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a:t>
            </a:r>
            <a:r>
              <a:rPr lang="en-US" dirty="0" smtClean="0"/>
              <a:t>. </a:t>
            </a:r>
            <a:r>
              <a:rPr lang="en-US" dirty="0" smtClean="0"/>
              <a:t>RAW - Raw Image Formats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A RAW image is the least-processed image type on this list -- it's often the first format a picture inherits when it's created. When you snap a photo with your camera, it's saved immediately in a raw file format. Only when you upload your media to a new device and edit it using image software is it saved using one of the image extensions explained above.</a:t>
            </a:r>
          </a:p>
          <a:p>
            <a:pPr fontAlgn="base"/>
            <a:r>
              <a:rPr lang="en-US" dirty="0" smtClean="0"/>
              <a:t>RAW images are valuable because they capture every element of a photo without processing and losing small visual details. Eventually, however, you'll want to package them into a raster or vector file type so they can be transferred and resized for various purposes.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410200"/>
          </a:xfrm>
        </p:spPr>
        <p:txBody>
          <a:bodyPr>
            <a:normAutofit fontScale="25000" lnSpcReduction="20000"/>
          </a:bodyPr>
          <a:lstStyle/>
          <a:p>
            <a:pPr algn="just" fontAlgn="base">
              <a:buNone/>
            </a:pPr>
            <a:r>
              <a:rPr lang="en-US" sz="8000" b="1" dirty="0"/>
              <a:t>Before we begin with what vector graphics and raster graphics are, we must understand a few basic terms:</a:t>
            </a:r>
          </a:p>
          <a:p>
            <a:pPr algn="just" fontAlgn="base"/>
            <a:r>
              <a:rPr lang="en-US" sz="9600" dirty="0"/>
              <a:t>Pixel : In Computer graphics a pixel, dots, or picture element is a physical point in a picture. A pixel is simply the smallest addressable element of a picture represented on a screen.</a:t>
            </a:r>
          </a:p>
          <a:p>
            <a:pPr algn="just" fontAlgn="base"/>
            <a:r>
              <a:rPr lang="en-US" sz="9600" dirty="0"/>
              <a:t>A majority of pictures that we see on our computer screen are raster images. The </a:t>
            </a:r>
            <a:r>
              <a:rPr lang="en-US" sz="9600" dirty="0" err="1"/>
              <a:t>selfie</a:t>
            </a:r>
            <a:r>
              <a:rPr lang="en-US" sz="9600" dirty="0"/>
              <a:t> that you click with your mobile phone is another example of a raster image. An image is made up using a collection of pixels referred to as a bitmap.</a:t>
            </a:r>
          </a:p>
          <a:p>
            <a:pPr algn="just" fontAlgn="base"/>
            <a:r>
              <a:rPr lang="en-US" sz="9600" dirty="0"/>
              <a:t>Bitmap : In computer graphics, a bitmap is a mapping from some domain (for example, a range of integers) to bits, that is, values which are zero or one. It is also called a bit array or bitmap </a:t>
            </a:r>
            <a:r>
              <a:rPr lang="en-US" sz="9600" dirty="0" smtClean="0"/>
              <a:t>index. The </a:t>
            </a:r>
            <a:r>
              <a:rPr lang="en-US" sz="9600" dirty="0"/>
              <a:t>more general term </a:t>
            </a:r>
            <a:r>
              <a:rPr lang="en-US" sz="9600" dirty="0" err="1"/>
              <a:t>pixmap</a:t>
            </a:r>
            <a:r>
              <a:rPr lang="en-US" sz="9600" dirty="0"/>
              <a:t> refers to a map of pixels, where each one may store more than two colors, thus using more than one bit per pixel. Often bitmap is used for this as well. In some contexts, the term bitmap implies one bit per pixel, while </a:t>
            </a:r>
            <a:r>
              <a:rPr lang="en-US" sz="9600" dirty="0" err="1"/>
              <a:t>pixmap</a:t>
            </a:r>
            <a:r>
              <a:rPr lang="en-US" sz="9600" dirty="0"/>
              <a:t> is used for images with multiple bits per pixel.</a:t>
            </a:r>
          </a:p>
          <a:p>
            <a:endParaRPr lang="en-US" sz="1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normAutofit fontScale="70000" lnSpcReduction="20000"/>
          </a:bodyPr>
          <a:lstStyle/>
          <a:p>
            <a:pPr>
              <a:buNone/>
            </a:pPr>
            <a:r>
              <a:rPr lang="en-US" dirty="0" smtClean="0"/>
              <a:t>What is Raster Graphics?</a:t>
            </a:r>
            <a:br>
              <a:rPr lang="en-US" dirty="0" smtClean="0"/>
            </a:br>
            <a:r>
              <a:rPr lang="en-US" dirty="0" smtClean="0"/>
              <a:t>In </a:t>
            </a:r>
            <a:r>
              <a:rPr lang="en-US" dirty="0"/>
              <a:t>the world of digital photography and computer graphics, a raster is a technique that defines a two-dimensional picture as a grid of square pixels or a rectangular matrix that we are able to view through computer display, paper, and many other mediums</a:t>
            </a:r>
            <a:r>
              <a:rPr lang="en-US" dirty="0" smtClean="0"/>
              <a:t>.</a:t>
            </a:r>
          </a:p>
          <a:p>
            <a:pPr>
              <a:buNone/>
            </a:pPr>
            <a:endParaRPr lang="en-US" dirty="0"/>
          </a:p>
          <a:p>
            <a:pPr>
              <a:buNone/>
            </a:pPr>
            <a:r>
              <a:rPr lang="en-US" dirty="0" smtClean="0"/>
              <a:t>What </a:t>
            </a:r>
            <a:r>
              <a:rPr lang="en-US" dirty="0"/>
              <a:t>is Vector Graphics?</a:t>
            </a:r>
          </a:p>
          <a:p>
            <a:r>
              <a:rPr lang="en-US" dirty="0"/>
              <a:t>In the world of computer graphics, a vector is the collection of techniques for constructing visual images straight from geometric shapes illustrated on a Cartesian plane, such as lines, curves, points, and polygons.</a:t>
            </a:r>
          </a:p>
          <a:p>
            <a:r>
              <a:rPr lang="en-US" dirty="0"/>
              <a:t>These are basically known as computer images constructed </a:t>
            </a:r>
            <a:r>
              <a:rPr lang="en-US" dirty="0" smtClean="0"/>
              <a:t>utilizing </a:t>
            </a:r>
            <a:r>
              <a:rPr lang="en-US" dirty="0"/>
              <a:t>a series of commands or mathematical statements that put lines and shapes in a two-dimensional or three-dimensional area or space.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228600"/>
            <a:ext cx="9144926"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7772400" cy="1470025"/>
          </a:xfrm>
        </p:spPr>
        <p:txBody>
          <a:bodyPr>
            <a:normAutofit/>
          </a:bodyPr>
          <a:lstStyle/>
          <a:p>
            <a:pPr algn="just"/>
            <a:r>
              <a:rPr lang="en-US" sz="3600" dirty="0" smtClean="0"/>
              <a:t>About pixel dimensions and printed image resolution</a:t>
            </a:r>
            <a:endParaRPr lang="en-US" sz="3600" dirty="0"/>
          </a:p>
        </p:txBody>
      </p:sp>
      <p:sp>
        <p:nvSpPr>
          <p:cNvPr id="3" name="Subtitle 2"/>
          <p:cNvSpPr>
            <a:spLocks noGrp="1"/>
          </p:cNvSpPr>
          <p:nvPr>
            <p:ph type="subTitle" idx="1"/>
          </p:nvPr>
        </p:nvSpPr>
        <p:spPr>
          <a:xfrm>
            <a:off x="685800" y="1676400"/>
            <a:ext cx="8153400" cy="4648200"/>
          </a:xfrm>
        </p:spPr>
        <p:txBody>
          <a:bodyPr>
            <a:normAutofit/>
          </a:bodyPr>
          <a:lstStyle/>
          <a:p>
            <a:pPr algn="just"/>
            <a:r>
              <a:rPr lang="en-US" dirty="0" smtClean="0">
                <a:solidFill>
                  <a:schemeClr val="tx1"/>
                </a:solidFill>
              </a:rPr>
              <a:t>Pixel dimensions measure the total number of pixels along an image’s width and height. Resolution is the fineness of detail in a bitmap image and is measured in pixels per inch (</a:t>
            </a:r>
            <a:r>
              <a:rPr lang="en-US" dirty="0" err="1" smtClean="0">
                <a:solidFill>
                  <a:schemeClr val="tx1"/>
                </a:solidFill>
              </a:rPr>
              <a:t>ppi</a:t>
            </a:r>
            <a:r>
              <a:rPr lang="en-US" dirty="0" smtClean="0">
                <a:solidFill>
                  <a:schemeClr val="tx1"/>
                </a:solidFill>
              </a:rPr>
              <a:t>). The more pixels per inch, the greater the resolution. Generally, an image with a higher resolution produces a better printed image quality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33600" y="152400"/>
            <a:ext cx="3914775" cy="3324225"/>
          </a:xfrm>
          <a:prstGeom prst="rect">
            <a:avLst/>
          </a:prstGeom>
          <a:noFill/>
          <a:ln w="9525">
            <a:noFill/>
            <a:miter lim="800000"/>
            <a:headEnd/>
            <a:tailEnd/>
          </a:ln>
          <a:effectLst/>
        </p:spPr>
      </p:pic>
      <p:sp>
        <p:nvSpPr>
          <p:cNvPr id="5" name="TextBox 4"/>
          <p:cNvSpPr txBox="1"/>
          <p:nvPr/>
        </p:nvSpPr>
        <p:spPr>
          <a:xfrm>
            <a:off x="762000" y="3733800"/>
            <a:ext cx="7620000" cy="646331"/>
          </a:xfrm>
          <a:prstGeom prst="rect">
            <a:avLst/>
          </a:prstGeom>
          <a:noFill/>
        </p:spPr>
        <p:txBody>
          <a:bodyPr wrap="square" rtlCol="0">
            <a:spAutoFit/>
          </a:bodyPr>
          <a:lstStyle/>
          <a:p>
            <a:r>
              <a:rPr lang="en-US" dirty="0" smtClean="0"/>
              <a:t>In Photoshop, you can see the relationship between image size and resolution in the Image Size dialog box (choose Image &gt; Image Size)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0"/>
            <a:ext cx="905889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High Resolution vs. Low Resolution</a:t>
            </a:r>
          </a:p>
        </p:txBody>
      </p:sp>
      <p:sp>
        <p:nvSpPr>
          <p:cNvPr id="3" name="Content Placeholder 2"/>
          <p:cNvSpPr>
            <a:spLocks noGrp="1"/>
          </p:cNvSpPr>
          <p:nvPr>
            <p:ph idx="1"/>
          </p:nvPr>
        </p:nvSpPr>
        <p:spPr/>
        <p:txBody>
          <a:bodyPr>
            <a:normAutofit fontScale="92500" lnSpcReduction="20000"/>
          </a:bodyPr>
          <a:lstStyle/>
          <a:p>
            <a:pPr fontAlgn="base"/>
            <a:r>
              <a:rPr lang="en-US" dirty="0" smtClean="0"/>
              <a:t>Have you heard your designer talk about DPI or PPI? DPI stands for "dots per inch" and PPI translates to "pixels per inch." These units of measure are essential for determining if the density of pixels in an image is appropriate for the application you are using.</a:t>
            </a:r>
          </a:p>
          <a:p>
            <a:pPr algn="just" fontAlgn="base"/>
            <a:r>
              <a:rPr lang="en-US" dirty="0" smtClean="0"/>
              <a:t>The biggest thing to note when determining what DPI or PPI you require is if you are using an image for print or web. Websites display images at 72dpi, which is low resolution; however images at this resolution look really crisp on the web.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JPEG (or JPG) - Joint Photographic Experts Group</a:t>
            </a:r>
          </a:p>
          <a:p>
            <a:pPr fontAlgn="base"/>
            <a:r>
              <a:rPr lang="en-US" dirty="0" smtClean="0"/>
              <a:t>PNG - Portable Network Graphics</a:t>
            </a:r>
          </a:p>
          <a:p>
            <a:pPr fontAlgn="base"/>
            <a:r>
              <a:rPr lang="en-US" dirty="0" smtClean="0"/>
              <a:t>GIF - Graphics Interchange Format</a:t>
            </a:r>
          </a:p>
          <a:p>
            <a:pPr fontAlgn="base"/>
            <a:r>
              <a:rPr lang="en-US" dirty="0" smtClean="0"/>
              <a:t>TIFF - Tagged Image File</a:t>
            </a:r>
          </a:p>
          <a:p>
            <a:pPr fontAlgn="base"/>
            <a:r>
              <a:rPr lang="en-US" dirty="0" smtClean="0"/>
              <a:t>PSD - Photoshop Document</a:t>
            </a:r>
          </a:p>
          <a:p>
            <a:pPr fontAlgn="base"/>
            <a:r>
              <a:rPr lang="en-US" dirty="0" smtClean="0"/>
              <a:t>PDF - Portable Document Format</a:t>
            </a:r>
          </a:p>
          <a:p>
            <a:pPr fontAlgn="base"/>
            <a:r>
              <a:rPr lang="en-US" dirty="0" smtClean="0"/>
              <a:t>EPS - Encapsulated Postscript</a:t>
            </a:r>
          </a:p>
          <a:p>
            <a:pPr fontAlgn="base"/>
            <a:r>
              <a:rPr lang="en-US" dirty="0" smtClean="0"/>
              <a:t>AI - Adobe Illustrator Document</a:t>
            </a:r>
          </a:p>
          <a:p>
            <a:pPr fontAlgn="base"/>
            <a:r>
              <a:rPr lang="en-US" dirty="0" smtClean="0"/>
              <a:t>RAW </a:t>
            </a:r>
            <a:r>
              <a:rPr lang="en-US" dirty="0" smtClean="0"/>
              <a:t>- Raw Image Formats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1106</Words>
  <Application>Microsoft Office PowerPoint</Application>
  <PresentationFormat>On-screen Show (4:3)</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Image and File Format</vt:lpstr>
      <vt:lpstr>Slide 2</vt:lpstr>
      <vt:lpstr>Slide 3</vt:lpstr>
      <vt:lpstr>Slide 4</vt:lpstr>
      <vt:lpstr>About pixel dimensions and printed image resolution</vt:lpstr>
      <vt:lpstr>Slide 6</vt:lpstr>
      <vt:lpstr>Slide 7</vt:lpstr>
      <vt:lpstr>High Resolution vs. Low Resolution</vt:lpstr>
      <vt:lpstr>File formats</vt:lpstr>
      <vt:lpstr>1. JPEG (or JPG) - Joint Photographic Experts Group </vt:lpstr>
      <vt:lpstr>2. PNG - Portable Network Graphics </vt:lpstr>
      <vt:lpstr>3. GIF - Graphics Interchange Format </vt:lpstr>
      <vt:lpstr>4. TIFF - Tagged Image File </vt:lpstr>
      <vt:lpstr>5. PSD - Photoshop Document </vt:lpstr>
      <vt:lpstr>6. PDF - Portable Document Format </vt:lpstr>
      <vt:lpstr>7. EPS - Encapsulated Postscript </vt:lpstr>
      <vt:lpstr>8. AI - Adobe Illustrator Document </vt:lpstr>
      <vt:lpstr>9. RAW - Raw Image Formats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HM</cp:lastModifiedBy>
  <cp:revision>52</cp:revision>
  <dcterms:created xsi:type="dcterms:W3CDTF">2022-08-07T13:56:48Z</dcterms:created>
  <dcterms:modified xsi:type="dcterms:W3CDTF">2023-02-14T14:43:35Z</dcterms:modified>
</cp:coreProperties>
</file>