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AB96-8E5D-B356-B7EC-E77BBD4D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F55C9-F49D-68B6-B492-DE0E37F4D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6E75-B80E-EF99-4FB5-A9934C9D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557C-B7A2-66AE-3AF4-AA63E9DB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FF2E-BBCA-D81C-B532-5009A467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70DC-043D-22A0-D468-29D4E33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22B5E-6CD3-E1EA-DB66-3911C0A1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0116-CA7A-6A1F-C7AE-0BF70249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49DA-7972-3939-EFAB-3796973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8162-EF6D-6EC8-9EFE-44053483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7EF7D-B61A-A5C1-78A5-CC95B8E7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49F1-03B3-D1F5-BBC8-68A02D3E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9409-2DD4-0CCD-D495-D1B8429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CF4E-78C8-D965-304E-1CD31F1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3644-CBD2-BD44-AFBC-6BEAF076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402E-2C69-0555-A8A3-5FFBDA27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8901-0AD4-8E55-4888-872FD9E5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E539-59C0-FA45-BF85-24C7CFB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4FFB-5426-BB2D-4065-472313D5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510E-6962-B7C8-2C84-ED2D8BAF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1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A3AB-85EA-D296-5C00-BB0F0770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38AC-F2C5-F346-A826-A870CBD7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A2D5-DD0D-BDCA-97A7-1AF1862F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6428-98C7-AE0C-733B-473C60C8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AC12-B937-A6EF-4F83-726019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4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DBB-CBC5-58E0-54BC-DD526C3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FE9C-2C90-8085-45D9-411A795F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A88C5-1814-D06C-0190-7EA32870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E33E2-EF26-EF77-52EE-9082CFA2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35C0-3A55-1CD9-55C1-FDD9502C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FC1A-1606-5CED-618E-7EC59C5C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8A16-2C27-808C-7D8F-963036C2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47FC-F546-6E23-E2E5-A26932FA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43D98-B55B-4A14-48DE-C12C8E79F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97998-4E96-B9BE-E156-63ECDDADC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9649B-C08E-2500-E8F7-8ED2FB54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35C1D-B147-C757-4145-BE28730A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46F87-DCFB-F337-EE5A-85D41BF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1A1E5-83AA-1979-0254-0CE3CAFA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24FB-41AE-A1BD-F1DC-7A3C8416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9D0AE-5A8B-8CAA-70C3-E8CF79A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46A3-E803-9E0B-8ED7-0F01D449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380E8-7174-E521-FEC1-41008624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3630-68B5-D799-831E-42BC338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CCFDB-768C-A16B-B994-44DAACDF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95D7-CA4C-F7C6-3FFE-3235EE88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DB8-11BE-515F-45CC-EE85326B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2064-B810-2217-8114-29A63992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4F97-5384-DC8F-9E9D-3D97780BE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6513-3BC0-7D08-1BC4-8E17EBA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E2E36-C97E-F942-DB6E-E9DCA4D6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F53B-6E9C-E26B-DAF1-A134B0C5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6C25-A275-8DB0-399F-8027EF49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C9E8F-AEDD-CEC7-4EA6-F82C2C2BF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5AA1-4D7A-32EF-4A65-A14EAF05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D077-8D27-BE0A-6D52-40712A2D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F3139-90BE-E552-3005-E851380F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02B6-86A4-050C-8AA0-FB3D4A8A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4E916-FBF5-769E-3B7A-8CA3935D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DB06-D05A-5FA5-A544-9B0CE0FD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AD47-D79C-0AE1-30CC-2128BFB3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CA75-843C-47FE-8DF6-A5DB153F0E2E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5929-174B-6526-DE5B-4BE397FFB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7F56-307F-1473-FB98-B1B3D8DC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2D3D-4E9D-4104-8E23-60757EA13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5EF5-070F-429E-7AD2-784CEE96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877"/>
            <a:ext cx="9144000" cy="238760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CSS - Image Gallery, Opacity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7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E142-C321-5E0E-5892-03D7E0F2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394636"/>
            <a:ext cx="10583779" cy="578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Image Gallery is used to store and display collection of pictures.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 1: Creating a basic gallery structure</a:t>
            </a:r>
          </a:p>
          <a:p>
            <a:r>
              <a:rPr lang="en-US" dirty="0"/>
              <a:t>Each gallery contains number of div section.</a:t>
            </a:r>
          </a:p>
          <a:p>
            <a:r>
              <a:rPr lang="en-US" dirty="0"/>
              <a:t>Each div section contains an image and its description.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&lt;div class="gallery"&gt;</a:t>
            </a:r>
          </a:p>
          <a:p>
            <a:pPr marL="0" indent="0">
              <a:buNone/>
            </a:pPr>
            <a:r>
              <a:rPr lang="en-US" dirty="0"/>
              <a:t>  &lt;div class="box"&gt; </a:t>
            </a:r>
          </a:p>
          <a:p>
            <a:pPr marL="0" indent="0">
              <a:buNone/>
            </a:pPr>
            <a:r>
              <a:rPr lang="en-US" dirty="0"/>
              <a:t>    &lt;div class="image"&gt; Image Added Here &lt;/div&gt;</a:t>
            </a:r>
          </a:p>
          <a:p>
            <a:pPr marL="0" indent="0">
              <a:buNone/>
            </a:pPr>
            <a:r>
              <a:rPr lang="en-US" dirty="0"/>
              <a:t>    &lt;div class="text"&gt; Text Added Here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255963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455D-DF66-BAD3-AF9B-14F673D5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279133"/>
            <a:ext cx="11377061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Steps 2: Styling the file using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Styling the gallery container:</a:t>
            </a:r>
          </a:p>
          <a:p>
            <a:pPr marL="0" indent="0" algn="just">
              <a:buNone/>
            </a:pPr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</a:rPr>
              <a:t>display</a:t>
            </a:r>
            <a:r>
              <a:rPr lang="en-US" dirty="0"/>
              <a:t> property to </a:t>
            </a:r>
            <a:r>
              <a:rPr lang="en-US" dirty="0">
                <a:solidFill>
                  <a:srgbClr val="FF0000"/>
                </a:solidFill>
              </a:rPr>
              <a:t>flex</a:t>
            </a:r>
            <a:r>
              <a:rPr lang="en-US" dirty="0"/>
              <a:t>. It means elements within the gallery container will have flex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</a:rPr>
              <a:t>flex-flow property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row wrap</a:t>
            </a:r>
            <a:r>
              <a:rPr lang="en-US" dirty="0"/>
              <a:t>. It sets the </a:t>
            </a:r>
            <a:r>
              <a:rPr lang="en-US" dirty="0">
                <a:solidFill>
                  <a:srgbClr val="FF0000"/>
                </a:solidFill>
              </a:rPr>
              <a:t>flex direction and flex wrap </a:t>
            </a:r>
            <a:r>
              <a:rPr lang="en-US" dirty="0"/>
              <a:t>style.</a:t>
            </a:r>
          </a:p>
          <a:p>
            <a:pPr marL="0" indent="0">
              <a:buNone/>
            </a:pPr>
            <a:r>
              <a:rPr lang="en-US" dirty="0"/>
              <a:t>.gallery {</a:t>
            </a:r>
          </a:p>
          <a:p>
            <a:pPr marL="0" indent="0">
              <a:buNone/>
            </a:pPr>
            <a:r>
              <a:rPr lang="en-US" dirty="0"/>
              <a:t>  width:100%;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display:flex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flex-flow: row wrap;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4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CF04-2589-ABA8-6454-E1CD137F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231006"/>
            <a:ext cx="11280808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Styling the box:</a:t>
            </a:r>
          </a:p>
          <a:p>
            <a:pPr marL="0" indent="0">
              <a:buNone/>
            </a:pPr>
            <a:r>
              <a:rPr lang="en-IN" dirty="0"/>
              <a:t>.box {</a:t>
            </a:r>
          </a:p>
          <a:p>
            <a:pPr marL="0" indent="0">
              <a:buNone/>
            </a:pPr>
            <a:r>
              <a:rPr lang="en-IN" dirty="0"/>
              <a:t>    flex-basis: 20%;</a:t>
            </a:r>
          </a:p>
          <a:p>
            <a:pPr marL="0" indent="0">
              <a:buNone/>
            </a:pPr>
            <a:r>
              <a:rPr lang="en-IN" dirty="0"/>
              <a:t>    width: 100%;</a:t>
            </a:r>
          </a:p>
          <a:p>
            <a:pPr marL="0" indent="0">
              <a:buNone/>
            </a:pPr>
            <a:r>
              <a:rPr lang="en-IN" dirty="0"/>
              <a:t>    padding: 10px;</a:t>
            </a:r>
          </a:p>
          <a:p>
            <a:pPr marL="0" indent="0">
              <a:buNone/>
            </a:pPr>
            <a:r>
              <a:rPr lang="en-IN" dirty="0"/>
              <a:t>    margin: 8px;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// Set the blur shadow</a:t>
            </a:r>
          </a:p>
          <a:p>
            <a:pPr marL="0" indent="0">
              <a:buNone/>
            </a:pPr>
            <a:r>
              <a:rPr lang="en-IN" dirty="0"/>
              <a:t>    box-shadow: 1px </a:t>
            </a:r>
            <a:r>
              <a:rPr lang="en-IN" dirty="0" err="1"/>
              <a:t>1px</a:t>
            </a:r>
            <a:r>
              <a:rPr lang="en-IN" dirty="0"/>
              <a:t> 15px 1px green;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8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33F4-566A-516F-AB70-55536AB5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173255"/>
            <a:ext cx="10843661" cy="6003708"/>
          </a:xfrm>
        </p:spPr>
        <p:txBody>
          <a:bodyPr/>
          <a:lstStyle/>
          <a:p>
            <a:r>
              <a:rPr lang="en-US" b="1" dirty="0"/>
              <a:t>Steps 3: Use @media query to create responsive image gallery.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@media only screen and (max-width: 300px) { </a:t>
            </a:r>
          </a:p>
          <a:p>
            <a:pPr marL="0" indent="0">
              <a:buNone/>
            </a:pPr>
            <a:r>
              <a:rPr lang="en-US" dirty="0"/>
              <a:t>.box {</a:t>
            </a:r>
          </a:p>
          <a:p>
            <a:pPr marL="0" indent="0">
              <a:buNone/>
            </a:pPr>
            <a:r>
              <a:rPr lang="en-US" dirty="0"/>
              <a:t>    flex-basis: 100%;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59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20E5-9E73-4459-8DBA-B2219219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231006"/>
            <a:ext cx="4793382" cy="6626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&lt;!DOCTYPE html&gt; &lt;html&gt; &lt;head&gt;</a:t>
            </a:r>
          </a:p>
          <a:p>
            <a:pPr marL="0" indent="0">
              <a:buNone/>
            </a:pPr>
            <a:r>
              <a:rPr lang="en-IN" sz="1800" dirty="0"/>
              <a:t>    &lt;style&gt;</a:t>
            </a:r>
          </a:p>
          <a:p>
            <a:pPr marL="0" indent="0">
              <a:buNone/>
            </a:pPr>
            <a:r>
              <a:rPr lang="en-IN" sz="1800" dirty="0"/>
              <a:t>       /* style to set body of page */</a:t>
            </a:r>
          </a:p>
          <a:p>
            <a:pPr marL="0" indent="0">
              <a:buNone/>
            </a:pPr>
            <a:r>
              <a:rPr lang="en-IN" sz="1800" dirty="0"/>
              <a:t>        body {</a:t>
            </a:r>
          </a:p>
          <a:p>
            <a:pPr marL="0" indent="0">
              <a:buNone/>
            </a:pPr>
            <a:r>
              <a:rPr lang="en-IN" sz="1800" dirty="0"/>
              <a:t>            width:100%; 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margin:auto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    .gallery {</a:t>
            </a:r>
          </a:p>
          <a:p>
            <a:pPr marL="0" indent="0">
              <a:buNone/>
            </a:pPr>
            <a:r>
              <a:rPr lang="en-IN" sz="1800" dirty="0"/>
              <a:t>            width:100%;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display:flex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        flex-flow: row wrap;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    .box {</a:t>
            </a:r>
          </a:p>
          <a:p>
            <a:pPr marL="0" indent="0">
              <a:buNone/>
            </a:pPr>
            <a:r>
              <a:rPr lang="en-IN" sz="1800" dirty="0"/>
              <a:t>            flex-basis:20%;</a:t>
            </a:r>
          </a:p>
          <a:p>
            <a:pPr marL="0" indent="0">
              <a:buNone/>
            </a:pPr>
            <a:r>
              <a:rPr lang="en-IN" sz="1800" dirty="0"/>
              <a:t>            width:100%;</a:t>
            </a:r>
          </a:p>
          <a:p>
            <a:pPr marL="0" indent="0">
              <a:buNone/>
            </a:pPr>
            <a:r>
              <a:rPr lang="en-IN" sz="1800" dirty="0"/>
              <a:t>            padding:10px;</a:t>
            </a:r>
          </a:p>
          <a:p>
            <a:pPr marL="0" indent="0">
              <a:buNone/>
            </a:pPr>
            <a:r>
              <a:rPr lang="en-IN" sz="1800" dirty="0"/>
              <a:t>            margin:8px;</a:t>
            </a:r>
          </a:p>
          <a:p>
            <a:pPr marL="0" indent="0">
              <a:buNone/>
            </a:pPr>
            <a:r>
              <a:rPr lang="en-IN" sz="1800" dirty="0"/>
              <a:t>            box-shadow: 1px </a:t>
            </a:r>
            <a:r>
              <a:rPr lang="en-IN" sz="1800" dirty="0" err="1"/>
              <a:t>1px</a:t>
            </a:r>
            <a:r>
              <a:rPr lang="en-IN" sz="1800" dirty="0"/>
              <a:t> </a:t>
            </a:r>
            <a:r>
              <a:rPr lang="en-IN" sz="1800" dirty="0" err="1"/>
              <a:t>1px</a:t>
            </a:r>
            <a:r>
              <a:rPr lang="en-IN" sz="1800" dirty="0"/>
              <a:t> </a:t>
            </a:r>
            <a:r>
              <a:rPr lang="en-IN" sz="1800" dirty="0" err="1"/>
              <a:t>1px</a:t>
            </a:r>
            <a:r>
              <a:rPr lang="en-IN" sz="1800" dirty="0"/>
              <a:t> green; }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7E4A-D612-72A7-739F-B82FE8E5C46F}"/>
              </a:ext>
            </a:extLst>
          </p:cNvPr>
          <p:cNvSpPr txBox="1"/>
          <p:nvPr/>
        </p:nvSpPr>
        <p:spPr>
          <a:xfrm>
            <a:off x="6554804" y="146456"/>
            <a:ext cx="52361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.text {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text-align:center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        margin-top:5px;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    .</a:t>
            </a:r>
            <a:r>
              <a:rPr lang="en-IN" sz="1800" dirty="0" err="1"/>
              <a:t>image:hover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            border: 3px solid green;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</a:p>
          <a:p>
            <a:pPr marL="0" indent="0">
              <a:buNone/>
            </a:pPr>
            <a:r>
              <a:rPr lang="en-IN" sz="1800" dirty="0"/>
              <a:t>        /* media query used here */</a:t>
            </a:r>
          </a:p>
          <a:p>
            <a:pPr marL="0" indent="0">
              <a:buNone/>
            </a:pPr>
            <a:r>
              <a:rPr lang="en-IN" sz="1800" dirty="0"/>
              <a:t>        @media only screen and (max-width: 300px) { </a:t>
            </a:r>
          </a:p>
          <a:p>
            <a:pPr marL="0" indent="0">
              <a:buNone/>
            </a:pPr>
            <a:r>
              <a:rPr lang="en-IN" sz="1800" dirty="0"/>
              <a:t>            .box {</a:t>
            </a:r>
          </a:p>
          <a:p>
            <a:pPr marL="0" indent="0">
              <a:buNone/>
            </a:pPr>
            <a:r>
              <a:rPr lang="en-IN" sz="1800" dirty="0"/>
              <a:t>                flex-basis: 100%;</a:t>
            </a:r>
          </a:p>
          <a:p>
            <a:pPr marL="0" indent="0">
              <a:buNone/>
            </a:pPr>
            <a:r>
              <a:rPr lang="en-IN" sz="1800" dirty="0"/>
              <a:t>            }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</a:p>
          <a:p>
            <a:pPr marL="0" indent="0">
              <a:buNone/>
            </a:pPr>
            <a:r>
              <a:rPr lang="en-IN" sz="1800" dirty="0"/>
              <a:t>        @media only screen and (max-width:500px) {</a:t>
            </a:r>
          </a:p>
          <a:p>
            <a:pPr marL="0" indent="0">
              <a:buNone/>
            </a:pPr>
            <a:r>
              <a:rPr lang="en-IN" sz="1800" dirty="0"/>
              <a:t>            .box {</a:t>
            </a:r>
          </a:p>
          <a:p>
            <a:pPr marL="0" indent="0">
              <a:buNone/>
            </a:pPr>
            <a:r>
              <a:rPr lang="en-IN" sz="1800" dirty="0"/>
              <a:t>                flex-basis: 40%;</a:t>
            </a:r>
          </a:p>
          <a:p>
            <a:pPr marL="0" indent="0">
              <a:buNone/>
            </a:pPr>
            <a:r>
              <a:rPr lang="en-IN" sz="1800" dirty="0"/>
              <a:t>            }</a:t>
            </a:r>
          </a:p>
          <a:p>
            <a:pPr marL="0" indent="0">
              <a:buNone/>
            </a:pPr>
            <a:r>
              <a:rPr lang="en-IN" sz="1800" dirty="0"/>
              <a:t>        }</a:t>
            </a:r>
          </a:p>
          <a:p>
            <a:pPr marL="0" indent="0">
              <a:buNone/>
            </a:pPr>
            <a:r>
              <a:rPr lang="en-IN" sz="1800" dirty="0"/>
              <a:t>    &lt;/style&gt;</a:t>
            </a:r>
          </a:p>
          <a:p>
            <a:pPr marL="0" indent="0">
              <a:buNone/>
            </a:pPr>
            <a:r>
              <a:rPr lang="en-IN" sz="1800" dirty="0"/>
              <a:t>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30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EA51-C7C2-1BD6-EC3E-7F5516B9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72" y="115504"/>
            <a:ext cx="6346257" cy="6448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&lt;body&gt;</a:t>
            </a:r>
          </a:p>
          <a:p>
            <a:pPr marL="0" indent="0">
              <a:buNone/>
            </a:pPr>
            <a:r>
              <a:rPr lang="en-IN" sz="1600" dirty="0"/>
              <a:t>    &lt;div class = "gallery"&gt;</a:t>
            </a:r>
          </a:p>
          <a:p>
            <a:pPr marL="0" indent="0">
              <a:buNone/>
            </a:pPr>
            <a:r>
              <a:rPr lang="en-IN" sz="1600" dirty="0"/>
              <a:t>        &lt;div class = "box"&gt;</a:t>
            </a:r>
          </a:p>
          <a:p>
            <a:pPr marL="0" indent="0">
              <a:buNone/>
            </a:pPr>
            <a:r>
              <a:rPr lang="en-IN" sz="1600" dirty="0"/>
              <a:t>            &lt;div class = "image"&gt;</a:t>
            </a:r>
          </a:p>
          <a:p>
            <a:pPr marL="0" indent="0">
              <a:buNone/>
            </a:pPr>
            <a:r>
              <a:rPr lang="en-IN" sz="1600" dirty="0"/>
              <a:t>                &lt;a target="_blank" </a:t>
            </a:r>
            <a:r>
              <a:rPr lang="en-IN" sz="1600" dirty="0" err="1"/>
              <a:t>href</a:t>
            </a:r>
            <a:r>
              <a:rPr lang="en-IN" sz="1600" dirty="0"/>
              <a:t>="https://www.flipkart.com/bags-wallets-belts/bags-backpacks/pr?sid=reh%2C4d7"&gt;</a:t>
            </a:r>
          </a:p>
          <a:p>
            <a:pPr marL="0" indent="0">
              <a:buNone/>
            </a:pPr>
            <a:r>
              <a:rPr lang="en-IN" sz="1600" dirty="0"/>
              <a:t>            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 ="../Images/bags.jpg" width = "300" height = "300"&gt;</a:t>
            </a:r>
          </a:p>
          <a:p>
            <a:pPr marL="0" indent="0">
              <a:buNone/>
            </a:pPr>
            <a:r>
              <a:rPr lang="en-IN" sz="1600" dirty="0"/>
              <a:t>                &lt;/a&gt;</a:t>
            </a:r>
          </a:p>
          <a:p>
            <a:pPr marL="0" indent="0">
              <a:buNone/>
            </a:pPr>
            <a:r>
              <a:rPr lang="en-IN" sz="1600" dirty="0"/>
              <a:t>            &lt;/div&gt;              </a:t>
            </a:r>
          </a:p>
          <a:p>
            <a:pPr marL="0" indent="0">
              <a:buNone/>
            </a:pPr>
            <a:r>
              <a:rPr lang="en-IN" sz="1600" dirty="0"/>
              <a:t>            &lt;div class = "text"&gt;   Bags  &lt;/div&gt;</a:t>
            </a:r>
          </a:p>
          <a:p>
            <a:pPr marL="0" indent="0">
              <a:buNone/>
            </a:pPr>
            <a:r>
              <a:rPr lang="en-IN" sz="1600" dirty="0"/>
              <a:t>        &lt;/div&gt;      </a:t>
            </a:r>
          </a:p>
          <a:p>
            <a:pPr marL="0" indent="0">
              <a:buNone/>
            </a:pPr>
            <a:r>
              <a:rPr lang="en-IN" sz="1600" dirty="0"/>
              <a:t>        &lt;div class = "box"&gt;</a:t>
            </a:r>
          </a:p>
          <a:p>
            <a:pPr marL="0" indent="0">
              <a:buNone/>
            </a:pPr>
            <a:r>
              <a:rPr lang="en-IN" sz="1600" dirty="0"/>
              <a:t>            &lt;div class = "image"&gt;</a:t>
            </a:r>
          </a:p>
          <a:p>
            <a:pPr marL="0" indent="0">
              <a:buNone/>
            </a:pPr>
            <a:r>
              <a:rPr lang="en-IN" sz="1600" dirty="0"/>
              <a:t>                &lt;a target="_blank" </a:t>
            </a:r>
            <a:r>
              <a:rPr lang="en-IN" sz="1600" dirty="0" err="1"/>
              <a:t>href</a:t>
            </a:r>
            <a:r>
              <a:rPr lang="en-IN" sz="1600" dirty="0"/>
              <a:t>="https://www.flipkart.com/search?q=boots&amp;otracker=search&amp;otracker1=search&amp;marketplace=FLIPKART&amp;as-show=on&amp;as=off"&gt;</a:t>
            </a:r>
          </a:p>
          <a:p>
            <a:pPr marL="0" indent="0">
              <a:buNone/>
            </a:pPr>
            <a:r>
              <a:rPr lang="en-IN" sz="1600" dirty="0"/>
              <a:t>            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="../Images/boots.jpg" width = "300" height = "300"&gt;</a:t>
            </a:r>
          </a:p>
          <a:p>
            <a:pPr marL="0" indent="0">
              <a:buNone/>
            </a:pPr>
            <a:r>
              <a:rPr lang="en-IN" sz="1600" dirty="0"/>
              <a:t>                &lt;/a&gt;     &lt;/div&gt;              </a:t>
            </a:r>
          </a:p>
          <a:p>
            <a:pPr marL="0" indent="0">
              <a:buNone/>
            </a:pPr>
            <a:r>
              <a:rPr lang="en-IN" sz="1600" dirty="0"/>
              <a:t>            &lt;div class = "text"&gt;   Boots &lt;/div&gt;</a:t>
            </a:r>
          </a:p>
          <a:p>
            <a:pPr marL="0" indent="0">
              <a:buNone/>
            </a:pPr>
            <a:r>
              <a:rPr lang="en-IN" sz="1600" dirty="0"/>
              <a:t>        &lt;/div&gt;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F261C-ACAE-C644-8581-9DF10A103743}"/>
              </a:ext>
            </a:extLst>
          </p:cNvPr>
          <p:cNvSpPr txBox="1"/>
          <p:nvPr/>
        </p:nvSpPr>
        <p:spPr>
          <a:xfrm>
            <a:off x="6564430" y="115504"/>
            <a:ext cx="5409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class = "box"&gt;</a:t>
            </a:r>
          </a:p>
          <a:p>
            <a:r>
              <a:rPr lang="en-US" dirty="0"/>
              <a:t>            &lt;div class = "image"&gt;</a:t>
            </a:r>
          </a:p>
          <a:p>
            <a:r>
              <a:rPr lang="en-US" dirty="0"/>
              <a:t>                &lt;a target="_blank" </a:t>
            </a:r>
            <a:r>
              <a:rPr lang="en-US" dirty="0" err="1"/>
              <a:t>href</a:t>
            </a:r>
            <a:r>
              <a:rPr lang="en-US" dirty="0"/>
              <a:t>="https://www.flipkart.com/search?q=bedsheet&amp;sid=jra%2Cknw%2Cqcw&amp;as=on&amp;as-show=on&amp;otracker=AS_QueryStore_OrganicAutoSuggest_1_3_na_na_na&amp;otracker1=AS_QueryStore_OrganicAutoSuggest_1_3_na_na_na&amp;as-pos=1&amp;as-type=RECENT&amp;suggestionId=bedsheet%7CBedsheets&amp;requestId=463c2155-d146-4a50-a1e5-731e1f1f1c23&amp;as-searchtext=bed"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="../Images/bedsheets.jpg" width = "300" height = "300"&gt;</a:t>
            </a:r>
          </a:p>
          <a:p>
            <a:r>
              <a:rPr lang="en-US" dirty="0"/>
              <a:t>                &lt;/a&gt;</a:t>
            </a:r>
          </a:p>
          <a:p>
            <a:r>
              <a:rPr lang="en-US" dirty="0"/>
              <a:t>            &lt;/div&gt;              </a:t>
            </a:r>
          </a:p>
          <a:p>
            <a:r>
              <a:rPr lang="en-US" dirty="0"/>
              <a:t>            &lt;div class = "text"&gt;</a:t>
            </a:r>
          </a:p>
          <a:p>
            <a:r>
              <a:rPr lang="en-US" dirty="0"/>
              <a:t>                Bedsheets</a:t>
            </a:r>
          </a:p>
          <a:p>
            <a:r>
              <a:rPr lang="en-US" dirty="0"/>
              <a:t>            &lt;/div&gt;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9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666-C440-E082-7A86-81CF8B5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Image Opacity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3051-C840-B6C8-928E-14C14C01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57"/>
            <a:ext cx="10515600" cy="5012306"/>
          </a:xfrm>
        </p:spPr>
        <p:txBody>
          <a:bodyPr/>
          <a:lstStyle/>
          <a:p>
            <a:r>
              <a:rPr lang="en-US" dirty="0"/>
              <a:t>To make an </a:t>
            </a:r>
            <a:r>
              <a:rPr lang="en-US" b="1" dirty="0"/>
              <a:t>image transparent</a:t>
            </a:r>
            <a:r>
              <a:rPr lang="en-US" dirty="0"/>
              <a:t>, we use the </a:t>
            </a:r>
            <a:r>
              <a:rPr lang="en-US" b="1" dirty="0"/>
              <a:t>CSS opacity property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selector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opacity: value;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dirty="0"/>
              <a:t>The opacity property takes values from 0.0 to 1.0, with 1 being the default value for all elements. </a:t>
            </a:r>
          </a:p>
          <a:p>
            <a:r>
              <a:rPr lang="en-US" dirty="0"/>
              <a:t>The lower the value, the more transparent. </a:t>
            </a:r>
          </a:p>
          <a:p>
            <a:r>
              <a:rPr lang="en-US" dirty="0"/>
              <a:t>So if an element is given an opacity of 0, it would be invisible.</a:t>
            </a:r>
          </a:p>
        </p:txBody>
      </p:sp>
    </p:spTree>
    <p:extLst>
      <p:ext uri="{BB962C8B-B14F-4D97-AF65-F5344CB8AC3E}">
        <p14:creationId xmlns:p14="http://schemas.microsoft.com/office/powerpoint/2010/main" val="28848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D8D0-E439-3C0D-2399-E04CA687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82880"/>
            <a:ext cx="11328935" cy="6506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&lt;html&gt;</a:t>
            </a:r>
          </a:p>
          <a:p>
            <a:pPr marL="0" indent="0">
              <a:buNone/>
            </a:pPr>
            <a:r>
              <a:rPr lang="en-IN" sz="1600" dirty="0"/>
              <a:t>    &lt;head&gt;</a:t>
            </a:r>
          </a:p>
          <a:p>
            <a:pPr marL="0" indent="0">
              <a:buNone/>
            </a:pPr>
            <a:r>
              <a:rPr lang="en-IN" sz="1600" dirty="0"/>
              <a:t>        &lt;style&gt;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img.opacity</a:t>
            </a:r>
            <a:r>
              <a:rPr lang="en-IN" sz="1600" dirty="0"/>
              <a:t> {opacity: 1;}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img.opacity:hover</a:t>
            </a:r>
            <a:r>
              <a:rPr lang="en-IN" sz="1600" dirty="0"/>
              <a:t> {opacity: 0.5;}</a:t>
            </a:r>
          </a:p>
          <a:p>
            <a:pPr marL="0" indent="0">
              <a:buNone/>
            </a:pPr>
            <a:r>
              <a:rPr lang="en-IN" sz="1600" dirty="0"/>
              <a:t>        .wrapper {</a:t>
            </a:r>
          </a:p>
          <a:p>
            <a:pPr marL="0" indent="0">
              <a:buNone/>
            </a:pPr>
            <a:r>
              <a:rPr lang="en-IN" sz="1600" dirty="0"/>
              <a:t>                width: 200px;</a:t>
            </a:r>
          </a:p>
          <a:p>
            <a:pPr marL="0" indent="0">
              <a:buNone/>
            </a:pPr>
            <a:r>
              <a:rPr lang="en-IN" sz="1600" dirty="0"/>
              <a:t>                height: 160px;</a:t>
            </a:r>
          </a:p>
          <a:p>
            <a:pPr marL="0" indent="0">
              <a:buNone/>
            </a:pPr>
            <a:r>
              <a:rPr lang="en-IN" sz="1600" dirty="0"/>
              <a:t>                background-</a:t>
            </a:r>
            <a:r>
              <a:rPr lang="en-IN" sz="1600" dirty="0" err="1"/>
              <a:t>color</a:t>
            </a:r>
            <a:r>
              <a:rPr lang="en-IN" sz="1600" dirty="0"/>
              <a:t>: #f03cc3;</a:t>
            </a:r>
          </a:p>
          <a:p>
            <a:pPr marL="0" indent="0">
              <a:buNone/>
            </a:pPr>
            <a:r>
              <a:rPr lang="en-IN" sz="1600" dirty="0"/>
              <a:t>                background-image: linear-gradient(90deg,transparent 50%,rgba(255, 255, 255, 0.5) 50%</a:t>
            </a:r>
          </a:p>
          <a:p>
            <a:pPr marL="0" indent="0">
              <a:buNone/>
            </a:pPr>
            <a:r>
              <a:rPr lang="en-IN" sz="1600" dirty="0"/>
              <a:t>  );</a:t>
            </a:r>
          </a:p>
          <a:p>
            <a:pPr marL="0" indent="0">
              <a:buNone/>
            </a:pPr>
            <a:r>
              <a:rPr lang="en-IN" sz="1600" dirty="0"/>
              <a:t>  background-size: 20px </a:t>
            </a:r>
            <a:r>
              <a:rPr lang="en-IN" sz="1600" dirty="0" err="1"/>
              <a:t>20px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        &lt;/style&gt;</a:t>
            </a:r>
          </a:p>
          <a:p>
            <a:pPr marL="0" indent="0">
              <a:buNone/>
            </a:pPr>
            <a:r>
              <a:rPr lang="en-IN" sz="1600" dirty="0"/>
              <a:t>    &lt;/head&gt;</a:t>
            </a:r>
          </a:p>
          <a:p>
            <a:pPr marL="0" indent="0">
              <a:buNone/>
            </a:pPr>
            <a:r>
              <a:rPr lang="en-IN" sz="1600" dirty="0"/>
              <a:t>    &lt;body&gt;</a:t>
            </a:r>
          </a:p>
          <a:p>
            <a:pPr marL="0" indent="0">
              <a:buNone/>
            </a:pPr>
            <a:r>
              <a:rPr lang="en-IN" sz="1600" dirty="0"/>
              <a:t>        &lt;div class="wrapper"&gt;</a:t>
            </a:r>
          </a:p>
          <a:p>
            <a:pPr marL="0" indent="0">
              <a:buNone/>
            </a:pPr>
            <a:r>
              <a:rPr lang="en-IN" sz="1600" dirty="0"/>
              <a:t>            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="../Images/watches.jpg" width="128" height="146" class="opacity" /&gt;</a:t>
            </a:r>
          </a:p>
          <a:p>
            <a:pPr marL="0" indent="0">
              <a:buNone/>
            </a:pPr>
            <a:r>
              <a:rPr lang="en-IN" sz="1600" dirty="0"/>
              <a:t>          &lt;/div&gt;</a:t>
            </a:r>
          </a:p>
          <a:p>
            <a:pPr marL="0" indent="0">
              <a:buNone/>
            </a:pPr>
            <a:r>
              <a:rPr lang="en-IN" sz="1600" dirty="0"/>
              <a:t>    &lt;/body&gt;</a:t>
            </a:r>
          </a:p>
          <a:p>
            <a:pPr marL="0" indent="0">
              <a:buNone/>
            </a:pPr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93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1000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sofia-pro</vt:lpstr>
      <vt:lpstr>Office Theme</vt:lpstr>
      <vt:lpstr>CSS - Image Gallery, Opacity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Opacity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Image Gallery </dc:title>
  <dc:creator>BILAL AHMED</dc:creator>
  <cp:lastModifiedBy>BILAL AHMED</cp:lastModifiedBy>
  <cp:revision>7</cp:revision>
  <dcterms:created xsi:type="dcterms:W3CDTF">2022-10-10T10:51:48Z</dcterms:created>
  <dcterms:modified xsi:type="dcterms:W3CDTF">2022-10-10T11:22:35Z</dcterms:modified>
</cp:coreProperties>
</file>