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1C32E-6A6B-9E30-DB93-A90AC7FA1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82B08-1D2D-B8A9-0187-1ED3B25C3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2BF3D-7485-8056-1977-6BE415A31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32CFF-69E1-4F23-97A4-52F766EBA070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21593-87D3-F3EB-281F-723CCB314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2CD40-65FF-FBF1-44F6-B3EB42C45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2C08E-8A2C-4551-BDCF-FD923605AC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22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D44CF-7EAD-531C-1738-B70EEF98F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751DF-FB03-3BE7-8C01-2D5AF0486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89F84-CE79-2ADD-A07B-160481631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32CFF-69E1-4F23-97A4-52F766EBA070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F36C6-5DF2-3116-E3DE-7BCA63E1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979-904F-DB93-DE0E-C1BB5ADA4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2C08E-8A2C-4551-BDCF-FD923605AC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754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163DF-74E6-C650-1C42-F4C829728A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12BEE5-0535-3E3C-E443-860E7A45C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C37A8-E420-521A-BD49-945B6433F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32CFF-69E1-4F23-97A4-52F766EBA070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C2BA4-7413-E2CB-FF45-3CA1D101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7B288-8773-786E-CA9A-8518F0FFD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2C08E-8A2C-4551-BDCF-FD923605AC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21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F458A-3A39-D80C-E7A1-911AE9BF4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C9E4B-E11A-2E9F-06E8-F464643CA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A2075-3AB6-F9DA-82D7-F83638D0F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32CFF-69E1-4F23-97A4-52F766EBA070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1325A-9469-472B-9DCA-E5C5CBE6E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E5699-B7F4-13CF-2CC7-71BE241DB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2C08E-8A2C-4551-BDCF-FD923605AC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482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CEA8-B52F-B67C-747F-FDB465D73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38F3C-1AAF-827C-E60F-A7A294DB7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0174D-1A6F-BFA6-73E0-DB0B42661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32CFF-69E1-4F23-97A4-52F766EBA070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D0FFA-47D6-17C9-2C1F-2DD295A77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7D36A-F83A-A2AD-598D-7615C3B96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2C08E-8A2C-4551-BDCF-FD923605AC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463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DC961-8471-01E5-A92F-836E65D64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0A010-605C-7156-5E3B-F8EE12330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4D6538-CE93-0516-B896-C35F4860A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EB3B3-644C-63ED-0A5F-6B30243B5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32CFF-69E1-4F23-97A4-52F766EBA070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6FC5C-C505-7270-9D72-6370C8734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E1115-F339-FF07-0465-31797C97F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2C08E-8A2C-4551-BDCF-FD923605AC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202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1F2F0-4578-224B-820D-653925A11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D0696-0D83-B35D-19EC-0D97DD1EB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A2C8E6-CC5C-A4F7-5B05-9F3A18456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854FD1-D556-99A3-69AD-9C86F022E2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984F2-238D-2D7F-CE04-DA59812001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43F05-67EA-E4D4-41B8-90E458250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32CFF-69E1-4F23-97A4-52F766EBA070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396424-9536-67D5-CACF-EA8AF4FE2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F2095D-538C-C100-9BC0-3B7FE37A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2C08E-8A2C-4551-BDCF-FD923605AC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058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89522-D824-3C06-A031-CBCDAF46F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EEF01B-AD8B-30D7-D6B2-B0DAB5476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32CFF-69E1-4F23-97A4-52F766EBA070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4C38BD-AD54-D707-1732-2382EBDF2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5C98A3-B415-85E9-DB3C-1944F2190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2C08E-8A2C-4551-BDCF-FD923605AC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104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D3A506-7701-718E-FE34-DF4C9154E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32CFF-69E1-4F23-97A4-52F766EBA070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04664-003A-21FE-9172-F50960E14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4ABB15-0E9A-2623-2BAE-5FEE04A32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2C08E-8A2C-4551-BDCF-FD923605AC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810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6AB8B-ED8D-EF6C-D556-6FC7D5A24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A8041-470F-639A-EDA1-BBB5778CD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512AB-0419-ADFA-950D-85676773F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F4667-E696-35CF-D5E7-6EE3F2505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32CFF-69E1-4F23-97A4-52F766EBA070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87B99-1AE8-442A-4643-C4442BF2E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BCE51-F2D2-9D35-58AB-203F36B96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2C08E-8A2C-4551-BDCF-FD923605AC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809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B3FCD-B590-9F82-E763-F1D380C4F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8931B-7DCB-E178-1D2D-3CB510B3BD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8CF26C-19DD-AAD8-0B2B-CD238008F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E6101-12E1-5F4A-3CB5-84D42CCFB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32CFF-69E1-4F23-97A4-52F766EBA070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EE9E6-A6CA-D8AF-6A2D-A9E69EB9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A497B-A724-5BDA-7404-FF1A2773D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2C08E-8A2C-4551-BDCF-FD923605AC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219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47F358-379E-58D4-2589-51E0EAB13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D48F0-CDF7-8C7F-B0A8-D4D105E79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DD803-6E9F-2FF1-034C-A3FD8C839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32CFF-69E1-4F23-97A4-52F766EBA070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AF925-9E72-A8E1-3907-550F6EAC3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29DE3-F900-01C7-5ABB-854E7AD41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2C08E-8A2C-4551-BDCF-FD923605AC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95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984C9-BE32-4F10-A465-3B7460710A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CSS Links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212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2C946-A3B9-8B40-CF09-641368961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483" y="164387"/>
            <a:ext cx="11815281" cy="6616557"/>
          </a:xfrm>
        </p:spPr>
        <p:txBody>
          <a:bodyPr>
            <a:no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With CSS, links can be styled in many different ways.</a:t>
            </a:r>
          </a:p>
          <a:p>
            <a:pPr marL="0" indent="0">
              <a:buNone/>
            </a:pPr>
            <a:r>
              <a:rPr lang="en-US" sz="1800" b="1" dirty="0"/>
              <a:t>Styling Links</a:t>
            </a:r>
          </a:p>
          <a:p>
            <a:pPr marL="0" indent="0">
              <a:buNone/>
            </a:pPr>
            <a:r>
              <a:rPr lang="en-US" sz="1800" dirty="0"/>
              <a:t>Links can be styled with any CSS property (e.g. color, font-family, background, etc.).</a:t>
            </a:r>
          </a:p>
          <a:p>
            <a:pPr marL="0" indent="0">
              <a:buNone/>
            </a:pPr>
            <a:r>
              <a:rPr lang="en-IN" sz="1800" dirty="0"/>
              <a:t>&lt;!DOCTYPE html&gt;</a:t>
            </a:r>
          </a:p>
          <a:p>
            <a:pPr marL="0" indent="0">
              <a:buNone/>
            </a:pPr>
            <a:r>
              <a:rPr lang="en-IN" sz="1800" dirty="0"/>
              <a:t>&lt;html&gt;</a:t>
            </a:r>
          </a:p>
          <a:p>
            <a:pPr marL="0" indent="0">
              <a:buNone/>
            </a:pPr>
            <a:r>
              <a:rPr lang="en-IN" sz="1800" dirty="0"/>
              <a:t>&lt;head&gt;</a:t>
            </a:r>
          </a:p>
          <a:p>
            <a:pPr marL="0" indent="0">
              <a:buNone/>
            </a:pPr>
            <a:r>
              <a:rPr lang="en-IN" sz="1800" dirty="0"/>
              <a:t>&lt;style&gt;</a:t>
            </a:r>
          </a:p>
          <a:p>
            <a:pPr marL="0" indent="0">
              <a:buNone/>
            </a:pPr>
            <a:r>
              <a:rPr lang="en-IN" sz="1800" dirty="0"/>
              <a:t>a {</a:t>
            </a:r>
          </a:p>
          <a:p>
            <a:pPr marL="0" indent="0">
              <a:buNone/>
            </a:pPr>
            <a:r>
              <a:rPr lang="en-IN" sz="1800" dirty="0"/>
              <a:t>  </a:t>
            </a:r>
            <a:r>
              <a:rPr lang="en-IN" sz="1800" dirty="0" err="1"/>
              <a:t>color</a:t>
            </a:r>
            <a:r>
              <a:rPr lang="en-IN" sz="1800" dirty="0"/>
              <a:t>: </a:t>
            </a:r>
            <a:r>
              <a:rPr lang="en-IN" sz="1800" dirty="0" err="1"/>
              <a:t>hotpink</a:t>
            </a:r>
            <a:r>
              <a:rPr lang="en-IN" sz="1800" dirty="0"/>
              <a:t>;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pPr marL="0" indent="0">
              <a:buNone/>
            </a:pPr>
            <a:r>
              <a:rPr lang="en-IN" sz="1800" dirty="0"/>
              <a:t>&lt;/style&gt;</a:t>
            </a:r>
          </a:p>
          <a:p>
            <a:pPr marL="0" indent="0">
              <a:buNone/>
            </a:pPr>
            <a:r>
              <a:rPr lang="en-IN" sz="1800" dirty="0"/>
              <a:t>&lt;/head&gt;</a:t>
            </a:r>
          </a:p>
          <a:p>
            <a:pPr marL="0" indent="0">
              <a:buNone/>
            </a:pPr>
            <a:r>
              <a:rPr lang="en-IN" sz="1800" dirty="0"/>
              <a:t>&lt;body&gt;</a:t>
            </a:r>
          </a:p>
          <a:p>
            <a:pPr marL="0" indent="0">
              <a:buNone/>
            </a:pPr>
            <a:r>
              <a:rPr lang="en-IN" sz="1800" dirty="0"/>
              <a:t>&lt;h2&gt;Style a link with a </a:t>
            </a:r>
            <a:r>
              <a:rPr lang="en-IN" sz="1800" dirty="0" err="1"/>
              <a:t>color</a:t>
            </a:r>
            <a:r>
              <a:rPr lang="en-IN" sz="1800" dirty="0"/>
              <a:t>&lt;/h2&gt;</a:t>
            </a:r>
          </a:p>
          <a:p>
            <a:pPr marL="0" indent="0">
              <a:buNone/>
            </a:pPr>
            <a:r>
              <a:rPr lang="en-IN" sz="1800" dirty="0"/>
              <a:t>&lt;p&gt;&lt;b&gt;&lt;a </a:t>
            </a:r>
            <a:r>
              <a:rPr lang="en-IN" sz="1800" dirty="0" err="1"/>
              <a:t>href</a:t>
            </a:r>
            <a:r>
              <a:rPr lang="en-IN" sz="1800" dirty="0"/>
              <a:t>="default.asp" target="_blank"&gt;This is a link&lt;/a&gt;&lt;/b&gt;&lt;/p&gt;</a:t>
            </a:r>
          </a:p>
          <a:p>
            <a:pPr marL="0" indent="0">
              <a:buNone/>
            </a:pPr>
            <a:r>
              <a:rPr lang="en-IN" sz="1800" dirty="0"/>
              <a:t>&lt;/body&gt;</a:t>
            </a:r>
          </a:p>
          <a:p>
            <a:pPr marL="0" indent="0">
              <a:buNone/>
            </a:pPr>
            <a:r>
              <a:rPr lang="en-IN" sz="18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640471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FCE4F-1387-D3AF-0BF9-FE8861A39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982" y="328772"/>
            <a:ext cx="11239928" cy="63083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addition, links can be styled differently depending on what state they are in.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The four links states are: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a:link </a:t>
            </a:r>
            <a:r>
              <a:rPr lang="en-US" dirty="0"/>
              <a:t>- a normal, unvisited link</a:t>
            </a:r>
          </a:p>
          <a:p>
            <a:pPr marL="0" indent="0">
              <a:buNone/>
            </a:pPr>
            <a:r>
              <a:rPr lang="en-US" b="1" dirty="0"/>
              <a:t>a:visited </a:t>
            </a:r>
            <a:r>
              <a:rPr lang="en-US" dirty="0"/>
              <a:t>- a link the user has visited</a:t>
            </a:r>
          </a:p>
          <a:p>
            <a:pPr marL="0" indent="0">
              <a:buNone/>
            </a:pPr>
            <a:r>
              <a:rPr lang="en-US" b="1" dirty="0"/>
              <a:t>a:hover </a:t>
            </a:r>
            <a:r>
              <a:rPr lang="en-US" dirty="0"/>
              <a:t>- a link when the user mouses over it</a:t>
            </a:r>
          </a:p>
          <a:p>
            <a:pPr marL="0" indent="0">
              <a:buNone/>
            </a:pPr>
            <a:r>
              <a:rPr lang="en-US" b="1" dirty="0"/>
              <a:t>a:active </a:t>
            </a:r>
            <a:r>
              <a:rPr lang="en-US" dirty="0"/>
              <a:t>- a link the moment it is clicked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536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21724-2239-825D-BB12-9F28E633A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062" y="113015"/>
            <a:ext cx="6092575" cy="66319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&lt;!DOCTYPE html&gt;&lt;html&gt;&lt;head&gt;</a:t>
            </a:r>
          </a:p>
          <a:p>
            <a:pPr marL="0" indent="0">
              <a:buNone/>
            </a:pPr>
            <a:r>
              <a:rPr lang="en-US" sz="1800" dirty="0"/>
              <a:t>&lt;style&gt;</a:t>
            </a:r>
          </a:p>
          <a:p>
            <a:pPr marL="0" indent="0">
              <a:buNone/>
            </a:pPr>
            <a:r>
              <a:rPr lang="en-US" sz="1800" dirty="0"/>
              <a:t>/* unvisited link */</a:t>
            </a:r>
          </a:p>
          <a:p>
            <a:pPr marL="0" indent="0">
              <a:buNone/>
            </a:pPr>
            <a:r>
              <a:rPr lang="en-US" sz="1800" dirty="0"/>
              <a:t>a:link {</a:t>
            </a:r>
          </a:p>
          <a:p>
            <a:pPr marL="0" indent="0">
              <a:buNone/>
            </a:pPr>
            <a:r>
              <a:rPr lang="en-US" sz="1800" dirty="0"/>
              <a:t>  color: red;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r>
              <a:rPr lang="en-US" sz="1800" dirty="0"/>
              <a:t>/* visited link */</a:t>
            </a:r>
          </a:p>
          <a:p>
            <a:pPr marL="0" indent="0">
              <a:buNone/>
            </a:pPr>
            <a:r>
              <a:rPr lang="en-US" sz="1800" dirty="0"/>
              <a:t>a:visited {</a:t>
            </a:r>
          </a:p>
          <a:p>
            <a:pPr marL="0" indent="0">
              <a:buNone/>
            </a:pPr>
            <a:r>
              <a:rPr lang="en-US" sz="1800" dirty="0"/>
              <a:t>  color: green;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r>
              <a:rPr lang="en-US" sz="1800" dirty="0"/>
              <a:t>/* mouse over link */</a:t>
            </a:r>
          </a:p>
          <a:p>
            <a:pPr marL="0" indent="0">
              <a:buNone/>
            </a:pPr>
            <a:r>
              <a:rPr lang="en-US" sz="1800" dirty="0"/>
              <a:t>a:hover {</a:t>
            </a:r>
          </a:p>
          <a:p>
            <a:pPr marL="0" indent="0">
              <a:buNone/>
            </a:pPr>
            <a:r>
              <a:rPr lang="en-US" sz="1800" dirty="0"/>
              <a:t>  color: </a:t>
            </a:r>
            <a:r>
              <a:rPr lang="en-US" sz="1800" dirty="0" err="1"/>
              <a:t>hotpink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r>
              <a:rPr lang="en-US" sz="1800" dirty="0"/>
              <a:t>/* selected link */</a:t>
            </a:r>
          </a:p>
          <a:p>
            <a:pPr marL="0" indent="0">
              <a:buNone/>
            </a:pPr>
            <a:r>
              <a:rPr lang="en-US" sz="1800" dirty="0"/>
              <a:t>a:active {</a:t>
            </a:r>
          </a:p>
          <a:p>
            <a:pPr marL="0" indent="0">
              <a:buNone/>
            </a:pPr>
            <a:r>
              <a:rPr lang="en-US" sz="1800" dirty="0"/>
              <a:t>  color: blue;</a:t>
            </a:r>
          </a:p>
          <a:p>
            <a:pPr marL="0" indent="0">
              <a:buNone/>
            </a:pPr>
            <a:r>
              <a:rPr lang="en-US" sz="1800" dirty="0"/>
              <a:t>}&lt;/style&gt;&lt;/head&gt;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94A150-9ABF-EED3-A9F9-94AB22052CE5}"/>
              </a:ext>
            </a:extLst>
          </p:cNvPr>
          <p:cNvSpPr txBox="1"/>
          <p:nvPr/>
        </p:nvSpPr>
        <p:spPr>
          <a:xfrm>
            <a:off x="7006975" y="513707"/>
            <a:ext cx="454117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/>
              <a:t>&lt;body&gt;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&lt;h2&gt;Styling a link depending on state&lt;/h2&gt;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&lt;p&gt;&lt;b&gt;&lt;a </a:t>
            </a:r>
            <a:r>
              <a:rPr lang="en-US" sz="1800" dirty="0" err="1"/>
              <a:t>href</a:t>
            </a:r>
            <a:r>
              <a:rPr lang="en-US" sz="1800" dirty="0"/>
              <a:t>="default.asp" target="_blank"&gt;This is a link&lt;/a&gt;&lt;/b&gt;&lt;/p&gt;</a:t>
            </a:r>
          </a:p>
          <a:p>
            <a:pPr marL="0" indent="0">
              <a:buNone/>
            </a:pPr>
            <a:r>
              <a:rPr lang="en-US" sz="1800" dirty="0"/>
              <a:t>&lt;p&gt;&lt;b&gt;Note:&lt;/b&gt; a:hover MUST come after a:link and a:visited in the CSS definition in order to be effective.&lt;/p&gt;</a:t>
            </a:r>
          </a:p>
          <a:p>
            <a:pPr marL="0" indent="0">
              <a:buNone/>
            </a:pPr>
            <a:r>
              <a:rPr lang="en-US" sz="1800" dirty="0"/>
              <a:t>&lt;p&gt;&lt;b&gt;Note:&lt;/b&gt; a:active MUST come after a:hover in the CSS definition in order to be effective.&lt;/p&gt;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&lt;/body&gt;</a:t>
            </a:r>
          </a:p>
          <a:p>
            <a:pPr marL="0" indent="0">
              <a:buNone/>
            </a:pPr>
            <a:r>
              <a:rPr lang="en-US" sz="1800" dirty="0"/>
              <a:t>&lt;/html&gt;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337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CEE9D-C172-C4C0-F611-4BD3F6C34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288" y="482885"/>
            <a:ext cx="10593512" cy="5694078"/>
          </a:xfrm>
        </p:spPr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When setting the style for several link states, there are some order rules:</a:t>
            </a: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a:hover MUST come after a:link and a:visited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a:active MUST come after a:hover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5641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398</Words>
  <Application>Microsoft Office PowerPoint</Application>
  <PresentationFormat>Widescreen</PresentationFormat>
  <Paragraphs>59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Verdana</vt:lpstr>
      <vt:lpstr>Office Theme</vt:lpstr>
      <vt:lpstr>CSS Links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 Links </dc:title>
  <dc:creator>BILAL AHMED</dc:creator>
  <cp:lastModifiedBy>BILAL AHMED</cp:lastModifiedBy>
  <cp:revision>3</cp:revision>
  <dcterms:created xsi:type="dcterms:W3CDTF">2022-09-12T16:44:21Z</dcterms:created>
  <dcterms:modified xsi:type="dcterms:W3CDTF">2022-09-12T16:54:05Z</dcterms:modified>
</cp:coreProperties>
</file>