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78E-959C-9BC1-2C2F-638648F9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5CEDE-B85D-D949-67BA-F58B406B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DEF3-D137-077F-65A9-403C0782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11F6-7DA2-9283-129E-D86111E4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B728-8E3D-866E-D5B2-C71827D2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4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171D-593B-0589-3E1C-F624296F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7E23-6284-86B1-C319-40594DCF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FB27-7EAF-9ABD-5E0B-1E7FA11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A27-7D55-2DDF-C177-4E88E7DA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1F24-EAE4-1ED4-2529-4CF43B4B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9B638-A57A-78A8-AB23-DC8AEAEB7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CFED-819A-D612-FBED-3C069D34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320D-C3E1-125A-EC8C-CF0C8B6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A1DE-7933-3B1A-27DD-EA843ABB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FFCB-339E-7AC5-2BAF-55EB97DE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7C89-A4E4-4BCF-7819-402A7E0A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4AC1-4B75-818E-8351-30BC771D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C9FB-B29B-C233-B44E-A07242EA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2F98-FF82-8DE6-EB01-FA06298A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AA1A-579B-F6F0-76F5-366AD453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3675-0BF8-D153-DB0A-C492B735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340BD-5F6B-FA3A-FB42-9EB04275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CF02-E6E8-F474-DD32-2460CDCA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DA5A-B485-FE48-68AC-FD2E7EC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08F9-5E21-AEF4-B89B-BFBBDDC8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8AAD-6BD5-B4A9-CF5E-11245797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58B9-28BE-D025-D1A1-326ED4534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DB29-DB0D-B20C-7E52-C4809C4C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8BB6-4488-4388-5CCE-71F44DA4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B408-01BE-DAB5-E3E5-8B031EEA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1E92-5C43-8464-3FD0-4D35D5BB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F09A-C54C-36A9-4870-DB7E4646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99D7-95BE-8E08-EE82-27349A17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AAA6-A4F6-146D-0702-65DFDB02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F0288-DCDF-30E8-8EA9-5FCC97C4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1D193-02C8-BD73-F1C8-B407C4A16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CDEE0-7217-CE84-CC61-09259B0F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A9890-D066-4B73-277B-CF48A969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A5CA1-8DF0-F7B0-852F-97E19198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282F-A04B-6E73-DC23-0759E61E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C265B-F119-941B-1610-37B00CFC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0CEB-1D2C-CCA5-51FA-FE9A92D1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45CA1-8FAF-1693-6C7B-D3F029D8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84C1B-8D58-4DDD-D94C-9AE7875A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5C9F4-EE12-3BC4-83FD-50012520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49A88-FC85-D795-9B13-835B50D6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5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840-2890-5454-5CB5-33840EB8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4CE0-1B60-3328-81F7-B62B805F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7C455-334F-F449-FE37-B7E583280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DF2D8-C800-60AE-E45F-5A2DEF7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79BC-582A-87CF-B892-EB921DE5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9768D-99C9-1AAE-D308-23463F9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2326-5BA7-08FC-6447-9F57B2EA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FF50F-9D52-1A68-F010-ECCC77183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F246-360D-0150-139F-50615337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EA10-6A4F-A208-D0B7-1A6DA1D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AA48-8CE6-4B33-EB37-2439E99D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3E33-82E8-1A2E-AC56-1E56E485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4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632-1E56-2DF7-AAAB-1DD0662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7835-8DF7-A4A0-970F-E4E7F616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4D71-478E-FA0E-9A69-3D811A01C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6F1D-E385-4C40-9D02-523750F78C60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7B9B-7064-9D98-238C-D0D88410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DA4A-7514-64CA-2FE5-B2407ED78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EA50-F3A5-450A-8420-799357167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7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FB7E-FDB1-CA87-B9D1-68E7517A8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Drag and 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34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091A-1D4E-60D7-DD9A-B0ADDC45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84" y="85985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Drag and drop is a very common feature. It is when you "grab" an object and drag it to a different location.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Make an Element Draggable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dirty="0"/>
              <a:t>First of all: To make an element draggable, set the draggable attribute to true: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draggable="true"&gt;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9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7792-9D3C-3D91-7340-61DA2D96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76"/>
            <a:ext cx="10515600" cy="5889287"/>
          </a:xfrm>
        </p:spPr>
        <p:txBody>
          <a:bodyPr/>
          <a:lstStyle/>
          <a:p>
            <a:r>
              <a:rPr lang="en-US" dirty="0"/>
              <a:t>Then, specify what should happen when the element is dragged. The </a:t>
            </a:r>
            <a:r>
              <a:rPr lang="en-US" b="1" dirty="0" err="1">
                <a:solidFill>
                  <a:srgbClr val="FF0000"/>
                </a:solidFill>
              </a:rPr>
              <a:t>ondragstart</a:t>
            </a:r>
            <a:r>
              <a:rPr lang="en-US" b="1" dirty="0">
                <a:solidFill>
                  <a:srgbClr val="FF0000"/>
                </a:solidFill>
              </a:rPr>
              <a:t> attribute </a:t>
            </a:r>
            <a:r>
              <a:rPr lang="en-US" dirty="0"/>
              <a:t>calls a function, </a:t>
            </a:r>
            <a:r>
              <a:rPr lang="en-US" b="1" dirty="0">
                <a:solidFill>
                  <a:srgbClr val="FF0000"/>
                </a:solidFill>
              </a:rPr>
              <a:t>drag(event)</a:t>
            </a:r>
            <a:r>
              <a:rPr lang="en-US" dirty="0"/>
              <a:t>, that specifies </a:t>
            </a:r>
            <a:r>
              <a:rPr lang="en-US" dirty="0">
                <a:solidFill>
                  <a:srgbClr val="FF0000"/>
                </a:solidFill>
              </a:rPr>
              <a:t>what data to be dragged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dataTransfer.setData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 sets the </a:t>
            </a:r>
            <a:r>
              <a:rPr lang="en-US" dirty="0">
                <a:solidFill>
                  <a:srgbClr val="FF0000"/>
                </a:solidFill>
              </a:rPr>
              <a:t>data type and the value </a:t>
            </a:r>
            <a:r>
              <a:rPr lang="en-US" dirty="0"/>
              <a:t>of the dragged data</a:t>
            </a:r>
          </a:p>
          <a:p>
            <a:r>
              <a:rPr lang="en-US" dirty="0"/>
              <a:t>The event listener </a:t>
            </a:r>
            <a:r>
              <a:rPr lang="en-US" dirty="0" err="1">
                <a:solidFill>
                  <a:srgbClr val="FF0000"/>
                </a:solidFill>
              </a:rPr>
              <a:t>ondragstart</a:t>
            </a:r>
            <a:r>
              <a:rPr lang="en-US" dirty="0"/>
              <a:t> will set the allowed effects (</a:t>
            </a:r>
            <a:r>
              <a:rPr lang="en-US" dirty="0">
                <a:solidFill>
                  <a:srgbClr val="FF0000"/>
                </a:solidFill>
              </a:rPr>
              <a:t>copy, move, link, or some combination).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014A-7D4A-78F4-4595-610DADE0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Dropping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5C4A-2B5F-8025-5D86-9BB49CAE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b="1" i="1" dirty="0" err="1">
                <a:solidFill>
                  <a:srgbClr val="FF0000"/>
                </a:solidFill>
                <a:effectLst/>
                <a:latin typeface="urw-din"/>
              </a:rPr>
              <a:t>ondragover</a:t>
            </a:r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 event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specifies 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where the dragged data can be dropped.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By default, data/elements cannot be dropped in other elements.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allow a drop, it must </a:t>
            </a: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prevent the default handling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the element.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This is done by calling the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urw-din"/>
              </a:rPr>
              <a:t>event.preventDefault</a:t>
            </a:r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()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method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Finally, the </a:t>
            </a:r>
            <a:r>
              <a:rPr lang="en-US" b="1" i="0" dirty="0">
                <a:solidFill>
                  <a:srgbClr val="FF0000"/>
                </a:solidFill>
                <a:effectLst/>
                <a:latin typeface="urw-din"/>
              </a:rPr>
              <a:t>drop event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which allows the actual drop to be performed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9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105A949-13DA-0C03-F50B-0C0F420A8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497" y="220692"/>
            <a:ext cx="6966733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&lt;!DOCTYPE HTML&gt;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#getData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width: 250px;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height: 200px;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padding: 10px;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border: 1px solid #4f4d4d;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allowDrop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(even)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even.preventDefault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drag(even)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even.dataTransfer.setData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("text", even.target.id);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drop(even)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even.preventDefault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even.dataTransfer.getData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("text");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even.target.appendChild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C70D5-92CB-DAD1-ACAB-6817CB13BAD1}"/>
              </a:ext>
            </a:extLst>
          </p:cNvPr>
          <p:cNvSpPr txBox="1"/>
          <p:nvPr/>
        </p:nvSpPr>
        <p:spPr>
          <a:xfrm>
            <a:off x="7654247" y="400692"/>
            <a:ext cx="43151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&lt;body&gt;</a:t>
            </a:r>
          </a:p>
          <a:p>
            <a:r>
              <a:rPr lang="en-IN" sz="2400" dirty="0"/>
              <a:t>    &lt;h3&gt;Drag the LPU logo image into the rectangle:&lt;/h3&gt;</a:t>
            </a:r>
          </a:p>
          <a:p>
            <a:r>
              <a:rPr lang="en-IN" sz="2400" dirty="0"/>
              <a:t>    &lt;div id="</a:t>
            </a:r>
            <a:r>
              <a:rPr lang="en-IN" sz="2400" dirty="0" err="1"/>
              <a:t>getData</a:t>
            </a:r>
            <a:r>
              <a:rPr lang="en-IN" sz="2400" dirty="0"/>
              <a:t>"</a:t>
            </a:r>
          </a:p>
          <a:p>
            <a:r>
              <a:rPr lang="en-IN" sz="2400" dirty="0"/>
              <a:t>         </a:t>
            </a:r>
            <a:r>
              <a:rPr lang="en-IN" sz="2400" dirty="0" err="1"/>
              <a:t>ondrop</a:t>
            </a:r>
            <a:r>
              <a:rPr lang="en-IN" sz="2400" dirty="0"/>
              <a:t>="drop(event)"</a:t>
            </a:r>
          </a:p>
          <a:p>
            <a:r>
              <a:rPr lang="en-IN" sz="2400" dirty="0"/>
              <a:t>         </a:t>
            </a:r>
            <a:r>
              <a:rPr lang="en-IN" sz="2400" dirty="0" err="1"/>
              <a:t>ondragover</a:t>
            </a:r>
            <a:r>
              <a:rPr lang="en-IN" sz="2400" dirty="0"/>
              <a:t>="</a:t>
            </a:r>
            <a:r>
              <a:rPr lang="en-IN" sz="2400" dirty="0" err="1"/>
              <a:t>allowDrop</a:t>
            </a:r>
            <a:r>
              <a:rPr lang="en-IN" sz="2400" dirty="0"/>
              <a:t>(event)"&gt;</a:t>
            </a:r>
          </a:p>
          <a:p>
            <a:r>
              <a:rPr lang="en-IN" sz="2400" dirty="0"/>
              <a:t>      &lt;/div&gt;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img</a:t>
            </a:r>
            <a:r>
              <a:rPr lang="en-IN" sz="2400" dirty="0"/>
              <a:t> id="</a:t>
            </a:r>
            <a:r>
              <a:rPr lang="en-IN" sz="2400" dirty="0" err="1"/>
              <a:t>dragData</a:t>
            </a:r>
            <a:r>
              <a:rPr lang="en-IN" sz="2400" dirty="0"/>
              <a:t>"</a:t>
            </a:r>
          </a:p>
          <a:p>
            <a:r>
              <a:rPr lang="en-IN" sz="2400" dirty="0"/>
              <a:t>         </a:t>
            </a:r>
            <a:r>
              <a:rPr lang="en-IN" sz="2400" dirty="0" err="1"/>
              <a:t>src</a:t>
            </a:r>
            <a:r>
              <a:rPr lang="en-IN" sz="2400" dirty="0"/>
              <a:t>="gfg.png"</a:t>
            </a:r>
          </a:p>
          <a:p>
            <a:r>
              <a:rPr lang="en-IN" sz="2400" dirty="0"/>
              <a:t>         draggable="true"</a:t>
            </a:r>
          </a:p>
          <a:p>
            <a:r>
              <a:rPr lang="en-IN" sz="2400" dirty="0"/>
              <a:t>         </a:t>
            </a:r>
            <a:r>
              <a:rPr lang="en-IN" sz="2400" dirty="0" err="1"/>
              <a:t>ondragstart</a:t>
            </a:r>
            <a:r>
              <a:rPr lang="en-IN" sz="2400" dirty="0"/>
              <a:t>="drag(event)"</a:t>
            </a:r>
          </a:p>
          <a:p>
            <a:r>
              <a:rPr lang="en-IN" sz="2400" dirty="0"/>
              <a:t>         width="250"</a:t>
            </a:r>
          </a:p>
          <a:p>
            <a:r>
              <a:rPr lang="en-IN" sz="2400" dirty="0"/>
              <a:t>         height="200"&gt;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5969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55E9-FA5D-AD4E-304D-FBB358C8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8AF3-DBDB-0388-703A-8DBA2D4B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urw-din</vt:lpstr>
      <vt:lpstr>Verdana</vt:lpstr>
      <vt:lpstr>Office Theme</vt:lpstr>
      <vt:lpstr>Drag and Drop</vt:lpstr>
      <vt:lpstr>PowerPoint Presentation</vt:lpstr>
      <vt:lpstr>PowerPoint Presentation</vt:lpstr>
      <vt:lpstr>Dropping the Object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</dc:title>
  <dc:creator>BILAL AHMED</dc:creator>
  <cp:lastModifiedBy>BILAL AHMED</cp:lastModifiedBy>
  <cp:revision>9</cp:revision>
  <dcterms:created xsi:type="dcterms:W3CDTF">2022-08-30T18:02:28Z</dcterms:created>
  <dcterms:modified xsi:type="dcterms:W3CDTF">2022-09-05T06:10:18Z</dcterms:modified>
</cp:coreProperties>
</file>