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257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D79D-5CCA-4F41-ABA6-61F62BD8D97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90-3C38-42E8-B65C-866F7F985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6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DC5-6200-5B13-51C5-AE11876DC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26C0-1014-0646-74D7-F77D855A6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5AD1-AE18-171E-80B0-4FEC75E6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B7F-39EC-6479-64B8-042584F4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9B1B-4256-294A-59AF-B21C66E8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97F5-7646-AD93-4372-F79F6EDE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4FDE5-1000-0200-8F7E-435FFEED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D1B1-3015-AC4D-2E6B-5AD14FBF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D455-B567-DEE3-9837-DE1B197B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481A-18AA-AC5D-0E17-AADD60B9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7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FC5D6-9358-74E5-7B47-4EDD7A2AA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8BB1C-AD45-23E5-EFF4-28BE1F334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A807-29C8-4340-2070-296B1363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619C-4582-6960-3AE6-0AABE03A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1451-09CC-42F7-584F-B9BDB29A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7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itle and Tab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3245-C6B2-CF28-F6BB-A51D363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AC64-C6FC-670E-78AF-F77CE3DD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2C1D-2AD2-DD9E-ED5B-CC967000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F1BB-1400-6C2D-82A9-8E04243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6880-66CB-F66D-9898-227DCD3C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0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C458-C80F-308B-5BD7-E8DE4E93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239B-782A-E229-BDD1-FB8CBF0A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14B67-6CA2-F927-38E9-1DE1A9BA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0FDC4-FB4A-91D3-A0DB-7CB686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4745-D126-49A1-2CFC-7D520A4C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5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70A1-E4DE-8EFA-E8F1-486FD136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2311-49BD-3DBC-8E04-3F7903B4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513EC-2AC4-308F-F839-A5170B7D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A6FAD-0613-779A-2156-65649D92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EDB03-EAA1-67A8-2BBD-1A6FA5D0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83FB0-35A7-5B7F-7932-44EC163E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7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75B0-2516-039C-C3A3-BA36FBD0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C6EE-58B1-EC39-1033-CB1E7BC0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7E1EA-6EDB-FF63-8A6C-2E3EA522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C87ED-F987-C24F-EEB8-6F4976B85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7B6C6-71CD-4406-A367-97B77F958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4FCEE-BC09-4CEB-EAFE-C79AD0DD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2F5DF-B305-A766-FDE0-FCEEBB22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97B50-02DA-6874-6246-A16B3725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344F-6DC6-381C-7A7A-38840F44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16EE9-A554-3C4E-0BB1-CD2E821B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36826-E293-A1F5-5903-DA1CB64F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5598C-86A1-B04A-DCDA-FD130F71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3725C-8641-238D-F7B2-A4B8DEAE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35B2B-37E4-131D-F6C5-F1FDFF57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2D82-497F-412E-326A-80D2766B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3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FCF4-F633-927F-161C-E18B43AF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1960-E5B0-D14E-8E67-4A44AFEB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52F98-9EAA-3644-CFA0-9CDC92F1A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60CC-D43A-C9A9-8B63-C63C4970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FF61-2EA9-AC98-8F0B-22A48614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F840-D679-E84D-04E1-B1414F75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42D1-959A-B6A6-324B-FAD148B6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6386F-4A65-97F6-1028-395BEBFE0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4BA03-D9D8-91F9-8082-DFCE21492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8268-DA22-1DDB-2C24-482E3EF9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366D1-AE33-D78D-7E7E-5D2DBF28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D125-877A-2F31-C1BF-E49B34AD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AC9E2-F038-22E1-C6AA-FBB034C4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BA96-3B3B-2207-B4CF-3E937605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BBDA-8E14-E1D9-5716-8E333B8E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13DC-6E99-48BF-89F5-8210C545BEC1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AFD0-591F-F9F3-4E73-0219A59A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4168-B2CF-7CFB-923A-7684C355A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276E-0F60-4179-AA69-3CE95E21F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C264-A4FF-A8B3-2B02-F9C653140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Entities, URL Encoding, Quick List</a:t>
            </a:r>
          </a:p>
        </p:txBody>
      </p:sp>
    </p:spTree>
    <p:extLst>
      <p:ext uri="{BB962C8B-B14F-4D97-AF65-F5344CB8AC3E}">
        <p14:creationId xmlns:p14="http://schemas.microsoft.com/office/powerpoint/2010/main" val="19064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dk1"/>
                </a:buClr>
                <a:buSzPts val="1400"/>
              </a:pPr>
              <a:t>2</a:t>
            </a:fld>
            <a:endParaRPr/>
          </a:p>
        </p:txBody>
      </p:sp>
      <p:sp>
        <p:nvSpPr>
          <p:cNvPr id="443" name="Google Shape;443;p58"/>
          <p:cNvSpPr txBox="1">
            <a:spLocks noGrp="1"/>
          </p:cNvSpPr>
          <p:nvPr>
            <p:ph type="title"/>
          </p:nvPr>
        </p:nvSpPr>
        <p:spPr>
          <a:xfrm>
            <a:off x="1155032" y="0"/>
            <a:ext cx="10414534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ts val="4000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Entities: Special Characters &amp; Symbols</a:t>
            </a:r>
            <a:endParaRPr dirty="0"/>
          </a:p>
        </p:txBody>
      </p:sp>
      <p:graphicFrame>
        <p:nvGraphicFramePr>
          <p:cNvPr id="444" name="Google Shape;444;p58"/>
          <p:cNvGraphicFramePr/>
          <p:nvPr/>
        </p:nvGraphicFramePr>
        <p:xfrm>
          <a:off x="1981201" y="1066801"/>
          <a:ext cx="8229575" cy="57956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Character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Entity 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Character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Entity 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Ampersand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&amp;amp;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Greater-than sign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r>
                        <a:rPr lang="en-US" sz="2400" b="1" i="0" u="none" strike="noStrike" cap="none" dirty="0" err="1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gt</a:t>
                      </a:r>
                      <a:r>
                        <a:rPr lang="en-US" sz="2400" b="1" i="0" u="none" strike="noStrike" cap="none" dirty="0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</a:t>
                      </a:r>
                      <a:r>
                        <a:rPr lang="en-US" sz="2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Asterisk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&amp;lowast;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∗∗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Less-than sign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&amp;lt;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Cent sign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&amp;cent;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¢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Non-breaking 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&amp;nbsp;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Copyright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&amp;copy;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©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Quotation mark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&amp;quot;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Fraction one qtr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&amp;frac14;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¼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Registration mark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&amp;reg;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®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Fraction one half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&amp;frac12; 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½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Trademark sign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&amp;trade; </a:t>
                      </a:r>
                      <a:r>
                        <a:rPr lang="en-US" sz="2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™</a:t>
                      </a: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B96ACD-8E03-42FD-3E87-AD967AB011F0}"/>
              </a:ext>
            </a:extLst>
          </p:cNvPr>
          <p:cNvSpPr txBox="1"/>
          <p:nvPr/>
        </p:nvSpPr>
        <p:spPr>
          <a:xfrm flipH="1">
            <a:off x="539014" y="66565"/>
            <a:ext cx="10491537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</a:rPr>
              <a:t>HTML Uniform Resource Locators</a:t>
            </a:r>
          </a:p>
          <a:p>
            <a:endParaRPr lang="en-IN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C4D68-07D6-D59F-6BD8-BB332087349F}"/>
              </a:ext>
            </a:extLst>
          </p:cNvPr>
          <p:cNvSpPr txBox="1"/>
          <p:nvPr/>
        </p:nvSpPr>
        <p:spPr>
          <a:xfrm>
            <a:off x="539014" y="923214"/>
            <a:ext cx="1083804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URL is another word for a web address.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URL can be composed of words (e.g. w3schools.com), or an Internet Protocol (IP) address (e.g. 192.68.20.50).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URL - Uniform Resource Locator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browsers request pages from web servers by using a URL.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Uniform Resource Locator (URL) is used to address a document (or other data) on the web.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web address like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https://www.w3schools.com/html/default.asp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follows these syntax rules: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scheme://prefix.domain:port/path/filename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scheme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Internet service (most common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or https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prefix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domain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prefix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(default for http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www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the Internet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domain name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(like w3schools.com)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port number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the host (default for http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 the server (If omitted: the root directory of the site)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the name of a document or resource</a:t>
            </a:r>
          </a:p>
          <a:p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41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BD68A5-B396-DAA4-D780-257F7E079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8565"/>
              </p:ext>
            </p:extLst>
          </p:nvPr>
        </p:nvGraphicFramePr>
        <p:xfrm>
          <a:off x="1145406" y="750770"/>
          <a:ext cx="9731142" cy="5226517"/>
        </p:xfrm>
        <a:graphic>
          <a:graphicData uri="http://schemas.openxmlformats.org/drawingml/2006/table">
            <a:tbl>
              <a:tblPr/>
              <a:tblGrid>
                <a:gridCol w="1337912">
                  <a:extLst>
                    <a:ext uri="{9D8B030D-6E8A-4147-A177-3AD203B41FA5}">
                      <a16:colId xmlns:a16="http://schemas.microsoft.com/office/drawing/2014/main" val="748538627"/>
                    </a:ext>
                  </a:extLst>
                </a:gridCol>
                <a:gridCol w="3158065">
                  <a:extLst>
                    <a:ext uri="{9D8B030D-6E8A-4147-A177-3AD203B41FA5}">
                      <a16:colId xmlns:a16="http://schemas.microsoft.com/office/drawing/2014/main" val="1649605347"/>
                    </a:ext>
                  </a:extLst>
                </a:gridCol>
                <a:gridCol w="5235165">
                  <a:extLst>
                    <a:ext uri="{9D8B030D-6E8A-4147-A177-3AD203B41FA5}">
                      <a16:colId xmlns:a16="http://schemas.microsoft.com/office/drawing/2014/main" val="4230127372"/>
                    </a:ext>
                  </a:extLst>
                </a:gridCol>
              </a:tblGrid>
              <a:tr h="91217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Scheme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Short for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Used for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03034"/>
                  </a:ext>
                </a:extLst>
              </a:tr>
              <a:tr h="91217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http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HyperText Transfer Protocol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Common web pages. Not encrypted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91977"/>
                  </a:ext>
                </a:extLst>
              </a:tr>
              <a:tr h="157781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https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Secure </a:t>
                      </a:r>
                      <a:r>
                        <a:rPr lang="en-IN" sz="2400" dirty="0" err="1">
                          <a:effectLst/>
                        </a:rPr>
                        <a:t>HyperText</a:t>
                      </a:r>
                      <a:r>
                        <a:rPr lang="en-IN" sz="2400" dirty="0">
                          <a:effectLst/>
                        </a:rPr>
                        <a:t> Transfer Protocol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Secure web pages. Encrypted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37012"/>
                  </a:ext>
                </a:extLst>
              </a:tr>
              <a:tr h="91217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ftp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File Transfer Protocol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Downloading or uploading files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659799"/>
                  </a:ext>
                </a:extLst>
              </a:tr>
              <a:tr h="91217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file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 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A file on your computer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9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63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CD95-0E9D-C214-7DF9-1AC64FDF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Encoding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8BB6-C3D3-3C91-2F92-94ADDC74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785"/>
            <a:ext cx="10515600" cy="4887178"/>
          </a:xfrm>
        </p:spPr>
        <p:txBody>
          <a:bodyPr>
            <a:normAutofit fontScale="92500"/>
          </a:bodyPr>
          <a:lstStyle/>
          <a:p>
            <a:r>
              <a:rPr lang="en-US" dirty="0"/>
              <a:t>URLs can only be sent over the Internet using the ASCII character-set. If a URL contains characters outside the ASCII set, the URL has to be converted.</a:t>
            </a:r>
          </a:p>
          <a:p>
            <a:endParaRPr lang="en-US" dirty="0"/>
          </a:p>
          <a:p>
            <a:r>
              <a:rPr lang="en-US" dirty="0"/>
              <a:t>URL encoding converts non-ASCII characters into a format that can be transmitted over the Internet.</a:t>
            </a:r>
          </a:p>
          <a:p>
            <a:endParaRPr lang="en-US" dirty="0"/>
          </a:p>
          <a:p>
            <a:r>
              <a:rPr lang="en-US" dirty="0"/>
              <a:t>URL encoding replaces non-ASCII characters with a "%" followed by hexadecimal digits.</a:t>
            </a:r>
          </a:p>
          <a:p>
            <a:endParaRPr lang="en-US" dirty="0"/>
          </a:p>
          <a:p>
            <a:r>
              <a:rPr lang="en-US" dirty="0"/>
              <a:t>URLs cannot contain spaces. URL encoding normally replaces a space with a plus (+) sign, or %20.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0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5C81-B669-0565-D807-61DAAE1A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ASCII Encoding Examples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4351-5A0A-C238-DC37-FB690F18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will encode input, according to the character-set used in your page.</a:t>
            </a:r>
          </a:p>
          <a:p>
            <a:r>
              <a:rPr lang="en-US" dirty="0"/>
              <a:t>The default character-set in HTML5 is UTF-8.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dirty="0"/>
              <a:t>	Character	From UTF-8</a:t>
            </a:r>
          </a:p>
          <a:p>
            <a:pPr marL="0" indent="0">
              <a:buNone/>
            </a:pPr>
            <a:r>
              <a:rPr lang="pt-BR" dirty="0"/>
              <a:t>	©		%C2%A9</a:t>
            </a:r>
          </a:p>
          <a:p>
            <a:pPr marL="0" indent="0">
              <a:buNone/>
            </a:pPr>
            <a:r>
              <a:rPr lang="pt-BR" dirty="0"/>
              <a:t>	®		%C2%AE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5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41C3-74EB-EFFF-6202-8C79C8D5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Quick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F22E-BDBD-12AD-2E9C-1FB3F24A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 following is an HTML Quick List: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Heading Element. &lt;h1&gt;&lt;/h1&gt; &lt;h2&gt;&lt;/h2&gt; ...</a:t>
            </a:r>
          </a:p>
          <a:p>
            <a:pPr marL="0" indent="0">
              <a:buNone/>
            </a:pPr>
            <a:r>
              <a:rPr lang="en-IN" dirty="0"/>
              <a:t>Text Element : &lt;p&gt;&lt;/p&gt; paragraph. &lt;</a:t>
            </a:r>
            <a:r>
              <a:rPr lang="en-IN" dirty="0" err="1"/>
              <a:t>br</a:t>
            </a:r>
            <a:r>
              <a:rPr lang="en-IN" dirty="0"/>
              <a:t>&gt; line break. ...</a:t>
            </a:r>
          </a:p>
          <a:p>
            <a:pPr marL="0" indent="0">
              <a:buNone/>
            </a:pPr>
            <a:r>
              <a:rPr lang="en-IN" dirty="0"/>
              <a:t>Physical Style. &lt;b&gt;&lt;/b&gt; bold. &lt;</a:t>
            </a:r>
            <a:r>
              <a:rPr lang="en-IN" dirty="0" err="1"/>
              <a:t>i</a:t>
            </a:r>
            <a:r>
              <a:rPr lang="en-IN" dirty="0"/>
              <a:t>&gt;&lt;/</a:t>
            </a:r>
            <a:r>
              <a:rPr lang="en-IN" dirty="0" err="1"/>
              <a:t>i</a:t>
            </a:r>
            <a:r>
              <a:rPr lang="en-IN" dirty="0"/>
              <a:t>&gt; italic.</a:t>
            </a:r>
          </a:p>
          <a:p>
            <a:pPr marL="0" indent="0">
              <a:buNone/>
            </a:pPr>
            <a:r>
              <a:rPr lang="en-IN" dirty="0"/>
              <a:t>Unordered (bullet) List. &lt;</a:t>
            </a:r>
            <a:r>
              <a:rPr lang="en-IN" dirty="0" err="1"/>
              <a:t>ul</a:t>
            </a:r>
            <a:r>
              <a:rPr lang="en-IN" dirty="0"/>
              <a:t>&gt; ...</a:t>
            </a:r>
          </a:p>
          <a:p>
            <a:pPr marL="0" indent="0">
              <a:buNone/>
            </a:pPr>
            <a:r>
              <a:rPr lang="en-IN" dirty="0"/>
              <a:t>Ordered (Number) List. &lt;</a:t>
            </a:r>
            <a:r>
              <a:rPr lang="en-IN" dirty="0" err="1"/>
              <a:t>ol</a:t>
            </a:r>
            <a:r>
              <a:rPr lang="en-IN" dirty="0"/>
              <a:t>&gt; ...</a:t>
            </a:r>
          </a:p>
          <a:p>
            <a:pPr marL="0" indent="0">
              <a:buNone/>
            </a:pPr>
            <a:r>
              <a:rPr lang="en-IN" dirty="0"/>
              <a:t>Tables. &lt;table border ="1"&gt; ...</a:t>
            </a:r>
          </a:p>
          <a:p>
            <a:pPr marL="0" indent="0">
              <a:buNone/>
            </a:pPr>
            <a:r>
              <a:rPr lang="en-IN" dirty="0"/>
              <a:t>Forms. &lt;form action="" method="post"&gt; ...</a:t>
            </a:r>
          </a:p>
          <a:p>
            <a:pPr marL="0" indent="0">
              <a:buNone/>
            </a:pPr>
            <a:r>
              <a:rPr lang="en-IN" dirty="0"/>
              <a:t>Image Element.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 ="" /&gt;  </a:t>
            </a:r>
          </a:p>
          <a:p>
            <a:pPr marL="0" indent="0">
              <a:buNone/>
            </a:pPr>
            <a:r>
              <a:rPr lang="en-I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3483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580</Words>
  <Application>Microsoft Office PowerPoint</Application>
  <PresentationFormat>Widescreen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Entities, URL Encoding, Quick List</vt:lpstr>
      <vt:lpstr>Entities: Special Characters &amp; Symbols</vt:lpstr>
      <vt:lpstr>PowerPoint Presentation</vt:lpstr>
      <vt:lpstr>PowerPoint Presentation</vt:lpstr>
      <vt:lpstr>URL Encoding </vt:lpstr>
      <vt:lpstr>ASCII Encoding Examples </vt:lpstr>
      <vt:lpstr>HTML Quick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Entities, URL Encoding, Quick List</dc:title>
  <dc:creator>BILAL AHMED</dc:creator>
  <cp:lastModifiedBy>BILAL AHMED</cp:lastModifiedBy>
  <cp:revision>1</cp:revision>
  <dcterms:created xsi:type="dcterms:W3CDTF">2022-08-28T11:05:55Z</dcterms:created>
  <dcterms:modified xsi:type="dcterms:W3CDTF">2022-08-28T11:19:42Z</dcterms:modified>
</cp:coreProperties>
</file>