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2458-BB26-9BE1-C0BA-3317B22F9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5BF80-8388-1BC5-4370-326A73073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A6874-141A-BA7E-0A72-D0F0DF28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6D09-4562-4820-BE28-10788A8A1FF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4F4DF-EFBB-1D75-253B-5F05C49E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2FF07-F7CB-AA0A-2560-61CDC3A3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75E-820E-4C94-B830-51C38C18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05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111D-8C0F-17EC-BBFF-85A34FB1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EF0CB-9EA7-8615-5A9D-FB75B49EE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C2ABE-E89D-A7EA-0AAA-C381A408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6D09-4562-4820-BE28-10788A8A1FF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54A14-FD64-DBB6-505C-5FB7AE3F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544B6-4F49-5610-07AE-A3E0448A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75E-820E-4C94-B830-51C38C18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5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72FC4-10F0-3BE0-430E-4D9718F33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BDA1A-667A-99FD-F035-CBBF9CFB3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0C6E-BA9C-ED38-125E-542756F9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6D09-4562-4820-BE28-10788A8A1FF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6B293-DB61-ABA1-EC02-F435A6BA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60A12-B813-44E6-431A-C1EF5262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75E-820E-4C94-B830-51C38C18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65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4DA4-9FAA-62E4-46FB-A23572BB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CB05-9D36-32A3-9828-37617BA1F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43A17-3D2E-9362-584F-EBC5BB73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6D09-4562-4820-BE28-10788A8A1FF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0AE8-529E-73A0-EECB-E75CF851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6B91A-D9C5-A4C4-8F05-EEC2473C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75E-820E-4C94-B830-51C38C18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94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03D1-C859-0A11-FF06-AAA03EA54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6A9C5-E2DB-8772-7D08-5B609386C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EB639-FC18-EF91-44FF-D45535CE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6D09-4562-4820-BE28-10788A8A1FF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8ED4A-EDEF-29AC-DD23-B83C73E9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4239-83C0-A96A-1A52-132EFA9B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75E-820E-4C94-B830-51C38C18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13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CC4E-9A94-E05F-4B28-77F1AA50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27C2C-6465-753D-D4A5-049E4EDFA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712FB-C3DA-22F2-C96F-9BC640F18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E46B7-54A2-0D44-B37B-67AEE422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6D09-4562-4820-BE28-10788A8A1FF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395DA-7DEA-3CB4-5851-C3E6BE15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BFEFC-4B9E-FC68-C33A-C8D56778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75E-820E-4C94-B830-51C38C18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39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E8C5-77D8-9C37-685A-B7A68E37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D5C37-D62A-07ED-854E-9F5858D0E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9E400-8988-1285-9B8C-BB4E77DFA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486BE-5912-AA47-BF38-6F7C0C045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A8E92-2EF8-C1C5-23F6-611C422AB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8D7AB-8C50-8814-380C-1B6942E6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6D09-4562-4820-BE28-10788A8A1FF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F9970-EA4A-3F6A-70E7-8E2FACDC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D2B9C-8D40-EA6C-2649-EF41FD1E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75E-820E-4C94-B830-51C38C18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22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C9F5-6AFF-E049-DBAD-F565496F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CC9DC-FDDE-75D5-D2EE-4782036C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6D09-4562-4820-BE28-10788A8A1FF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0FFF6-32B0-54CC-E43C-06FEAE61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DA2DB-99FA-1C00-B976-CD366515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75E-820E-4C94-B830-51C38C18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92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F7925-A732-BB76-8CA6-A8574F2F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6D09-4562-4820-BE28-10788A8A1FF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23533-8548-E4F0-EB55-3CFE1704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B0885-93C5-E7C4-2215-9B883C36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75E-820E-4C94-B830-51C38C18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5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007F-835A-F7BA-67DB-CB39EBA27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ACEC4-E7F8-86C7-50EE-25939C5A4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9DD8D-ECB2-F86C-AF59-88AF347E5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75C79-4D47-35B7-ED20-29F36B92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6D09-4562-4820-BE28-10788A8A1FF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C9BB3-3ADC-3271-90F6-7A8B3599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64742-202F-AACE-2A3E-032C4A12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75E-820E-4C94-B830-51C38C18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53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C163-AC35-9C28-EBC3-F5F8C566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956BC-9124-90B6-BD78-D21D7CE39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B36DD-57D1-8152-4CB8-1590D63E5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563F1-EDDD-326D-F37A-68648B9F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6D09-4562-4820-BE28-10788A8A1FF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C6C58-E993-7F3F-271F-37A44906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A61DC-40D6-129E-17A1-DBF8EE9E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B75E-820E-4C94-B830-51C38C18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78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B3CD6-6179-063B-EA61-02DF04C9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F941F-AD0D-01C4-54B6-5135BFB27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F8D05-FEE0-3B1B-EEC2-ACE3046A3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96D09-4562-4820-BE28-10788A8A1FF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B7CB7-F43E-BE32-88EA-9775407BA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8759-1D8D-6F75-803B-5910C4E2D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8B75E-820E-4C94-B830-51C38C18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55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9390-F21C-2AD2-D393-942DA9811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Favicon Icon</a:t>
            </a:r>
          </a:p>
        </p:txBody>
      </p:sp>
    </p:spTree>
    <p:extLst>
      <p:ext uri="{BB962C8B-B14F-4D97-AF65-F5344CB8AC3E}">
        <p14:creationId xmlns:p14="http://schemas.microsoft.com/office/powerpoint/2010/main" val="378095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FD73-397E-3F2B-0374-53A906029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"/>
            <a:ext cx="10515600" cy="599408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Ex: Link Shortcut Icon to Web Page [Favicon]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Favicon must be an “icon” file with extension “.</a:t>
            </a:r>
            <a:r>
              <a:rPr lang="en-IN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ico</a:t>
            </a:r>
            <a:r>
              <a:rPr lang="en-IN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Size of icon is between 16x16 pixels and 32x32 pixels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new folder by name “Icons” in your project.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a new file into “Icons” folder by name “favicon.ico”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 Click on Icons folder and “Reveal in Explorer”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 Click on “icon file” and select “Open with Paint”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the page size 32 x 32 pixels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your icon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your web page and link the icon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08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3356F8-29CE-F4F7-A1F2-968667B9C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91" y="231006"/>
            <a:ext cx="10785909" cy="61216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Ex.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&lt;html lang="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-IN"&gt;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&lt;head&gt;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&lt;title&gt;Amazon Shopping&lt;/title&gt;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&lt;link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rel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="shortcut icon" 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href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="Icons/favicon.ico"&gt;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&lt;/head&gt;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&lt;/html&gt;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IN" sz="18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Note: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Never use physical path directly in web development.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FAQ: When to use “\” back slash “/” forward slash?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Virtual Path: “/” forward slash		“Icons/favicon.ico”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Physical Path: “\” back slash		“C:\Icons\Favicon.ico”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58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Office Theme</vt:lpstr>
      <vt:lpstr>Favicon Icon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Favicon Icon</dc:title>
  <dc:creator>BILAL AHMED</dc:creator>
  <cp:lastModifiedBy>BILAL AHMED</cp:lastModifiedBy>
  <cp:revision>1</cp:revision>
  <dcterms:created xsi:type="dcterms:W3CDTF">2022-08-18T07:17:18Z</dcterms:created>
  <dcterms:modified xsi:type="dcterms:W3CDTF">2022-08-18T07:17:18Z</dcterms:modified>
</cp:coreProperties>
</file>