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8880-64E9-11D7-B0CB-B20D64017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721B8-977A-9625-641F-F85D77DE2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DEBF-3DD7-46C7-9B7C-0E92313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11E9-C5CC-75BB-B61B-325251D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A213-DEC6-E5C5-4984-77D63A7B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A0D-095A-5CE9-7CF1-1F2471F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8AADE-73D0-35F4-C5A2-1675C71F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CD24-9DA2-4708-5B9D-9238932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6DB6-AB26-BCA0-B5AD-1CACBE03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4F00-8D3F-D045-9901-33AC7B0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9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F62AA-69DC-C761-7508-ED0BC002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A3E6-0BE3-3057-E62E-8C1D4931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63D4-863A-B0DF-020D-B0F97606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374E-B337-6A9B-A9A3-CC3B83E1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68C3-216E-CF3D-DA85-0DF7CD4F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D696-3717-220C-6BCA-134FFB03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D63B-85E2-F441-22D5-8A8362A1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E65-42E5-83AF-929E-6388B79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B8EC-88D4-EF5B-4553-1BBB080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DF49-1FA9-4203-5AB2-84B2E20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CB6F-A51D-E9D1-CC65-C9CC7C2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31D8-C7FC-D197-1570-17076251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67D2-1768-90C2-6A7F-2D646DD1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B960-E0AB-FACB-EB62-A6FB905D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B707-726E-55BE-6F48-FFFA8FE8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985-A30C-03BB-A2E0-7F527864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7F27-028D-F5A2-264C-CDA1EFC79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BE99-65D8-D3B1-977F-03B86766B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9CE1-B3D2-B87B-C7CF-26457879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A677B-E1B3-5C7E-82CD-99EA52F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1B4B-F78A-BE6C-5D4A-B0EA589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CFE-3831-F32D-48B6-7696F0FE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AB67-08F4-1FB1-B2C1-D2074A6D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4279-F189-B65D-3122-69CC4908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C96DC-2A45-C8AC-DB13-8F5E0A856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C258-D2AD-BCBD-49BB-F8F79F030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9F2-A866-4517-42AC-6B81019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7162E-1881-D8BE-7F3B-09B34629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43A70-0028-8B5C-9080-EED41E4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8A0-95D6-1829-4594-F7401F99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7F268-F539-A3E3-88E1-51755EAD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16482-78C5-0E8A-D45B-9E9BEA9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315F-69AA-FD96-240D-B883C5F4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9CAE-2524-2DF7-521E-CFA239B2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BF86E-2E19-8FFF-4FDA-85BE6387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47C1-2FB3-72CA-FC82-4C5C606D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B904-0304-BF06-E57D-6A55BBC1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F42F-56FE-CD28-3A29-B66E556C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625F-0E5A-0B84-0A6C-9520D160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6F84-AA8A-37C5-9D24-B08BF4CA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54EE-979E-EB1E-8AD3-23B6D0AD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EB1E-A092-1049-18F1-E84206C5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5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64D1-0633-4FD8-C520-AE1D064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026A-76BF-AC28-3B86-313A9974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B91D5-D580-583B-D414-E75FA6A0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DC22-1A49-7723-EDB3-E51DC76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EC67-7479-97DC-3D1F-54BB42A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3F76-427E-AE17-0F06-7BA7E051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F6D06-E468-1DD8-AC98-58396320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2F6B-5010-9719-F333-2EF8FA74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1729-6CC4-8124-5B78-104F996B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6FBF7-D4C4-4D23-9228-1C434A70398C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CA3E-66F8-83C9-79A3-1FB37F7B3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EAF3-0FC7-E460-ACCD-3F2AF6478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6060-64E8-4F74-8C85-FD49E9F3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8E9-A4AD-5EB0-2190-7E142FFA0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HTML 5 Table</a:t>
            </a:r>
          </a:p>
        </p:txBody>
      </p:sp>
    </p:spTree>
    <p:extLst>
      <p:ext uri="{BB962C8B-B14F-4D97-AF65-F5344CB8AC3E}">
        <p14:creationId xmlns:p14="http://schemas.microsoft.com/office/powerpoint/2010/main" val="212515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5EB-E6CB-1D65-4AE1-06925F70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886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Tables in HTML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4956-58A6-31EA-FA0C-C4539FBE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are used to organize the data in rows and columns.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uses tables to present content in rows and columns.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version of HTML [4] used tables for designing entire document.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introduced new elements and attributes for designing tables.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4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E7-A4EF-A7A2-27E6-74DF41D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table elements are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0127A8-1CEC-7B72-ACCD-944258B6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202757"/>
              </p:ext>
            </p:extLst>
          </p:nvPr>
        </p:nvGraphicFramePr>
        <p:xfrm>
          <a:off x="996593" y="1541124"/>
          <a:ext cx="10202238" cy="43735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4088">
                  <a:extLst>
                    <a:ext uri="{9D8B030D-6E8A-4147-A177-3AD203B41FA5}">
                      <a16:colId xmlns:a16="http://schemas.microsoft.com/office/drawing/2014/main" val="3824875879"/>
                    </a:ext>
                  </a:extLst>
                </a:gridCol>
                <a:gridCol w="7638150">
                  <a:extLst>
                    <a:ext uri="{9D8B030D-6E8A-4147-A177-3AD203B41FA5}">
                      <a16:colId xmlns:a16="http://schemas.microsoft.com/office/drawing/2014/main" val="3630710920"/>
                    </a:ext>
                  </a:extLst>
                </a:gridCol>
              </a:tblGrid>
              <a:tr h="728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Element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153327"/>
                  </a:ext>
                </a:extLst>
              </a:tr>
              <a:tr h="72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&lt;table&gt;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It is a collection of rows and columns.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644759"/>
                  </a:ext>
                </a:extLst>
              </a:tr>
              <a:tr h="72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&lt;caption&gt;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sets caption for table.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192014"/>
                  </a:ext>
                </a:extLst>
              </a:tr>
              <a:tr h="72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&lt;thead&gt;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It defines the table header section.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812562"/>
                  </a:ext>
                </a:extLst>
              </a:tr>
              <a:tr h="72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&lt;tbody&gt;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It defines the table body section.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577125"/>
                  </a:ext>
                </a:extLst>
              </a:tr>
              <a:tr h="72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&lt;tfoot&gt;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defines the table footer section.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3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5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A7B63-8CB6-7EB0-7B81-73D82FC1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70764"/>
              </p:ext>
            </p:extLst>
          </p:nvPr>
        </p:nvGraphicFramePr>
        <p:xfrm>
          <a:off x="821933" y="369870"/>
          <a:ext cx="10202238" cy="33749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4087">
                  <a:extLst>
                    <a:ext uri="{9D8B030D-6E8A-4147-A177-3AD203B41FA5}">
                      <a16:colId xmlns:a16="http://schemas.microsoft.com/office/drawing/2014/main" val="145941594"/>
                    </a:ext>
                  </a:extLst>
                </a:gridCol>
                <a:gridCol w="7638151">
                  <a:extLst>
                    <a:ext uri="{9D8B030D-6E8A-4147-A177-3AD203B41FA5}">
                      <a16:colId xmlns:a16="http://schemas.microsoft.com/office/drawing/2014/main" val="352680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&lt;th&gt;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It defines column heading content.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632036"/>
                  </a:ext>
                </a:extLst>
              </a:tr>
              <a:tr h="391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&lt;tr&gt;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It defines the table row.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053331"/>
                  </a:ext>
                </a:extLst>
              </a:tr>
              <a:tr h="801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&lt;td&gt;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It defines the table cell content.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931920"/>
                  </a:ext>
                </a:extLst>
              </a:tr>
              <a:tr h="1211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>
                          <a:effectLst/>
                        </a:rPr>
                        <a:t>&lt;colgroup&gt;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It groups a set of columns to define effects.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85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97BCDAA7-8D96-A5E3-E987-1D0B65CA43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9738" y="421240"/>
            <a:ext cx="10890607" cy="57557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31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9576-3A75-AC69-ECE1-A139E2C8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8" y="133564"/>
            <a:ext cx="3236359" cy="659600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tfoot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colgroup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caption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CC0FA-0B2E-9548-9875-CA9D526C8136}"/>
              </a:ext>
            </a:extLst>
          </p:cNvPr>
          <p:cNvSpPr txBox="1">
            <a:spLocks/>
          </p:cNvSpPr>
          <p:nvPr/>
        </p:nvSpPr>
        <p:spPr>
          <a:xfrm>
            <a:off x="5474413" y="342117"/>
            <a:ext cx="3236359" cy="659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Attributes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valign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bgcolor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FCB-5536-621E-739F-9F33DD9D4EB8}"/>
              </a:ext>
            </a:extLst>
          </p:cNvPr>
          <p:cNvSpPr txBox="1"/>
          <p:nvPr/>
        </p:nvSpPr>
        <p:spPr>
          <a:xfrm>
            <a:off x="8065215" y="1078787"/>
            <a:ext cx="2517168" cy="278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cellspacing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cellpadding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colspan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rowspan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HTML 5 Table</vt:lpstr>
      <vt:lpstr>Tables in HTML</vt:lpstr>
      <vt:lpstr>HTML 5 table elements 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Table</dc:title>
  <dc:creator>BILAL AHMED</dc:creator>
  <cp:lastModifiedBy>BILAL AHMED</cp:lastModifiedBy>
  <cp:revision>4</cp:revision>
  <dcterms:created xsi:type="dcterms:W3CDTF">2022-08-30T14:03:49Z</dcterms:created>
  <dcterms:modified xsi:type="dcterms:W3CDTF">2022-08-30T14:25:09Z</dcterms:modified>
</cp:coreProperties>
</file>