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AE70-3D2F-6163-B592-84A7925A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7D492-95A6-2001-04A7-E9F5975D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1DA8-8FF9-33F5-0678-B090A3D5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277E-715C-48EA-DABA-366735FF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18D5-ABF5-9A3A-4621-081786C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82C-C3CC-B105-1F32-CB65BDCD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82134-4706-F4C4-912A-E3830C0E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FBA2-11D7-6DF1-0F85-9B7CF8DA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4C5E-C22B-4ECF-23D3-2D6ECAD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619B-0858-BEB6-A38F-D7681546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EAB07-82F4-D72E-B9C3-DB52A66D3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9F209-08E7-EA16-3A3A-6D793890D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87AA-012D-F96E-9333-53CB209E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9140-F249-B992-7832-B4752935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856C-F6E3-CEB0-5C46-D5DD1DA8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8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86BE-96CA-9D80-DA21-839786B4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5134-6F2F-AAE6-E2C2-7157CCE8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CF8C-70E7-3C8C-64AB-076970AF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9F66-A403-67AA-47BD-890EE221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F84F-A94B-C4E5-CE4D-C640DC0C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E448-1426-2B0B-B4DE-BE6421C4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69A3-DEE6-DC15-9286-68F65670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001B-7598-1C66-BFA4-1DBEE8AE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BD0D-A3AD-B67E-6998-EAC37FE8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7D1C-CAA8-4D9F-F3AE-CD9B285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5B8F-2057-FC0A-C7F8-353818AD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9349-B276-EC9D-1EF7-9E7979A25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07C8C-5C87-D3FA-2656-F807FB69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714C-4FC5-C286-DAD6-B412694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700A-032E-3241-9074-4EBA256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7457-2C0C-B661-18C3-24A9FBCF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F631-B51C-3AD6-C7A0-396F5726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578D-CA36-D83E-220C-6C918D9A2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35F87-18D5-23ED-4D1F-14A31704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73EE7-5BA7-9D7D-DD7E-C26366788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088A0-D4A5-766D-8390-C7FCAF2B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99409-757F-7AD4-54AA-87AF4C1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10D00-8738-BED4-D637-60DE5512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BC968-0CE9-C884-EFDE-3FBF609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951E-2A7F-B2D4-FDEA-07DC4843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A6991-4671-CCE8-BFA5-04685F8A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842D-4D1F-9535-0276-2FCA1792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81B34-439E-EFCE-7C13-E96203EB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7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F0E37-399D-AB25-161E-0D18AEDF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DECBE-61E5-89A9-404C-767FA5DA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0CAE-26CB-AB14-B446-7E209FE6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A433-4F69-2D74-A33F-3D2A9DF5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17C7-4E27-51D8-B119-A79D88CC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3F0F-A71C-8AE6-6ABF-7916BD53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E73B-2AAB-A144-83A8-D685FDA5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FB5D5-A2DF-D158-A6FD-25D85A05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8940-98BF-7709-1B89-51EAA430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2BD-BDF0-3012-D16B-74044E5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2C1E7-6734-0533-09B8-1799ED67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06904-3976-F481-1A03-253DE8E9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454A-EED6-A5F1-DBE3-FE2EBE99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E6A4B-5DCF-F82A-2EB7-C2626A2C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FACD7-3F9A-115F-5E24-72B5674A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8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A05A-778C-E024-E073-87C37E95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6353-2755-7673-18D5-7EDEDF0C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F1A3-1B58-71BA-2182-989F10B74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AAE8-3C98-442F-B6D3-9F2B0E7C1C3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DF21-1CB3-7431-1D5B-0A82EE42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181E-6496-309D-B834-DE29E842F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FC6E-DE11-4B3C-AF8F-DEFF5A44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1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40FB-B8E3-1F3F-4445-522B2B99E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1854F-31F7-D18F-93F4-47DCBA111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lvl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Introduction to PHP data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BF6-24C6-5C5D-CD35-3CC802FE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5816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numbers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8261-D465-7A18-1D5D-F3868A54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816"/>
            <a:ext cx="10515600" cy="520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PHP uses a sequence of digits without leading zeros to represent decimal values. The sequence may begin with a plus or minus sign. If it has no sign, then the integer is positive. For example:</a:t>
            </a:r>
          </a:p>
          <a:p>
            <a:r>
              <a:rPr lang="en-US" dirty="0"/>
              <a:t>2000</a:t>
            </a:r>
          </a:p>
          <a:p>
            <a:r>
              <a:rPr lang="en-US" dirty="0"/>
              <a:t>-100</a:t>
            </a:r>
          </a:p>
          <a:p>
            <a:r>
              <a:rPr lang="en-US" dirty="0"/>
              <a:t>12345</a:t>
            </a:r>
          </a:p>
          <a:p>
            <a:r>
              <a:rPr lang="en-US" dirty="0"/>
              <a:t>From PHP 7.4, you can use the underscores (_) to group digits in an integer to make it easier to read. For example, instead of using the following number: 1000000</a:t>
            </a:r>
          </a:p>
          <a:p>
            <a:r>
              <a:rPr lang="en-US" dirty="0"/>
              <a:t>you can use the underscores (_) to group digits like this: 1_000_000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10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D635-5458-3D00-19F4-E61FC46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Octal numbers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626F-4941-0840-FB6F-360A20B6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Octal numbers consist of a leading zero and a sequence of digits from 0 to 7. Like decimal numbers, the octal numbers can have a plus (+) or minus (-) sign. For example:</a:t>
            </a:r>
          </a:p>
          <a:p>
            <a:endParaRPr lang="en-US" dirty="0"/>
          </a:p>
          <a:p>
            <a:r>
              <a:rPr lang="en-US" dirty="0"/>
              <a:t>+010 // decimal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15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E5DB-46C6-6BB6-16F8-64E6D263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1214651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Hexadecimal numbers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0A62-8277-BFD8-EE63-9ADF3BB1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770"/>
            <a:ext cx="10515600" cy="492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Hexadecimal numbers consist of a leading 0x and a sequence of digits (0-9) or letters (A-F). The letters can be lowercase or uppercase. By convention, letters are written in uppercase.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to decimal numbers, hexadecimal numbers can include a sign, either plus (+) or minus(-). For example:</a:t>
            </a:r>
          </a:p>
          <a:p>
            <a:endParaRPr lang="en-US" dirty="0"/>
          </a:p>
          <a:p>
            <a:r>
              <a:rPr lang="en-US" dirty="0"/>
              <a:t>0x10 // decimal 16</a:t>
            </a:r>
          </a:p>
          <a:p>
            <a:r>
              <a:rPr lang="en-US" dirty="0"/>
              <a:t>0xFF // decimal 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61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60CE-C0EA-82B2-33E6-A352A4C5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numbers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EFA6-8035-7132-10A1-65FED6C6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numbers begin with 0b are followed by a sequence of digits 0 and 1. The binary numbers can include a sign. For example:</a:t>
            </a:r>
          </a:p>
          <a:p>
            <a:endParaRPr lang="en-US" dirty="0"/>
          </a:p>
          <a:p>
            <a:r>
              <a:rPr lang="en-US" dirty="0"/>
              <a:t>0b10 // decimal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00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89CE-F8F0-817B-BDD6-872A6676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921223"/>
          </a:xfrm>
        </p:spPr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4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is_int</a:t>
            </a: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function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5C69-FF64-D6D2-22AE-9E972F93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112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is_int</a:t>
            </a:r>
            <a:r>
              <a:rPr lang="en-US" dirty="0"/>
              <a:t>() built-in function returns true if a value (or a variable) is an integer. Otherwise, it returns false. For example:</a:t>
            </a:r>
          </a:p>
          <a:p>
            <a:endParaRPr lang="en-US" dirty="0"/>
          </a:p>
          <a:p>
            <a:r>
              <a:rPr lang="en-US" dirty="0"/>
              <a:t>$amount = 100;</a:t>
            </a:r>
          </a:p>
          <a:p>
            <a:r>
              <a:rPr lang="en-US" dirty="0"/>
              <a:t>echo </a:t>
            </a:r>
            <a:r>
              <a:rPr lang="en-US" dirty="0" err="1"/>
              <a:t>is_int</a:t>
            </a:r>
            <a:r>
              <a:rPr lang="en-US" dirty="0"/>
              <a:t>($amount);</a:t>
            </a:r>
          </a:p>
          <a:p>
            <a:endParaRPr lang="en-US" dirty="0"/>
          </a:p>
          <a:p>
            <a:r>
              <a:rPr lang="en-US" dirty="0"/>
              <a:t>Output: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48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6B8A-8304-4E20-302E-3B652595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91"/>
            <a:ext cx="10515600" cy="1166885"/>
          </a:xfrm>
        </p:spPr>
        <p:txBody>
          <a:bodyPr/>
          <a:lstStyle/>
          <a:p>
            <a:pPr algn="ctr"/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060-3113-1E22-0030-09A09DB4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476"/>
            <a:ext cx="10515600" cy="4955487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my_decimal</a:t>
            </a:r>
            <a:r>
              <a:rPr lang="en-US" dirty="0"/>
              <a:t> = 42;</a:t>
            </a:r>
          </a:p>
          <a:p>
            <a:r>
              <a:rPr lang="en-US" dirty="0"/>
              <a:t>$</a:t>
            </a:r>
            <a:r>
              <a:rPr lang="en-US" dirty="0" err="1"/>
              <a:t>my_binary</a:t>
            </a:r>
            <a:r>
              <a:rPr lang="en-US" dirty="0"/>
              <a:t> = 0b101010;</a:t>
            </a:r>
          </a:p>
          <a:p>
            <a:r>
              <a:rPr lang="en-US" dirty="0"/>
              <a:t>$</a:t>
            </a:r>
            <a:r>
              <a:rPr lang="en-US" dirty="0" err="1"/>
              <a:t>my_octal</a:t>
            </a:r>
            <a:r>
              <a:rPr lang="en-US" dirty="0"/>
              <a:t> = 052;</a:t>
            </a:r>
          </a:p>
          <a:p>
            <a:r>
              <a:rPr lang="en-US" dirty="0"/>
              <a:t>$</a:t>
            </a:r>
            <a:r>
              <a:rPr lang="en-US" dirty="0" err="1"/>
              <a:t>my_hexadecimal</a:t>
            </a:r>
            <a:r>
              <a:rPr lang="en-US" dirty="0"/>
              <a:t> = 0x2a;</a:t>
            </a:r>
          </a:p>
          <a:p>
            <a:endParaRPr lang="en-US" dirty="0"/>
          </a:p>
          <a:p>
            <a:r>
              <a:rPr lang="en-US" dirty="0"/>
              <a:t>echo ($</a:t>
            </a:r>
            <a:r>
              <a:rPr lang="en-US" dirty="0" err="1"/>
              <a:t>my_binary</a:t>
            </a:r>
            <a:r>
              <a:rPr lang="en-US" dirty="0"/>
              <a:t> + $</a:t>
            </a:r>
            <a:r>
              <a:rPr lang="en-US" dirty="0" err="1"/>
              <a:t>my_octal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9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7B8-7C6B-E94F-B508-D7B1F8F3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756-097C-C77A-B8C8-BC992048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Integer values are automatically created as needed from floats, </a:t>
            </a:r>
            <a:r>
              <a:rPr lang="en-US" dirty="0" err="1"/>
              <a:t>booleans</a:t>
            </a:r>
            <a:r>
              <a:rPr lang="en-US" dirty="0"/>
              <a:t>, and strings. If an explicit typecast is needed, it can be done with the (int) or (integer) cast: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99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7969-A18D-64C8-65DF-13D84760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7140-582D-87D7-8857-B0019D65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my_numeric_string</a:t>
            </a:r>
            <a:r>
              <a:rPr lang="en-US" dirty="0"/>
              <a:t> = "123";</a:t>
            </a:r>
          </a:p>
          <a:p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my_numeric_string</a:t>
            </a:r>
            <a:r>
              <a:rPr lang="en-US" dirty="0"/>
              <a:t>);</a:t>
            </a:r>
          </a:p>
          <a:p>
            <a:r>
              <a:rPr lang="en-US" dirty="0"/>
              <a:t>$</a:t>
            </a:r>
            <a:r>
              <a:rPr lang="en-US" dirty="0" err="1"/>
              <a:t>my_integer</a:t>
            </a:r>
            <a:r>
              <a:rPr lang="en-US" dirty="0"/>
              <a:t> = (int)$</a:t>
            </a:r>
            <a:r>
              <a:rPr lang="en-US" dirty="0" err="1"/>
              <a:t>my_numeric_string</a:t>
            </a:r>
            <a:r>
              <a:rPr lang="en-US" dirty="0"/>
              <a:t>;</a:t>
            </a:r>
          </a:p>
          <a:p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my_integer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692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84D9-5FCB-513C-C872-CDB13F8A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not_an_integer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not_an_integer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Output: float(6.25)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(see note below)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Output: int(6)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23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49E9-CFA3-28C5-E89F-4C297E3B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9772-EDA7-342F-E1B2-B9F1DE09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  </a:t>
            </a:r>
          </a:p>
          <a:p>
            <a:r>
              <a:rPr lang="en-IN" dirty="0"/>
              <a:t>$x = 5985;</a:t>
            </a:r>
          </a:p>
          <a:p>
            <a:r>
              <a:rPr lang="en-IN" dirty="0" err="1"/>
              <a:t>var_dump</a:t>
            </a:r>
            <a:r>
              <a:rPr lang="en-IN" dirty="0"/>
              <a:t>($x);</a:t>
            </a:r>
          </a:p>
          <a:p>
            <a:r>
              <a:rPr lang="en-IN" dirty="0"/>
              <a:t>?&gt; </a:t>
            </a:r>
          </a:p>
          <a:p>
            <a:endParaRPr lang="en-IN" dirty="0"/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  </a:t>
            </a:r>
          </a:p>
          <a:p>
            <a:r>
              <a:rPr lang="en-IN" dirty="0"/>
              <a:t>$x = “Mukesh”;</a:t>
            </a:r>
          </a:p>
          <a:p>
            <a:r>
              <a:rPr lang="en-IN" dirty="0" err="1"/>
              <a:t>var_dump</a:t>
            </a:r>
            <a:r>
              <a:rPr lang="en-IN" dirty="0"/>
              <a:t>($x);</a:t>
            </a:r>
          </a:p>
          <a:p>
            <a:r>
              <a:rPr lang="en-IN" dirty="0"/>
              <a:t>?&gt;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04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1742-6BA3-4EBD-2D83-60ACD3F7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 data types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9654-683A-D5AD-9573-D499101F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type specifies the amount of memory that allocates to a value associated with it. A type also determines the operations that you can perform on it.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PHP has ten primitive types including four scala types, four compound types, and two special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E676A9-F347-CE44-62E7-2C3AFA2E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12" y="689212"/>
            <a:ext cx="8509379" cy="49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4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24EB-9676-1166-5D97-7220911C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/>
          <a:lstStyle/>
          <a:p>
            <a:pPr algn="just"/>
            <a:r>
              <a:rPr lang="en-US" b="1" dirty="0"/>
              <a:t>Scalar types: </a:t>
            </a:r>
            <a:r>
              <a:rPr lang="en-US" dirty="0"/>
              <a:t>A variable is a scalar when it holds a single value of the type integer, float, string, or Boolean.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Compound types: </a:t>
            </a:r>
            <a:r>
              <a:rPr lang="en-US" dirty="0"/>
              <a:t>Compound data includes the values that contain more than one value. PHP has two compound types including array and object.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Special types: </a:t>
            </a:r>
            <a:r>
              <a:rPr lang="en-US" dirty="0"/>
              <a:t>PHP has two special types: null and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72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F4F3-B28D-C8B9-FE33-589C26EA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4054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effectLst/>
                <a:latin typeface="-apple-system"/>
              </a:rPr>
            </a:br>
            <a:r>
              <a:rPr lang="en-IN" b="0" i="0" dirty="0">
                <a:effectLst/>
                <a:latin typeface="+mn-lt"/>
              </a:rPr>
              <a:t>PHP Boolean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6665-FBF3-46CE-6A77-097C92E4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975815"/>
            <a:ext cx="10889776" cy="52011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value represents a truth value. In other words, a </a:t>
            </a:r>
            <a:r>
              <a:rPr lang="en-US" dirty="0" err="1"/>
              <a:t>boolean</a:t>
            </a:r>
            <a:r>
              <a:rPr lang="en-US" dirty="0"/>
              <a:t> value can be either true or false. PHP uses the bool type to represent </a:t>
            </a:r>
            <a:r>
              <a:rPr lang="en-US" dirty="0" err="1"/>
              <a:t>boolean</a:t>
            </a:r>
            <a:r>
              <a:rPr lang="en-US" dirty="0"/>
              <a:t>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represent </a:t>
            </a:r>
            <a:r>
              <a:rPr lang="en-US" dirty="0" err="1"/>
              <a:t>boolean</a:t>
            </a:r>
            <a:r>
              <a:rPr lang="en-US" dirty="0"/>
              <a:t> literals, you can use the true and false keywords. These keywords are case-insensitive. Therefore, the following are the same as true: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 following are the same as false: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E4F0-952B-50E9-F66A-686777B4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use non-</a:t>
            </a:r>
            <a:r>
              <a:rPr lang="en-US" dirty="0" err="1"/>
              <a:t>boolean</a:t>
            </a:r>
            <a:r>
              <a:rPr lang="en-US" dirty="0"/>
              <a:t> values in a </a:t>
            </a:r>
            <a:r>
              <a:rPr lang="en-US" dirty="0" err="1"/>
              <a:t>boolean</a:t>
            </a:r>
            <a:r>
              <a:rPr lang="en-US" dirty="0"/>
              <a:t> context, e.g., if statement. PHP evaluates that value to a </a:t>
            </a:r>
            <a:r>
              <a:rPr lang="en-US" dirty="0" err="1"/>
              <a:t>boolean</a:t>
            </a:r>
            <a:r>
              <a:rPr lang="en-US" dirty="0"/>
              <a:t> value. The following values evaluate to false:</a:t>
            </a:r>
          </a:p>
          <a:p>
            <a:endParaRPr lang="en-US" dirty="0"/>
          </a:p>
          <a:p>
            <a:r>
              <a:rPr lang="en-US" dirty="0"/>
              <a:t>The keyword false</a:t>
            </a:r>
          </a:p>
          <a:p>
            <a:r>
              <a:rPr lang="en-US" dirty="0"/>
              <a:t>The integer zero (0)</a:t>
            </a:r>
          </a:p>
          <a:p>
            <a:r>
              <a:rPr lang="en-US" dirty="0"/>
              <a:t>The floating-point number zero (0.0)</a:t>
            </a:r>
          </a:p>
          <a:p>
            <a:r>
              <a:rPr lang="en-US" dirty="0"/>
              <a:t>The empty string ('') and the string "0"</a:t>
            </a:r>
          </a:p>
          <a:p>
            <a:r>
              <a:rPr lang="en-US" dirty="0"/>
              <a:t>The NULL value</a:t>
            </a:r>
          </a:p>
          <a:p>
            <a:r>
              <a:rPr lang="en-US" dirty="0"/>
              <a:t>An empty array, i.e., an array with zero elements</a:t>
            </a:r>
          </a:p>
          <a:p>
            <a:r>
              <a:rPr lang="en-US" dirty="0"/>
              <a:t>PHP evaluates other values to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73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CF1-DBBE-1476-DFEC-54FB3899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shows how to declare variables that hold Boolean values: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is_submitted</a:t>
            </a:r>
            <a:r>
              <a:rPr lang="en-US" dirty="0"/>
              <a:t> = false;</a:t>
            </a:r>
          </a:p>
          <a:p>
            <a:r>
              <a:rPr lang="en-US" dirty="0"/>
              <a:t>$</a:t>
            </a:r>
            <a:r>
              <a:rPr lang="en-US" dirty="0" err="1"/>
              <a:t>is_valid</a:t>
            </a:r>
            <a:r>
              <a:rPr lang="en-US" dirty="0"/>
              <a:t> = true;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check if a value is a Boolean, you can use the built-in function </a:t>
            </a:r>
            <a:r>
              <a:rPr lang="en-US" dirty="0" err="1"/>
              <a:t>is_bool</a:t>
            </a:r>
            <a:r>
              <a:rPr lang="en-US" dirty="0"/>
              <a:t>(). For example: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is_email_valid</a:t>
            </a:r>
            <a:r>
              <a:rPr lang="en-US" dirty="0"/>
              <a:t> = false;</a:t>
            </a:r>
          </a:p>
          <a:p>
            <a:r>
              <a:rPr lang="en-US" dirty="0"/>
              <a:t>echo </a:t>
            </a:r>
            <a:r>
              <a:rPr lang="en-US" dirty="0" err="1"/>
              <a:t>is_bool</a:t>
            </a:r>
            <a:r>
              <a:rPr lang="en-US" dirty="0"/>
              <a:t>($</a:t>
            </a:r>
            <a:r>
              <a:rPr lang="en-US" dirty="0" err="1"/>
              <a:t>is_email_valid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6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B0EC-8E7B-C5A6-27E7-12429B8B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use the echo to show a </a:t>
            </a:r>
            <a:r>
              <a:rPr lang="en-US" dirty="0" err="1"/>
              <a:t>boolean</a:t>
            </a:r>
            <a:r>
              <a:rPr lang="en-US" dirty="0"/>
              <a:t> value, it’ll show 1 for true and nothing for false, which is not intuitive. To make it more obvious, you can use the </a:t>
            </a:r>
            <a:r>
              <a:rPr lang="en-US" dirty="0" err="1"/>
              <a:t>var_dump</a:t>
            </a:r>
            <a:r>
              <a:rPr lang="en-US" dirty="0"/>
              <a:t>() function. For example: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is_email_valid</a:t>
            </a:r>
            <a:r>
              <a:rPr lang="en-US" dirty="0"/>
              <a:t> = false;</a:t>
            </a:r>
          </a:p>
          <a:p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is_email_valid</a:t>
            </a:r>
            <a:r>
              <a:rPr lang="en-US" dirty="0"/>
              <a:t>);</a:t>
            </a:r>
          </a:p>
          <a:p>
            <a:r>
              <a:rPr lang="en-US" dirty="0"/>
              <a:t>$</a:t>
            </a:r>
            <a:r>
              <a:rPr lang="en-US" dirty="0" err="1"/>
              <a:t>is_submitted</a:t>
            </a:r>
            <a:r>
              <a:rPr lang="en-US" dirty="0"/>
              <a:t> = true;</a:t>
            </a:r>
          </a:p>
          <a:p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is_submitted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64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CB9A-FC9A-13A3-19FE-B2FBEF66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effectLst/>
                <a:latin typeface="-apple-system"/>
              </a:rPr>
            </a:br>
            <a:r>
              <a:rPr lang="en-IN" b="0" i="0" dirty="0">
                <a:effectLst/>
                <a:latin typeface="-apple-system"/>
              </a:rPr>
              <a:t>PHP int type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6B45-1418-3AD5-0EBA-1FF47D52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Integers are whole numbers such as -3, -2, -1, 0, 1, 2, 3… PHP uses the int type to represent the integers.</a:t>
            </a:r>
          </a:p>
          <a:p>
            <a:pPr algn="just"/>
            <a:r>
              <a:rPr lang="en-US" dirty="0"/>
              <a:t>The range of integers depends on the platform where PHP runs. Typically, integers has a range from -2,147,438,648 to 2,147,483,647. It’s equivalent to 32 bits signed.</a:t>
            </a:r>
          </a:p>
          <a:p>
            <a:pPr algn="just"/>
            <a:r>
              <a:rPr lang="en-US" dirty="0"/>
              <a:t>To get the size of the integer, you use the PHP_INT_SIZE constant. Also, you use the PHP_INT_MIN and PHP_INT_MAX constants to get the minimum and maximum integer values.</a:t>
            </a:r>
          </a:p>
          <a:p>
            <a:pPr algn="just"/>
            <a:r>
              <a:rPr lang="en-US" dirty="0"/>
              <a:t>PHP represents integer literals in decimal, octal, binary, and hexadecimal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58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1062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 PHP data types </vt:lpstr>
      <vt:lpstr>PowerPoint Presentation</vt:lpstr>
      <vt:lpstr>PowerPoint Presentation</vt:lpstr>
      <vt:lpstr> PHP Boolean </vt:lpstr>
      <vt:lpstr>PowerPoint Presentation</vt:lpstr>
      <vt:lpstr>PowerPoint Presentation</vt:lpstr>
      <vt:lpstr>PowerPoint Presentation</vt:lpstr>
      <vt:lpstr> PHP int type </vt:lpstr>
      <vt:lpstr> Decimal numbers </vt:lpstr>
      <vt:lpstr> Octal numbers </vt:lpstr>
      <vt:lpstr> Hexadecimal numbers </vt:lpstr>
      <vt:lpstr> Binary numbers </vt:lpstr>
      <vt:lpstr> The is_int() function </vt:lpstr>
      <vt:lpstr>Examples</vt:lpstr>
      <vt:lpstr>PowerPoint Presentation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Kumar</dc:creator>
  <cp:lastModifiedBy>Mukesh Kumar</cp:lastModifiedBy>
  <cp:revision>2</cp:revision>
  <dcterms:created xsi:type="dcterms:W3CDTF">2022-07-30T09:19:21Z</dcterms:created>
  <dcterms:modified xsi:type="dcterms:W3CDTF">2022-08-14T14:33:01Z</dcterms:modified>
</cp:coreProperties>
</file>