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2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40B3-B4F6-94A7-3F19-0B98189BE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2224B-ED05-ACFD-51F6-1D62AF1D2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22ABE-39BB-DA2C-2005-F799ED482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56B1-47D9-4374-96D0-3E82779B071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1D7C6-8975-8038-59B6-62CF96E1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F0F17-6D99-27BC-9A55-27016CC9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8181-CC1F-4CEF-B16E-D7A05A74C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04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B553-73BB-7A24-CAB5-15FDEFF2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C7274-7870-BBAF-6972-A960467F7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D711A-CEBF-56B2-1D33-EA957388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56B1-47D9-4374-96D0-3E82779B071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0E51E-52DA-A8C6-5221-390899A5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C3803-720B-A457-F357-C6996B23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8181-CC1F-4CEF-B16E-D7A05A74C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29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9DF2E-3730-3E4C-94C4-59226A5DB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F0C95-ABD4-BB0F-CDEA-4CF145CBC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B130D-F4C0-3B4F-D2C0-453FC1B8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56B1-47D9-4374-96D0-3E82779B071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4DA5B-B89E-BDF2-D285-B8B538E7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E377B-3D4C-E111-054B-98CADF63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8181-CC1F-4CEF-B16E-D7A05A74C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9639-8638-7EED-EED2-DFA5B388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B8ED4-FC46-F878-B957-9356FAA64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F36D4-6267-C567-EB18-279B8CF5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56B1-47D9-4374-96D0-3E82779B071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85FB0-A2E8-48E3-1305-9DE9C527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EC5E3-3516-4A65-C29F-2EB73EEA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8181-CC1F-4CEF-B16E-D7A05A74C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5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4E4C-D88D-D9DC-05D9-016D3282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B9281-EE40-EB36-C842-36F2A9F60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CEC43-32D7-2D3D-A729-F8EB653C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56B1-47D9-4374-96D0-3E82779B071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7D958-EF9B-15D1-8206-C4506480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DC8BA-2CC5-C846-55F8-E5E23067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8181-CC1F-4CEF-B16E-D7A05A74C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32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6DBA-9839-3DA9-6EA2-B8072329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425E-506F-5B9A-4822-53874F4A6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D31FC-3AE4-0358-2C1F-D39249882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3EA55-57F1-EEE9-EAE8-54B7BCBF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56B1-47D9-4374-96D0-3E82779B071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E394C-3C89-D2BE-2C80-0CCD3027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FBBFF-75C7-D829-9039-A6129EE9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8181-CC1F-4CEF-B16E-D7A05A74C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53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1145-02A9-B14D-F253-181FFFC3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38F3D-A3FA-0661-61F3-9B318835C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BF95D-C874-9193-C949-B8C53164B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4AAB8-C90E-8BE6-2188-E158C13CB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22AB46-3CE5-6A3C-E3AE-6AF5CC6A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C85D1-B8D0-E954-C24E-2F52AE2C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56B1-47D9-4374-96D0-3E82779B071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E735BD-A6B3-36E2-B202-071FE18D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24202-033F-95EC-A74A-4C49B9F5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8181-CC1F-4CEF-B16E-D7A05A74C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23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7715-2411-77E0-B0C9-064A52E3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655B8-6D80-D78D-90F7-E1D80631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56B1-47D9-4374-96D0-3E82779B071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A4B07-6A37-B04D-10A6-7612B43C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B7F41-3A78-5FD3-DE2F-6BF80CE4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8181-CC1F-4CEF-B16E-D7A05A74C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11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5EE10-4ACA-C58F-C04E-E7201055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56B1-47D9-4374-96D0-3E82779B071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8F6C2-ABD0-F4CC-D482-07AE4C05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A0255-A8FF-72C1-7673-C93E92EE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8181-CC1F-4CEF-B16E-D7A05A74C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94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42E5-84EB-9945-D187-873CAEB5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163A9-8E81-D4B7-B48D-5BA25B6A7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AD82C-4E4C-6B7E-E943-38C4046F4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EB918-E9FB-C5C2-0A70-7CF5F68F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56B1-47D9-4374-96D0-3E82779B071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C0B65-EDDE-FBD1-CA12-3A9B9EE3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B4471-6B7A-0E6C-C00A-0C5D89C3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8181-CC1F-4CEF-B16E-D7A05A74C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55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2F3E-C2CA-1AFC-3FE8-12E7562A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AF0B5-C44A-F32A-70C6-6D7FAF4A7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1C2A6-1C07-737A-DA74-90103D48D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DB809-739D-6393-D592-F2109C24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56B1-47D9-4374-96D0-3E82779B071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6560E-6731-D48D-D633-6B04C2CE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B7D83-5A64-B9F0-D138-3ED26F95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8181-CC1F-4CEF-B16E-D7A05A74C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21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EFC2E-B707-C393-B355-3DF40268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BA0A1-9DB8-6733-1121-EB2A7B911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6D47F-3ABF-4481-5A28-5A080DB7C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56B1-47D9-4374-96D0-3E82779B071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F9B10-D456-1F33-0A66-F792BF983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EB4E3-A02D-49F7-A772-875586F24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48181-CC1F-4CEF-B16E-D7A05A74C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18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tutorial.net/php-tutorial/php-int/" TargetMode="External"/><Relationship Id="rId2" Type="http://schemas.openxmlformats.org/officeDocument/2006/relationships/hyperlink" Target="https://www.phptutorial.net/php-tutorial/php-str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hptutorial.net/php-oop/php-objects/" TargetMode="External"/><Relationship Id="rId4" Type="http://schemas.openxmlformats.org/officeDocument/2006/relationships/hyperlink" Target="https://www.phptutorial.net/php-tutorial/php-array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BB9612D-C8C5-6985-D236-01E736D10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7629"/>
            <a:ext cx="9144000" cy="1498007"/>
          </a:xfrm>
        </p:spPr>
        <p:txBody>
          <a:bodyPr/>
          <a:lstStyle/>
          <a:p>
            <a:pPr algn="r"/>
            <a:r>
              <a:rPr lang="en-IN" sz="6000" b="1" i="0" dirty="0">
                <a:effectLst/>
              </a:rPr>
              <a:t>PHP Tutorial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352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E3F2-5FD4-1EB9-E0C3-1FEA6216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5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55F7E-4617-E55C-8E57-1F7055DF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variable stores a value, and its name always starts with $ sign.</a:t>
            </a:r>
          </a:p>
          <a:p>
            <a:pPr algn="just"/>
            <a:r>
              <a:rPr lang="en-US" dirty="0"/>
              <a:t>Use the separation of concerns principle to separate the PHP logic from HTML.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83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2B7C-1EE1-4442-1035-10F4EE614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25"/>
            <a:ext cx="10515600" cy="982639"/>
          </a:xfrm>
        </p:spPr>
        <p:txBody>
          <a:bodyPr>
            <a:normAutofit fontScale="9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</a:br>
            <a:r>
              <a:rPr kumimoji="0" lang="en-US" sz="5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 a variable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9DE4B-D1F3-EDA7-8E92-B0EB9F403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890"/>
            <a:ext cx="10515600" cy="4894073"/>
          </a:xfrm>
        </p:spPr>
        <p:txBody>
          <a:bodyPr/>
          <a:lstStyle/>
          <a:p>
            <a:pPr algn="just"/>
            <a:r>
              <a:rPr lang="en-US" sz="3200" b="0" i="0" dirty="0">
                <a:effectLst/>
              </a:rPr>
              <a:t>A variable stores a value of any type, e.g., a </a:t>
            </a:r>
            <a:r>
              <a:rPr lang="en-US" sz="3200" b="0" i="0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string</a:t>
            </a:r>
            <a:r>
              <a:rPr lang="en-US" sz="3200" b="0" i="0" dirty="0">
                <a:effectLst/>
              </a:rPr>
              <a:t>, a </a:t>
            </a:r>
            <a:r>
              <a:rPr lang="en-US" sz="3200" b="0" i="0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number</a:t>
            </a:r>
            <a:r>
              <a:rPr lang="en-US" sz="3200" b="0" i="0" dirty="0">
                <a:effectLst/>
              </a:rPr>
              <a:t>, an </a:t>
            </a:r>
            <a:r>
              <a:rPr lang="en-US" sz="3200" b="0" i="0" strike="noStrike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</a:t>
            </a:r>
            <a:r>
              <a:rPr lang="en-US" sz="3200" b="0" i="0" dirty="0">
                <a:effectLst/>
              </a:rPr>
              <a:t>, or an </a:t>
            </a:r>
            <a:r>
              <a:rPr lang="en-US" sz="3200" b="0" i="0" strike="noStrike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</a:t>
            </a:r>
            <a:r>
              <a:rPr lang="en-US" sz="3200" b="0" i="0" dirty="0">
                <a:effectLst/>
              </a:rPr>
              <a:t>.</a:t>
            </a:r>
          </a:p>
          <a:p>
            <a:pPr algn="just"/>
            <a:r>
              <a:rPr lang="en-US" sz="3200" b="0" i="0" dirty="0">
                <a:effectLst/>
              </a:rPr>
              <a:t>A variable has a name and is associated with a value. To define a variable, you use the following syntax: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b="1" i="0" dirty="0">
                <a:effectLst/>
              </a:rPr>
              <a:t>$</a:t>
            </a:r>
            <a:r>
              <a:rPr lang="en-US" sz="3200" b="1" i="0" dirty="0" err="1">
                <a:effectLst/>
              </a:rPr>
              <a:t>variable_name</a:t>
            </a:r>
            <a:r>
              <a:rPr lang="en-US" sz="3200" b="1" i="0" dirty="0">
                <a:effectLst/>
              </a:rPr>
              <a:t> = value;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641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2A499-F016-A8E4-A8B8-B4114DC30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2388"/>
            <a:ext cx="10515600" cy="54945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When defining a variable, you need to follow these rules:</a:t>
            </a:r>
          </a:p>
          <a:p>
            <a:pPr marL="0" indent="0" algn="just">
              <a:buNone/>
            </a:pPr>
            <a:endParaRPr lang="en-US" sz="3200" dirty="0"/>
          </a:p>
          <a:p>
            <a:pPr algn="just"/>
            <a:r>
              <a:rPr lang="en-US" sz="3200" dirty="0"/>
              <a:t>The variable name must start with the dollar sign ($).</a:t>
            </a:r>
          </a:p>
          <a:p>
            <a:pPr algn="just"/>
            <a:r>
              <a:rPr lang="en-US" sz="3200" dirty="0"/>
              <a:t>The first character after the dollar sign ( $) must be a letter (a-z) or the underscore ( _ ).</a:t>
            </a:r>
          </a:p>
          <a:p>
            <a:pPr algn="just"/>
            <a:r>
              <a:rPr lang="en-US" sz="3200" dirty="0"/>
              <a:t>The remaining characters can be underscores, letters, or numbers.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0964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2FA75-06FD-C920-F04F-276291B83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2860"/>
            <a:ext cx="10515600" cy="547410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PHP variables are case-sensitive. It means that $message and $Message variables are entirely different.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following example defines a variable called $title:</a:t>
            </a:r>
          </a:p>
          <a:p>
            <a:pPr marL="0" indent="0" algn="just">
              <a:buNone/>
            </a:pPr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$title = "PHP is awesome!";</a:t>
            </a:r>
          </a:p>
          <a:p>
            <a:pPr marL="0" indent="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169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D03D0-49E8-689F-28CA-DD92AA28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6854"/>
            <a:ext cx="10515600" cy="60118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display the values of variables on a webpage, you’ll use the echo construct. For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b="0" dirty="0">
                <a:effectLst/>
              </a:rPr>
              <a:t>&lt;html lang="</a:t>
            </a:r>
            <a:r>
              <a:rPr lang="en-US" sz="3000" b="0" dirty="0" err="1">
                <a:effectLst/>
              </a:rPr>
              <a:t>en</a:t>
            </a:r>
            <a:r>
              <a:rPr lang="en-US" sz="3000" b="0" dirty="0">
                <a:effectLst/>
              </a:rPr>
              <a:t>"&gt;</a:t>
            </a:r>
          </a:p>
          <a:p>
            <a:pPr marL="0" indent="0">
              <a:buNone/>
            </a:pPr>
            <a:r>
              <a:rPr lang="en-US" sz="3000" b="0" dirty="0">
                <a:effectLst/>
              </a:rPr>
              <a:t>&lt;head&gt;</a:t>
            </a:r>
          </a:p>
          <a:p>
            <a:pPr marL="0" indent="0">
              <a:buNone/>
            </a:pPr>
            <a:r>
              <a:rPr lang="en-US" sz="3000" b="0" dirty="0">
                <a:effectLst/>
              </a:rPr>
              <a:t>    &lt;title&gt;PHP Variables&lt;/title&gt;</a:t>
            </a:r>
          </a:p>
          <a:p>
            <a:pPr marL="0" indent="0">
              <a:buNone/>
            </a:pPr>
            <a:r>
              <a:rPr lang="en-US" sz="3000" b="0" dirty="0">
                <a:effectLst/>
              </a:rPr>
              <a:t>&lt;/head&gt;</a:t>
            </a:r>
          </a:p>
          <a:p>
            <a:pPr marL="0" indent="0">
              <a:buNone/>
            </a:pPr>
            <a:r>
              <a:rPr lang="en-US" sz="3000" b="0" dirty="0">
                <a:effectLst/>
              </a:rPr>
              <a:t>&lt;body&gt;</a:t>
            </a:r>
          </a:p>
          <a:p>
            <a:pPr marL="0" indent="0">
              <a:buNone/>
            </a:pPr>
            <a:r>
              <a:rPr lang="en-US" sz="3000" b="0" dirty="0">
                <a:effectLst/>
              </a:rPr>
              <a:t>    &lt;?</a:t>
            </a:r>
            <a:r>
              <a:rPr lang="en-US" sz="3000" b="0" dirty="0" err="1">
                <a:effectLst/>
              </a:rPr>
              <a:t>php</a:t>
            </a:r>
            <a:endParaRPr lang="en-US" sz="3000" b="0" dirty="0">
              <a:effectLst/>
            </a:endParaRPr>
          </a:p>
          <a:p>
            <a:pPr marL="0" indent="0">
              <a:buNone/>
            </a:pPr>
            <a:r>
              <a:rPr lang="en-US" sz="3000" b="0" dirty="0">
                <a:effectLst/>
              </a:rPr>
              <a:t>        $title = 'PHP is awesome!';</a:t>
            </a:r>
          </a:p>
          <a:p>
            <a:pPr marL="0" indent="0">
              <a:buNone/>
            </a:pPr>
            <a:r>
              <a:rPr lang="en-US" sz="3000" b="0" dirty="0">
                <a:effectLst/>
              </a:rPr>
              <a:t>    ?&gt;</a:t>
            </a:r>
          </a:p>
          <a:p>
            <a:pPr marL="0" indent="0">
              <a:buNone/>
            </a:pPr>
            <a:r>
              <a:rPr lang="en-US" sz="3000" b="0" dirty="0">
                <a:effectLst/>
              </a:rPr>
              <a:t>    &lt;h1&gt;&lt;?</a:t>
            </a:r>
            <a:r>
              <a:rPr lang="en-US" sz="3000" b="0" dirty="0" err="1">
                <a:effectLst/>
              </a:rPr>
              <a:t>php</a:t>
            </a:r>
            <a:r>
              <a:rPr lang="en-US" sz="3000" b="0" dirty="0">
                <a:effectLst/>
              </a:rPr>
              <a:t> echo $title; ?&gt;&lt;/h1&gt;</a:t>
            </a:r>
          </a:p>
          <a:p>
            <a:pPr marL="0" indent="0">
              <a:buNone/>
            </a:pPr>
            <a:r>
              <a:rPr lang="en-US" sz="3000" b="0" dirty="0">
                <a:effectLst/>
              </a:rPr>
              <a:t>&lt;/body&gt;</a:t>
            </a:r>
          </a:p>
          <a:p>
            <a:pPr marL="0" indent="0">
              <a:buNone/>
            </a:pPr>
            <a:r>
              <a:rPr lang="en-US" sz="3000" b="0" dirty="0">
                <a:effectLst/>
              </a:rPr>
              <a:t>&lt;/html&gt;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95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2C4FE-8631-0C34-FFED-A383BE67B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1099"/>
            <a:ext cx="10515600" cy="5405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Another shorter way to show the value of a variable on a page is to use the following syntax: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&lt;?= $</a:t>
            </a:r>
            <a:r>
              <a:rPr lang="en-US" sz="3200" b="1" dirty="0" err="1"/>
              <a:t>variable_name</a:t>
            </a:r>
            <a:r>
              <a:rPr lang="en-US" sz="3200" b="1" dirty="0"/>
              <a:t> ?&gt;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10084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6F925-71EF-7709-5757-5B610B7E7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3678"/>
            <a:ext cx="10515600" cy="558328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Mixing PHP code with HTML will make the code unmaintainable, especially when the application grows. To avoid this, you can separate the code into separate files. </a:t>
            </a:r>
          </a:p>
          <a:p>
            <a:pPr marL="0" indent="0" algn="just">
              <a:buNone/>
            </a:pPr>
            <a:r>
              <a:rPr lang="en-US" b="1" dirty="0"/>
              <a:t>For example: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index.php </a:t>
            </a:r>
            <a:r>
              <a:rPr lang="en-US" dirty="0"/>
              <a:t>–&gt; store the logic for defining and assigning value to variables.</a:t>
            </a:r>
          </a:p>
          <a:p>
            <a:pPr algn="just"/>
            <a:r>
              <a:rPr lang="en-US" b="1" dirty="0" err="1"/>
              <a:t>index.view.php</a:t>
            </a:r>
            <a:r>
              <a:rPr lang="en-US" b="1" dirty="0"/>
              <a:t> </a:t>
            </a:r>
            <a:r>
              <a:rPr lang="en-US" dirty="0"/>
              <a:t>–&gt; store the code that displays the variables.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Use the require construct to include the code from the </a:t>
            </a:r>
            <a:r>
              <a:rPr lang="en-US" dirty="0" err="1"/>
              <a:t>index.view.php</a:t>
            </a:r>
            <a:r>
              <a:rPr lang="en-US" dirty="0"/>
              <a:t> in the index.php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52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987A5E-965D-60D8-3336-18669C458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6036"/>
            <a:ext cx="10515600" cy="54809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following shows the contents of the </a:t>
            </a:r>
            <a:r>
              <a:rPr lang="en-US" dirty="0" err="1"/>
              <a:t>index.view.php</a:t>
            </a:r>
            <a:r>
              <a:rPr lang="en-US" dirty="0"/>
              <a:t> file:</a:t>
            </a:r>
          </a:p>
          <a:p>
            <a:pPr marL="0" indent="0" algn="just">
              <a:buNone/>
            </a:pPr>
            <a:r>
              <a:rPr lang="en-US" b="1" dirty="0"/>
              <a:t>&lt;h1&gt;&lt;?= $title ?&gt;&lt;/h1&gt;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And the following shows the contents of the index.php file:</a:t>
            </a:r>
          </a:p>
          <a:p>
            <a:pPr marL="0" indent="0" algn="just">
              <a:buNone/>
            </a:pPr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pPr marL="457200" lvl="1" indent="0" algn="just">
              <a:buNone/>
            </a:pPr>
            <a:r>
              <a:rPr lang="en-US" sz="2800" b="1" dirty="0"/>
              <a:t>$title = 'PHP is awesome!';</a:t>
            </a:r>
          </a:p>
          <a:p>
            <a:pPr marL="457200" lvl="1" indent="0" algn="just">
              <a:buNone/>
            </a:pPr>
            <a:r>
              <a:rPr lang="en-US" sz="2800" b="1" dirty="0"/>
              <a:t>require '</a:t>
            </a:r>
            <a:r>
              <a:rPr lang="en-US" sz="2800" b="1" dirty="0" err="1"/>
              <a:t>index.view.php</a:t>
            </a:r>
            <a:r>
              <a:rPr lang="en-US" sz="2800" b="1" dirty="0"/>
              <a:t>';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If you open the index.php file on the web browser, you’ll see the same output.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465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3285C-DAD3-CA63-D802-99FFCC8B5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4275"/>
            <a:ext cx="10515600" cy="545910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By doing this, you separate the code responsible for logic and the code responsible for displaying the file. This is called the separation of concerns (SoC) in programming.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476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PowerPoint Presentation</vt:lpstr>
      <vt:lpstr> Define a variable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Mukesh Kumar</dc:creator>
  <cp:lastModifiedBy>Mukesh Kumar</cp:lastModifiedBy>
  <cp:revision>1</cp:revision>
  <dcterms:created xsi:type="dcterms:W3CDTF">2022-07-29T11:10:19Z</dcterms:created>
  <dcterms:modified xsi:type="dcterms:W3CDTF">2022-07-30T07:49:59Z</dcterms:modified>
</cp:coreProperties>
</file>