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" r:id="rId2"/>
    <p:sldId id="256" r:id="rId3"/>
    <p:sldId id="294" r:id="rId4"/>
    <p:sldId id="266" r:id="rId5"/>
    <p:sldId id="257" r:id="rId6"/>
    <p:sldId id="276" r:id="rId7"/>
    <p:sldId id="261" r:id="rId8"/>
    <p:sldId id="258" r:id="rId9"/>
    <p:sldId id="259" r:id="rId10"/>
    <p:sldId id="260" r:id="rId11"/>
    <p:sldId id="262" r:id="rId12"/>
    <p:sldId id="263" r:id="rId13"/>
    <p:sldId id="267" r:id="rId14"/>
    <p:sldId id="264" r:id="rId15"/>
    <p:sldId id="268" r:id="rId16"/>
    <p:sldId id="275" r:id="rId17"/>
    <p:sldId id="277" r:id="rId18"/>
    <p:sldId id="282" r:id="rId19"/>
    <p:sldId id="349" r:id="rId20"/>
    <p:sldId id="278" r:id="rId21"/>
    <p:sldId id="279" r:id="rId22"/>
    <p:sldId id="280" r:id="rId23"/>
    <p:sldId id="281" r:id="rId24"/>
    <p:sldId id="348" r:id="rId25"/>
    <p:sldId id="283" r:id="rId26"/>
    <p:sldId id="347" r:id="rId27"/>
    <p:sldId id="286" r:id="rId28"/>
    <p:sldId id="284" r:id="rId29"/>
    <p:sldId id="285" r:id="rId30"/>
    <p:sldId id="359" r:id="rId31"/>
    <p:sldId id="287" r:id="rId32"/>
    <p:sldId id="361" r:id="rId33"/>
    <p:sldId id="362" r:id="rId34"/>
    <p:sldId id="374" r:id="rId35"/>
    <p:sldId id="272" r:id="rId36"/>
    <p:sldId id="363" r:id="rId37"/>
    <p:sldId id="360" r:id="rId38"/>
    <p:sldId id="365" r:id="rId39"/>
    <p:sldId id="373" r:id="rId40"/>
    <p:sldId id="364" r:id="rId41"/>
    <p:sldId id="366" r:id="rId42"/>
    <p:sldId id="351" r:id="rId43"/>
    <p:sldId id="367" r:id="rId44"/>
    <p:sldId id="352" r:id="rId45"/>
    <p:sldId id="368" r:id="rId46"/>
    <p:sldId id="353" r:id="rId47"/>
    <p:sldId id="369" r:id="rId48"/>
    <p:sldId id="354" r:id="rId49"/>
    <p:sldId id="372" r:id="rId50"/>
    <p:sldId id="371" r:id="rId51"/>
    <p:sldId id="370" r:id="rId52"/>
    <p:sldId id="355" r:id="rId53"/>
    <p:sldId id="356" r:id="rId54"/>
    <p:sldId id="357" r:id="rId55"/>
    <p:sldId id="358" r:id="rId56"/>
    <p:sldId id="293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A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DE1CF-6249-4D2A-AA0E-26905206E486}" type="doc">
      <dgm:prSet loTypeId="urn:microsoft.com/office/officeart/2005/8/layout/bProcess3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DC632C-FB1F-4687-A2DC-AE732E48D2DB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Intelligent</a:t>
          </a:r>
        </a:p>
      </dgm:t>
    </dgm:pt>
    <dgm:pt modelId="{A09F7C95-1761-406F-8C63-150E44C31679}" type="parTrans" cxnId="{29FB0627-8ADE-4FBC-9817-300D7E92872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B83FF74-D7DF-4052-91C7-86EE085812CB}" type="sibTrans" cxnId="{29FB0627-8ADE-4FBC-9817-300D7E92872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71C0AE7-B2E0-40B1-B981-84435451595E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Empathy</a:t>
          </a:r>
        </a:p>
      </dgm:t>
    </dgm:pt>
    <dgm:pt modelId="{F6E7355A-115B-4434-BA64-C0071D26C2AE}" type="parTrans" cxnId="{338F5E61-B90B-43B8-911A-285CC25A6D8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61E602A-96A1-4372-BC60-EBCC54BEF8D0}" type="sibTrans" cxnId="{338F5E61-B90B-43B8-911A-285CC25A6D8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EE99514-7DA0-46AD-9FB1-57B17C84D374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Social Skills</a:t>
          </a:r>
        </a:p>
      </dgm:t>
    </dgm:pt>
    <dgm:pt modelId="{A7453295-C84F-4154-875D-BA1B0C53AE24}" type="parTrans" cxnId="{3175A681-D98D-4C72-9C0D-124AA2980ED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2FE9581-C779-4EC8-8501-C442CE513DA2}" type="sibTrans" cxnId="{3175A681-D98D-4C72-9C0D-124AA2980ED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911BE28-3C54-4230-B9B3-3A30C7406DF6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Technical skills</a:t>
          </a:r>
        </a:p>
      </dgm:t>
    </dgm:pt>
    <dgm:pt modelId="{B1F369CD-7786-4F51-B601-A203A7CB50E2}" type="parTrans" cxnId="{96CC053C-296F-4042-AE15-15613A52B6D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360644C-2C5B-4BA2-A973-08D32861A6D7}" type="sibTrans" cxnId="{96CC053C-296F-4042-AE15-15613A52B6D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A4D0C28-7FE2-443B-89F8-9C342D526D64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Objectivity and Fairness</a:t>
          </a:r>
        </a:p>
      </dgm:t>
    </dgm:pt>
    <dgm:pt modelId="{DFF5840B-5709-41DD-8EA4-ADDD523D373B}" type="parTrans" cxnId="{3D6A7DCF-33DA-43FD-89AA-67CC01A2F67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DAA6BC0-37BB-4F34-9804-0287D2F0627A}" type="sibTrans" cxnId="{3D6A7DCF-33DA-43FD-89AA-67CC01A2F67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E720AAA-9773-45F3-86CB-E001138794E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Motivation</a:t>
          </a:r>
        </a:p>
      </dgm:t>
    </dgm:pt>
    <dgm:pt modelId="{DC9B8858-36D1-403C-9C5B-ED99BD0C92E5}" type="parTrans" cxnId="{CE00D0C4-49A6-4B8D-81BA-904644CE618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38B58F0-AF84-42B3-8740-00F054684C00}" type="sibTrans" cxnId="{CE00D0C4-49A6-4B8D-81BA-904644CE618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D51394B-81C1-4EA0-84D4-9B5120A377C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Communication Skills</a:t>
          </a:r>
        </a:p>
      </dgm:t>
    </dgm:pt>
    <dgm:pt modelId="{C33E94DB-7A2C-47E5-9CC9-2C8E4BE882FF}" type="parTrans" cxnId="{8E77038C-3A7C-4790-966D-ABFE8D104CF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C961873-B481-41BC-B303-AE82782530E3}" type="sibTrans" cxnId="{8E77038C-3A7C-4790-966D-ABFE8D104CF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D84B8BE-498C-434B-9088-B54652420A6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Decisive</a:t>
          </a:r>
        </a:p>
      </dgm:t>
    </dgm:pt>
    <dgm:pt modelId="{71AAFD02-EC1E-402B-92CF-9A20354412CB}" type="parTrans" cxnId="{83BE9186-96F8-46D2-B7F8-F09D29D02EA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02CA901-195D-45D2-BDBD-DD1E6492056B}" type="sibTrans" cxnId="{83BE9186-96F8-46D2-B7F8-F09D29D02EA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C416E65-AA31-42D0-90CC-309ABD2B899F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Vision</a:t>
          </a:r>
        </a:p>
      </dgm:t>
    </dgm:pt>
    <dgm:pt modelId="{78EC4AEE-A0C1-4729-8F5A-B5CDC2EAFBCB}" type="parTrans" cxnId="{C1663212-52E9-48BD-A3B2-EBC150FD86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3640A68-B0FB-493F-97E5-2179B8B7655C}" type="sibTrans" cxnId="{C1663212-52E9-48BD-A3B2-EBC150FD86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D033C5E-30C7-4D70-B8CF-9A9A66F6171E}" type="pres">
      <dgm:prSet presAssocID="{BF6DE1CF-6249-4D2A-AA0E-26905206E486}" presName="Name0" presStyleCnt="0">
        <dgm:presLayoutVars>
          <dgm:dir/>
          <dgm:resizeHandles val="exact"/>
        </dgm:presLayoutVars>
      </dgm:prSet>
      <dgm:spPr/>
    </dgm:pt>
    <dgm:pt modelId="{89EB0045-4B3E-4AD4-8DE5-0EC6DBAA6AFD}" type="pres">
      <dgm:prSet presAssocID="{DEDC632C-FB1F-4687-A2DC-AE732E48D2DB}" presName="node" presStyleLbl="node1" presStyleIdx="0" presStyleCnt="9">
        <dgm:presLayoutVars>
          <dgm:bulletEnabled val="1"/>
        </dgm:presLayoutVars>
      </dgm:prSet>
      <dgm:spPr/>
    </dgm:pt>
    <dgm:pt modelId="{4261F76C-1ED7-41F0-BF1C-639304896E6D}" type="pres">
      <dgm:prSet presAssocID="{AB83FF74-D7DF-4052-91C7-86EE085812CB}" presName="sibTrans" presStyleLbl="sibTrans1D1" presStyleIdx="0" presStyleCnt="8"/>
      <dgm:spPr/>
    </dgm:pt>
    <dgm:pt modelId="{EFEF6F6C-8DA4-4125-8D55-DCB0EDA2AA04}" type="pres">
      <dgm:prSet presAssocID="{AB83FF74-D7DF-4052-91C7-86EE085812CB}" presName="connectorText" presStyleLbl="sibTrans1D1" presStyleIdx="0" presStyleCnt="8"/>
      <dgm:spPr/>
    </dgm:pt>
    <dgm:pt modelId="{4DCBDC1E-C7F6-4B40-819C-8E582D87A1EB}" type="pres">
      <dgm:prSet presAssocID="{671C0AE7-B2E0-40B1-B981-84435451595E}" presName="node" presStyleLbl="node1" presStyleIdx="1" presStyleCnt="9">
        <dgm:presLayoutVars>
          <dgm:bulletEnabled val="1"/>
        </dgm:presLayoutVars>
      </dgm:prSet>
      <dgm:spPr/>
    </dgm:pt>
    <dgm:pt modelId="{497629FF-8C2F-42A7-91FF-FF760E63F4D3}" type="pres">
      <dgm:prSet presAssocID="{A61E602A-96A1-4372-BC60-EBCC54BEF8D0}" presName="sibTrans" presStyleLbl="sibTrans1D1" presStyleIdx="1" presStyleCnt="8"/>
      <dgm:spPr/>
    </dgm:pt>
    <dgm:pt modelId="{E0C49622-7181-4BF2-B704-2F237BEFECCF}" type="pres">
      <dgm:prSet presAssocID="{A61E602A-96A1-4372-BC60-EBCC54BEF8D0}" presName="connectorText" presStyleLbl="sibTrans1D1" presStyleIdx="1" presStyleCnt="8"/>
      <dgm:spPr/>
    </dgm:pt>
    <dgm:pt modelId="{B129CEDD-A2E3-4996-B357-A31A9F36DE39}" type="pres">
      <dgm:prSet presAssocID="{DEE99514-7DA0-46AD-9FB1-57B17C84D374}" presName="node" presStyleLbl="node1" presStyleIdx="2" presStyleCnt="9">
        <dgm:presLayoutVars>
          <dgm:bulletEnabled val="1"/>
        </dgm:presLayoutVars>
      </dgm:prSet>
      <dgm:spPr/>
    </dgm:pt>
    <dgm:pt modelId="{844687A9-C811-4C14-9446-EA3DE150ED29}" type="pres">
      <dgm:prSet presAssocID="{22FE9581-C779-4EC8-8501-C442CE513DA2}" presName="sibTrans" presStyleLbl="sibTrans1D1" presStyleIdx="2" presStyleCnt="8"/>
      <dgm:spPr/>
    </dgm:pt>
    <dgm:pt modelId="{8559D499-A9DE-4697-99E9-329F70ECDA42}" type="pres">
      <dgm:prSet presAssocID="{22FE9581-C779-4EC8-8501-C442CE513DA2}" presName="connectorText" presStyleLbl="sibTrans1D1" presStyleIdx="2" presStyleCnt="8"/>
      <dgm:spPr/>
    </dgm:pt>
    <dgm:pt modelId="{4A0C52BE-38E9-4574-8D52-80015627EC7A}" type="pres">
      <dgm:prSet presAssocID="{0911BE28-3C54-4230-B9B3-3A30C7406DF6}" presName="node" presStyleLbl="node1" presStyleIdx="3" presStyleCnt="9">
        <dgm:presLayoutVars>
          <dgm:bulletEnabled val="1"/>
        </dgm:presLayoutVars>
      </dgm:prSet>
      <dgm:spPr/>
    </dgm:pt>
    <dgm:pt modelId="{C8708BAD-ADA6-46A5-8931-1C781B04F9B7}" type="pres">
      <dgm:prSet presAssocID="{3360644C-2C5B-4BA2-A973-08D32861A6D7}" presName="sibTrans" presStyleLbl="sibTrans1D1" presStyleIdx="3" presStyleCnt="8"/>
      <dgm:spPr/>
    </dgm:pt>
    <dgm:pt modelId="{3B359647-788D-4C15-B1F4-9D7D47B58E75}" type="pres">
      <dgm:prSet presAssocID="{3360644C-2C5B-4BA2-A973-08D32861A6D7}" presName="connectorText" presStyleLbl="sibTrans1D1" presStyleIdx="3" presStyleCnt="8"/>
      <dgm:spPr/>
    </dgm:pt>
    <dgm:pt modelId="{00057E88-CA03-4E0A-9AB0-9CC83878BF55}" type="pres">
      <dgm:prSet presAssocID="{7A4D0C28-7FE2-443B-89F8-9C342D526D64}" presName="node" presStyleLbl="node1" presStyleIdx="4" presStyleCnt="9">
        <dgm:presLayoutVars>
          <dgm:bulletEnabled val="1"/>
        </dgm:presLayoutVars>
      </dgm:prSet>
      <dgm:spPr/>
    </dgm:pt>
    <dgm:pt modelId="{434A2B44-3C84-482B-AC6F-8292BF12D92A}" type="pres">
      <dgm:prSet presAssocID="{4DAA6BC0-37BB-4F34-9804-0287D2F0627A}" presName="sibTrans" presStyleLbl="sibTrans1D1" presStyleIdx="4" presStyleCnt="8"/>
      <dgm:spPr/>
    </dgm:pt>
    <dgm:pt modelId="{118B8722-9694-4B6B-9DC5-8B3994B66A5B}" type="pres">
      <dgm:prSet presAssocID="{4DAA6BC0-37BB-4F34-9804-0287D2F0627A}" presName="connectorText" presStyleLbl="sibTrans1D1" presStyleIdx="4" presStyleCnt="8"/>
      <dgm:spPr/>
    </dgm:pt>
    <dgm:pt modelId="{49F92264-E17A-4577-83DC-03C6FAF8282C}" type="pres">
      <dgm:prSet presAssocID="{CE720AAA-9773-45F3-86CB-E001138794E1}" presName="node" presStyleLbl="node1" presStyleIdx="5" presStyleCnt="9">
        <dgm:presLayoutVars>
          <dgm:bulletEnabled val="1"/>
        </dgm:presLayoutVars>
      </dgm:prSet>
      <dgm:spPr/>
    </dgm:pt>
    <dgm:pt modelId="{B8C62E83-1AB6-4C24-B20E-8ED48C22F4CD}" type="pres">
      <dgm:prSet presAssocID="{638B58F0-AF84-42B3-8740-00F054684C00}" presName="sibTrans" presStyleLbl="sibTrans1D1" presStyleIdx="5" presStyleCnt="8"/>
      <dgm:spPr/>
    </dgm:pt>
    <dgm:pt modelId="{DD9B5294-F0DA-4D97-94C6-10BFAD3291D2}" type="pres">
      <dgm:prSet presAssocID="{638B58F0-AF84-42B3-8740-00F054684C00}" presName="connectorText" presStyleLbl="sibTrans1D1" presStyleIdx="5" presStyleCnt="8"/>
      <dgm:spPr/>
    </dgm:pt>
    <dgm:pt modelId="{3A2D9025-3D89-438D-A829-5BE50EA3CB07}" type="pres">
      <dgm:prSet presAssocID="{9D51394B-81C1-4EA0-84D4-9B5120A377CB}" presName="node" presStyleLbl="node1" presStyleIdx="6" presStyleCnt="9">
        <dgm:presLayoutVars>
          <dgm:bulletEnabled val="1"/>
        </dgm:presLayoutVars>
      </dgm:prSet>
      <dgm:spPr/>
    </dgm:pt>
    <dgm:pt modelId="{2A780828-2E11-4597-9E46-332CD9C47F42}" type="pres">
      <dgm:prSet presAssocID="{1C961873-B481-41BC-B303-AE82782530E3}" presName="sibTrans" presStyleLbl="sibTrans1D1" presStyleIdx="6" presStyleCnt="8"/>
      <dgm:spPr/>
    </dgm:pt>
    <dgm:pt modelId="{C5F0B42F-39A9-4E82-B751-D4D726D44002}" type="pres">
      <dgm:prSet presAssocID="{1C961873-B481-41BC-B303-AE82782530E3}" presName="connectorText" presStyleLbl="sibTrans1D1" presStyleIdx="6" presStyleCnt="8"/>
      <dgm:spPr/>
    </dgm:pt>
    <dgm:pt modelId="{58855254-521D-4AE4-9191-952DCB73E194}" type="pres">
      <dgm:prSet presAssocID="{0D84B8BE-498C-434B-9088-B54652420A64}" presName="node" presStyleLbl="node1" presStyleIdx="7" presStyleCnt="9">
        <dgm:presLayoutVars>
          <dgm:bulletEnabled val="1"/>
        </dgm:presLayoutVars>
      </dgm:prSet>
      <dgm:spPr/>
    </dgm:pt>
    <dgm:pt modelId="{05DB890A-32D7-46A1-A493-5B70ECABCA26}" type="pres">
      <dgm:prSet presAssocID="{E02CA901-195D-45D2-BDBD-DD1E6492056B}" presName="sibTrans" presStyleLbl="sibTrans1D1" presStyleIdx="7" presStyleCnt="8"/>
      <dgm:spPr/>
    </dgm:pt>
    <dgm:pt modelId="{57872D6C-D623-4816-BA7C-DF0112B864AE}" type="pres">
      <dgm:prSet presAssocID="{E02CA901-195D-45D2-BDBD-DD1E6492056B}" presName="connectorText" presStyleLbl="sibTrans1D1" presStyleIdx="7" presStyleCnt="8"/>
      <dgm:spPr/>
    </dgm:pt>
    <dgm:pt modelId="{BC4B2831-BBCE-4EAB-BFCF-1A5ACF2319AF}" type="pres">
      <dgm:prSet presAssocID="{6C416E65-AA31-42D0-90CC-309ABD2B899F}" presName="node" presStyleLbl="node1" presStyleIdx="8" presStyleCnt="9">
        <dgm:presLayoutVars>
          <dgm:bulletEnabled val="1"/>
        </dgm:presLayoutVars>
      </dgm:prSet>
      <dgm:spPr/>
    </dgm:pt>
  </dgm:ptLst>
  <dgm:cxnLst>
    <dgm:cxn modelId="{349A5F02-B839-4A8F-82A1-22F69F3955A4}" type="presOf" srcId="{3360644C-2C5B-4BA2-A973-08D32861A6D7}" destId="{C8708BAD-ADA6-46A5-8931-1C781B04F9B7}" srcOrd="0" destOrd="0" presId="urn:microsoft.com/office/officeart/2005/8/layout/bProcess3"/>
    <dgm:cxn modelId="{68D0C804-3CEC-4538-A72E-68EB454DEA8F}" type="presOf" srcId="{671C0AE7-B2E0-40B1-B981-84435451595E}" destId="{4DCBDC1E-C7F6-4B40-819C-8E582D87A1EB}" srcOrd="0" destOrd="0" presId="urn:microsoft.com/office/officeart/2005/8/layout/bProcess3"/>
    <dgm:cxn modelId="{BB13360A-01D6-4C6E-9945-FF799B1476F8}" type="presOf" srcId="{6C416E65-AA31-42D0-90CC-309ABD2B899F}" destId="{BC4B2831-BBCE-4EAB-BFCF-1A5ACF2319AF}" srcOrd="0" destOrd="0" presId="urn:microsoft.com/office/officeart/2005/8/layout/bProcess3"/>
    <dgm:cxn modelId="{C1663212-52E9-48BD-A3B2-EBC150FD86B9}" srcId="{BF6DE1CF-6249-4D2A-AA0E-26905206E486}" destId="{6C416E65-AA31-42D0-90CC-309ABD2B899F}" srcOrd="8" destOrd="0" parTransId="{78EC4AEE-A0C1-4729-8F5A-B5CDC2EAFBCB}" sibTransId="{A3640A68-B0FB-493F-97E5-2179B8B7655C}"/>
    <dgm:cxn modelId="{46989317-219C-4816-809E-1BAE268D5522}" type="presOf" srcId="{4DAA6BC0-37BB-4F34-9804-0287D2F0627A}" destId="{118B8722-9694-4B6B-9DC5-8B3994B66A5B}" srcOrd="1" destOrd="0" presId="urn:microsoft.com/office/officeart/2005/8/layout/bProcess3"/>
    <dgm:cxn modelId="{6304D81E-B74C-4D6F-80A2-B2DE8C8FA711}" type="presOf" srcId="{CE720AAA-9773-45F3-86CB-E001138794E1}" destId="{49F92264-E17A-4577-83DC-03C6FAF8282C}" srcOrd="0" destOrd="0" presId="urn:microsoft.com/office/officeart/2005/8/layout/bProcess3"/>
    <dgm:cxn modelId="{A14E3B26-15F6-407A-9AFE-95DE367C5190}" type="presOf" srcId="{0D84B8BE-498C-434B-9088-B54652420A64}" destId="{58855254-521D-4AE4-9191-952DCB73E194}" srcOrd="0" destOrd="0" presId="urn:microsoft.com/office/officeart/2005/8/layout/bProcess3"/>
    <dgm:cxn modelId="{29FB0627-8ADE-4FBC-9817-300D7E92872C}" srcId="{BF6DE1CF-6249-4D2A-AA0E-26905206E486}" destId="{DEDC632C-FB1F-4687-A2DC-AE732E48D2DB}" srcOrd="0" destOrd="0" parTransId="{A09F7C95-1761-406F-8C63-150E44C31679}" sibTransId="{AB83FF74-D7DF-4052-91C7-86EE085812CB}"/>
    <dgm:cxn modelId="{CD06452A-50BE-4E01-A277-4462D391A96F}" type="presOf" srcId="{E02CA901-195D-45D2-BDBD-DD1E6492056B}" destId="{05DB890A-32D7-46A1-A493-5B70ECABCA26}" srcOrd="0" destOrd="0" presId="urn:microsoft.com/office/officeart/2005/8/layout/bProcess3"/>
    <dgm:cxn modelId="{AD00EA2F-15D2-459F-9AA6-3BAA3A9D8BC9}" type="presOf" srcId="{638B58F0-AF84-42B3-8740-00F054684C00}" destId="{DD9B5294-F0DA-4D97-94C6-10BFAD3291D2}" srcOrd="1" destOrd="0" presId="urn:microsoft.com/office/officeart/2005/8/layout/bProcess3"/>
    <dgm:cxn modelId="{5FAE3230-D127-40A6-9A19-CA22D4ED3401}" type="presOf" srcId="{BF6DE1CF-6249-4D2A-AA0E-26905206E486}" destId="{4D033C5E-30C7-4D70-B8CF-9A9A66F6171E}" srcOrd="0" destOrd="0" presId="urn:microsoft.com/office/officeart/2005/8/layout/bProcess3"/>
    <dgm:cxn modelId="{856DBE36-8D8E-47CA-96EE-74D60BB73C3D}" type="presOf" srcId="{A61E602A-96A1-4372-BC60-EBCC54BEF8D0}" destId="{E0C49622-7181-4BF2-B704-2F237BEFECCF}" srcOrd="1" destOrd="0" presId="urn:microsoft.com/office/officeart/2005/8/layout/bProcess3"/>
    <dgm:cxn modelId="{96CC053C-296F-4042-AE15-15613A52B6D9}" srcId="{BF6DE1CF-6249-4D2A-AA0E-26905206E486}" destId="{0911BE28-3C54-4230-B9B3-3A30C7406DF6}" srcOrd="3" destOrd="0" parTransId="{B1F369CD-7786-4F51-B601-A203A7CB50E2}" sibTransId="{3360644C-2C5B-4BA2-A973-08D32861A6D7}"/>
    <dgm:cxn modelId="{E9E3173D-3A91-4014-A920-DB9D8A47FA51}" type="presOf" srcId="{1C961873-B481-41BC-B303-AE82782530E3}" destId="{2A780828-2E11-4597-9E46-332CD9C47F42}" srcOrd="0" destOrd="0" presId="urn:microsoft.com/office/officeart/2005/8/layout/bProcess3"/>
    <dgm:cxn modelId="{A805883E-2EB6-4AF6-A13D-68C537498E86}" type="presOf" srcId="{DEE99514-7DA0-46AD-9FB1-57B17C84D374}" destId="{B129CEDD-A2E3-4996-B357-A31A9F36DE39}" srcOrd="0" destOrd="0" presId="urn:microsoft.com/office/officeart/2005/8/layout/bProcess3"/>
    <dgm:cxn modelId="{338F5E61-B90B-43B8-911A-285CC25A6D84}" srcId="{BF6DE1CF-6249-4D2A-AA0E-26905206E486}" destId="{671C0AE7-B2E0-40B1-B981-84435451595E}" srcOrd="1" destOrd="0" parTransId="{F6E7355A-115B-4434-BA64-C0071D26C2AE}" sibTransId="{A61E602A-96A1-4372-BC60-EBCC54BEF8D0}"/>
    <dgm:cxn modelId="{C156FB62-8ADC-4094-922A-82340EF0B299}" type="presOf" srcId="{3360644C-2C5B-4BA2-A973-08D32861A6D7}" destId="{3B359647-788D-4C15-B1F4-9D7D47B58E75}" srcOrd="1" destOrd="0" presId="urn:microsoft.com/office/officeart/2005/8/layout/bProcess3"/>
    <dgm:cxn modelId="{720D2167-B80E-4C16-994F-FDB862335312}" type="presOf" srcId="{22FE9581-C779-4EC8-8501-C442CE513DA2}" destId="{844687A9-C811-4C14-9446-EA3DE150ED29}" srcOrd="0" destOrd="0" presId="urn:microsoft.com/office/officeart/2005/8/layout/bProcess3"/>
    <dgm:cxn modelId="{0F7FF54C-1FED-4042-A9E9-019476EE61EE}" type="presOf" srcId="{22FE9581-C779-4EC8-8501-C442CE513DA2}" destId="{8559D499-A9DE-4697-99E9-329F70ECDA42}" srcOrd="1" destOrd="0" presId="urn:microsoft.com/office/officeart/2005/8/layout/bProcess3"/>
    <dgm:cxn modelId="{3175A681-D98D-4C72-9C0D-124AA2980ED1}" srcId="{BF6DE1CF-6249-4D2A-AA0E-26905206E486}" destId="{DEE99514-7DA0-46AD-9FB1-57B17C84D374}" srcOrd="2" destOrd="0" parTransId="{A7453295-C84F-4154-875D-BA1B0C53AE24}" sibTransId="{22FE9581-C779-4EC8-8501-C442CE513DA2}"/>
    <dgm:cxn modelId="{83BE9186-96F8-46D2-B7F8-F09D29D02EAC}" srcId="{BF6DE1CF-6249-4D2A-AA0E-26905206E486}" destId="{0D84B8BE-498C-434B-9088-B54652420A64}" srcOrd="7" destOrd="0" parTransId="{71AAFD02-EC1E-402B-92CF-9A20354412CB}" sibTransId="{E02CA901-195D-45D2-BDBD-DD1E6492056B}"/>
    <dgm:cxn modelId="{E4392C87-57FB-4D96-B45B-C6905D16CB4B}" type="presOf" srcId="{AB83FF74-D7DF-4052-91C7-86EE085812CB}" destId="{EFEF6F6C-8DA4-4125-8D55-DCB0EDA2AA04}" srcOrd="1" destOrd="0" presId="urn:microsoft.com/office/officeart/2005/8/layout/bProcess3"/>
    <dgm:cxn modelId="{8E77038C-3A7C-4790-966D-ABFE8D104CF5}" srcId="{BF6DE1CF-6249-4D2A-AA0E-26905206E486}" destId="{9D51394B-81C1-4EA0-84D4-9B5120A377CB}" srcOrd="6" destOrd="0" parTransId="{C33E94DB-7A2C-47E5-9CC9-2C8E4BE882FF}" sibTransId="{1C961873-B481-41BC-B303-AE82782530E3}"/>
    <dgm:cxn modelId="{7122AB8C-94BC-4D91-8B65-7592B3D53D6D}" type="presOf" srcId="{AB83FF74-D7DF-4052-91C7-86EE085812CB}" destId="{4261F76C-1ED7-41F0-BF1C-639304896E6D}" srcOrd="0" destOrd="0" presId="urn:microsoft.com/office/officeart/2005/8/layout/bProcess3"/>
    <dgm:cxn modelId="{9D09F79B-4C76-4507-BAE6-8EE8E7FB2DC3}" type="presOf" srcId="{A61E602A-96A1-4372-BC60-EBCC54BEF8D0}" destId="{497629FF-8C2F-42A7-91FF-FF760E63F4D3}" srcOrd="0" destOrd="0" presId="urn:microsoft.com/office/officeart/2005/8/layout/bProcess3"/>
    <dgm:cxn modelId="{F95D58AA-B70A-4BCF-9E6C-293C1A20BF33}" type="presOf" srcId="{DEDC632C-FB1F-4687-A2DC-AE732E48D2DB}" destId="{89EB0045-4B3E-4AD4-8DE5-0EC6DBAA6AFD}" srcOrd="0" destOrd="0" presId="urn:microsoft.com/office/officeart/2005/8/layout/bProcess3"/>
    <dgm:cxn modelId="{5B95CEBD-B4E1-485B-AFEB-70FCC8966118}" type="presOf" srcId="{4DAA6BC0-37BB-4F34-9804-0287D2F0627A}" destId="{434A2B44-3C84-482B-AC6F-8292BF12D92A}" srcOrd="0" destOrd="0" presId="urn:microsoft.com/office/officeart/2005/8/layout/bProcess3"/>
    <dgm:cxn modelId="{B6E557C1-DE6D-4E23-8E67-CB35DB573A7D}" type="presOf" srcId="{638B58F0-AF84-42B3-8740-00F054684C00}" destId="{B8C62E83-1AB6-4C24-B20E-8ED48C22F4CD}" srcOrd="0" destOrd="0" presId="urn:microsoft.com/office/officeart/2005/8/layout/bProcess3"/>
    <dgm:cxn modelId="{46BB71C3-90A9-4B3F-A94D-1E7968B6C7EF}" type="presOf" srcId="{9D51394B-81C1-4EA0-84D4-9B5120A377CB}" destId="{3A2D9025-3D89-438D-A829-5BE50EA3CB07}" srcOrd="0" destOrd="0" presId="urn:microsoft.com/office/officeart/2005/8/layout/bProcess3"/>
    <dgm:cxn modelId="{CE00D0C4-49A6-4B8D-81BA-904644CE6184}" srcId="{BF6DE1CF-6249-4D2A-AA0E-26905206E486}" destId="{CE720AAA-9773-45F3-86CB-E001138794E1}" srcOrd="5" destOrd="0" parTransId="{DC9B8858-36D1-403C-9C5B-ED99BD0C92E5}" sibTransId="{638B58F0-AF84-42B3-8740-00F054684C00}"/>
    <dgm:cxn modelId="{3D6A7DCF-33DA-43FD-89AA-67CC01A2F677}" srcId="{BF6DE1CF-6249-4D2A-AA0E-26905206E486}" destId="{7A4D0C28-7FE2-443B-89F8-9C342D526D64}" srcOrd="4" destOrd="0" parTransId="{DFF5840B-5709-41DD-8EA4-ADDD523D373B}" sibTransId="{4DAA6BC0-37BB-4F34-9804-0287D2F0627A}"/>
    <dgm:cxn modelId="{F61F74E6-EBF7-4406-B780-74496FBED916}" type="presOf" srcId="{7A4D0C28-7FE2-443B-89F8-9C342D526D64}" destId="{00057E88-CA03-4E0A-9AB0-9CC83878BF55}" srcOrd="0" destOrd="0" presId="urn:microsoft.com/office/officeart/2005/8/layout/bProcess3"/>
    <dgm:cxn modelId="{3EEEC4E7-45E2-4EDE-B99C-0069936C40CF}" type="presOf" srcId="{0911BE28-3C54-4230-B9B3-3A30C7406DF6}" destId="{4A0C52BE-38E9-4574-8D52-80015627EC7A}" srcOrd="0" destOrd="0" presId="urn:microsoft.com/office/officeart/2005/8/layout/bProcess3"/>
    <dgm:cxn modelId="{4A452BF2-10D6-4AAD-ACB2-AFE2AD726AF3}" type="presOf" srcId="{1C961873-B481-41BC-B303-AE82782530E3}" destId="{C5F0B42F-39A9-4E82-B751-D4D726D44002}" srcOrd="1" destOrd="0" presId="urn:microsoft.com/office/officeart/2005/8/layout/bProcess3"/>
    <dgm:cxn modelId="{3D013BF4-7FBA-45CD-9CFE-4875105A63AE}" type="presOf" srcId="{E02CA901-195D-45D2-BDBD-DD1E6492056B}" destId="{57872D6C-D623-4816-BA7C-DF0112B864AE}" srcOrd="1" destOrd="0" presId="urn:microsoft.com/office/officeart/2005/8/layout/bProcess3"/>
    <dgm:cxn modelId="{7E819D43-52F1-48F6-8FB3-1D6B9E651079}" type="presParOf" srcId="{4D033C5E-30C7-4D70-B8CF-9A9A66F6171E}" destId="{89EB0045-4B3E-4AD4-8DE5-0EC6DBAA6AFD}" srcOrd="0" destOrd="0" presId="urn:microsoft.com/office/officeart/2005/8/layout/bProcess3"/>
    <dgm:cxn modelId="{0D229118-6599-4665-8553-296788ECB644}" type="presParOf" srcId="{4D033C5E-30C7-4D70-B8CF-9A9A66F6171E}" destId="{4261F76C-1ED7-41F0-BF1C-639304896E6D}" srcOrd="1" destOrd="0" presId="urn:microsoft.com/office/officeart/2005/8/layout/bProcess3"/>
    <dgm:cxn modelId="{DF91EBA5-26BA-48B5-A8C1-EAA836FD7CCB}" type="presParOf" srcId="{4261F76C-1ED7-41F0-BF1C-639304896E6D}" destId="{EFEF6F6C-8DA4-4125-8D55-DCB0EDA2AA04}" srcOrd="0" destOrd="0" presId="urn:microsoft.com/office/officeart/2005/8/layout/bProcess3"/>
    <dgm:cxn modelId="{E2359B95-731D-4F81-B7D1-07B0854F65DA}" type="presParOf" srcId="{4D033C5E-30C7-4D70-B8CF-9A9A66F6171E}" destId="{4DCBDC1E-C7F6-4B40-819C-8E582D87A1EB}" srcOrd="2" destOrd="0" presId="urn:microsoft.com/office/officeart/2005/8/layout/bProcess3"/>
    <dgm:cxn modelId="{2BDCA2FA-CA5D-49F0-BB87-A4CFE358D785}" type="presParOf" srcId="{4D033C5E-30C7-4D70-B8CF-9A9A66F6171E}" destId="{497629FF-8C2F-42A7-91FF-FF760E63F4D3}" srcOrd="3" destOrd="0" presId="urn:microsoft.com/office/officeart/2005/8/layout/bProcess3"/>
    <dgm:cxn modelId="{7DD1289F-72B4-4A7B-A675-0653A761A57B}" type="presParOf" srcId="{497629FF-8C2F-42A7-91FF-FF760E63F4D3}" destId="{E0C49622-7181-4BF2-B704-2F237BEFECCF}" srcOrd="0" destOrd="0" presId="urn:microsoft.com/office/officeart/2005/8/layout/bProcess3"/>
    <dgm:cxn modelId="{36F37F02-D5A9-4EE9-A652-C142648BFCF1}" type="presParOf" srcId="{4D033C5E-30C7-4D70-B8CF-9A9A66F6171E}" destId="{B129CEDD-A2E3-4996-B357-A31A9F36DE39}" srcOrd="4" destOrd="0" presId="urn:microsoft.com/office/officeart/2005/8/layout/bProcess3"/>
    <dgm:cxn modelId="{C3B032ED-93CD-44D6-8149-0C0A01790492}" type="presParOf" srcId="{4D033C5E-30C7-4D70-B8CF-9A9A66F6171E}" destId="{844687A9-C811-4C14-9446-EA3DE150ED29}" srcOrd="5" destOrd="0" presId="urn:microsoft.com/office/officeart/2005/8/layout/bProcess3"/>
    <dgm:cxn modelId="{3033D373-712E-4A96-B7EF-6883449D163B}" type="presParOf" srcId="{844687A9-C811-4C14-9446-EA3DE150ED29}" destId="{8559D499-A9DE-4697-99E9-329F70ECDA42}" srcOrd="0" destOrd="0" presId="urn:microsoft.com/office/officeart/2005/8/layout/bProcess3"/>
    <dgm:cxn modelId="{FEE6DE5E-25F3-4CF4-BDBC-57C4EED21725}" type="presParOf" srcId="{4D033C5E-30C7-4D70-B8CF-9A9A66F6171E}" destId="{4A0C52BE-38E9-4574-8D52-80015627EC7A}" srcOrd="6" destOrd="0" presId="urn:microsoft.com/office/officeart/2005/8/layout/bProcess3"/>
    <dgm:cxn modelId="{046593F9-BC1C-4F48-BA50-07A7031873E4}" type="presParOf" srcId="{4D033C5E-30C7-4D70-B8CF-9A9A66F6171E}" destId="{C8708BAD-ADA6-46A5-8931-1C781B04F9B7}" srcOrd="7" destOrd="0" presId="urn:microsoft.com/office/officeart/2005/8/layout/bProcess3"/>
    <dgm:cxn modelId="{6DD81FC0-10FB-47D1-9546-8F05DACA15A2}" type="presParOf" srcId="{C8708BAD-ADA6-46A5-8931-1C781B04F9B7}" destId="{3B359647-788D-4C15-B1F4-9D7D47B58E75}" srcOrd="0" destOrd="0" presId="urn:microsoft.com/office/officeart/2005/8/layout/bProcess3"/>
    <dgm:cxn modelId="{6E8DF331-172C-49E7-A2D7-272EED40A68F}" type="presParOf" srcId="{4D033C5E-30C7-4D70-B8CF-9A9A66F6171E}" destId="{00057E88-CA03-4E0A-9AB0-9CC83878BF55}" srcOrd="8" destOrd="0" presId="urn:microsoft.com/office/officeart/2005/8/layout/bProcess3"/>
    <dgm:cxn modelId="{949FB839-AF36-44BE-B535-923F3DEDE40A}" type="presParOf" srcId="{4D033C5E-30C7-4D70-B8CF-9A9A66F6171E}" destId="{434A2B44-3C84-482B-AC6F-8292BF12D92A}" srcOrd="9" destOrd="0" presId="urn:microsoft.com/office/officeart/2005/8/layout/bProcess3"/>
    <dgm:cxn modelId="{01FABF03-3C64-4826-855E-6A87DFCAF423}" type="presParOf" srcId="{434A2B44-3C84-482B-AC6F-8292BF12D92A}" destId="{118B8722-9694-4B6B-9DC5-8B3994B66A5B}" srcOrd="0" destOrd="0" presId="urn:microsoft.com/office/officeart/2005/8/layout/bProcess3"/>
    <dgm:cxn modelId="{AB9DC69C-2A5C-4382-8CEF-BC80F0FA5657}" type="presParOf" srcId="{4D033C5E-30C7-4D70-B8CF-9A9A66F6171E}" destId="{49F92264-E17A-4577-83DC-03C6FAF8282C}" srcOrd="10" destOrd="0" presId="urn:microsoft.com/office/officeart/2005/8/layout/bProcess3"/>
    <dgm:cxn modelId="{3B2702C4-D48E-49F8-9E12-C18099A2D477}" type="presParOf" srcId="{4D033C5E-30C7-4D70-B8CF-9A9A66F6171E}" destId="{B8C62E83-1AB6-4C24-B20E-8ED48C22F4CD}" srcOrd="11" destOrd="0" presId="urn:microsoft.com/office/officeart/2005/8/layout/bProcess3"/>
    <dgm:cxn modelId="{0333669E-784E-46B0-BFB7-A48C3EA651FF}" type="presParOf" srcId="{B8C62E83-1AB6-4C24-B20E-8ED48C22F4CD}" destId="{DD9B5294-F0DA-4D97-94C6-10BFAD3291D2}" srcOrd="0" destOrd="0" presId="urn:microsoft.com/office/officeart/2005/8/layout/bProcess3"/>
    <dgm:cxn modelId="{103E496B-5B20-4F88-96CA-25A2B2674958}" type="presParOf" srcId="{4D033C5E-30C7-4D70-B8CF-9A9A66F6171E}" destId="{3A2D9025-3D89-438D-A829-5BE50EA3CB07}" srcOrd="12" destOrd="0" presId="urn:microsoft.com/office/officeart/2005/8/layout/bProcess3"/>
    <dgm:cxn modelId="{AB7C0285-E198-46E8-8417-7180CF1DA201}" type="presParOf" srcId="{4D033C5E-30C7-4D70-B8CF-9A9A66F6171E}" destId="{2A780828-2E11-4597-9E46-332CD9C47F42}" srcOrd="13" destOrd="0" presId="urn:microsoft.com/office/officeart/2005/8/layout/bProcess3"/>
    <dgm:cxn modelId="{F8B8E383-2BFF-40C0-A2FD-37765E25D5B3}" type="presParOf" srcId="{2A780828-2E11-4597-9E46-332CD9C47F42}" destId="{C5F0B42F-39A9-4E82-B751-D4D726D44002}" srcOrd="0" destOrd="0" presId="urn:microsoft.com/office/officeart/2005/8/layout/bProcess3"/>
    <dgm:cxn modelId="{157866FE-B967-4C22-A4B5-49DE89218F7F}" type="presParOf" srcId="{4D033C5E-30C7-4D70-B8CF-9A9A66F6171E}" destId="{58855254-521D-4AE4-9191-952DCB73E194}" srcOrd="14" destOrd="0" presId="urn:microsoft.com/office/officeart/2005/8/layout/bProcess3"/>
    <dgm:cxn modelId="{5FFF2ED6-6B56-495D-A2EA-B22B12F7A837}" type="presParOf" srcId="{4D033C5E-30C7-4D70-B8CF-9A9A66F6171E}" destId="{05DB890A-32D7-46A1-A493-5B70ECABCA26}" srcOrd="15" destOrd="0" presId="urn:microsoft.com/office/officeart/2005/8/layout/bProcess3"/>
    <dgm:cxn modelId="{5F964B13-52E8-4230-8A35-366ECA6749CC}" type="presParOf" srcId="{05DB890A-32D7-46A1-A493-5B70ECABCA26}" destId="{57872D6C-D623-4816-BA7C-DF0112B864AE}" srcOrd="0" destOrd="0" presId="urn:microsoft.com/office/officeart/2005/8/layout/bProcess3"/>
    <dgm:cxn modelId="{D5E532C5-DD0A-4741-BB1A-290EC08DCC2A}" type="presParOf" srcId="{4D033C5E-30C7-4D70-B8CF-9A9A66F6171E}" destId="{BC4B2831-BBCE-4EAB-BFCF-1A5ACF2319AF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1FC103-A4AA-4CED-BE68-A3B47ACD83F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5AB2F6-A876-490B-8E71-AB43CD5305FA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Leader member Relations</a:t>
          </a:r>
        </a:p>
      </dgm:t>
    </dgm:pt>
    <dgm:pt modelId="{54D9DF38-3621-4DC3-8CC5-47ADF0D9BFA9}" type="parTrans" cxnId="{A5635BA2-D08A-45D2-8ABD-189CC9CE7DD9}">
      <dgm:prSet/>
      <dgm:spPr/>
      <dgm:t>
        <a:bodyPr/>
        <a:lstStyle/>
        <a:p>
          <a:endParaRPr lang="en-US"/>
        </a:p>
      </dgm:t>
    </dgm:pt>
    <dgm:pt modelId="{F7DC4093-9E6C-4A57-9241-F71C4844B2BC}" type="sibTrans" cxnId="{A5635BA2-D08A-45D2-8ABD-189CC9CE7DD9}">
      <dgm:prSet/>
      <dgm:spPr/>
      <dgm:t>
        <a:bodyPr/>
        <a:lstStyle/>
        <a:p>
          <a:endParaRPr lang="en-US"/>
        </a:p>
      </dgm:t>
    </dgm:pt>
    <dgm:pt modelId="{035A317D-8F5D-4CAF-A775-8D3A1FD1DFAE}">
      <dgm:prSet phldrT="[Text]"/>
      <dgm:spPr/>
      <dgm:t>
        <a:bodyPr/>
        <a:lstStyle/>
        <a:p>
          <a:r>
            <a:rPr lang="en-US" dirty="0"/>
            <a:t>The degree to which members respect and trust their leader.</a:t>
          </a:r>
        </a:p>
      </dgm:t>
    </dgm:pt>
    <dgm:pt modelId="{2F9B2B14-E3B4-4717-92E3-10C86CAFE734}" type="parTrans" cxnId="{690CC7D5-DF38-4DC1-A8F7-293A5534C13A}">
      <dgm:prSet/>
      <dgm:spPr/>
      <dgm:t>
        <a:bodyPr/>
        <a:lstStyle/>
        <a:p>
          <a:endParaRPr lang="en-US"/>
        </a:p>
      </dgm:t>
    </dgm:pt>
    <dgm:pt modelId="{57515627-05A9-4271-99B3-6E1B6004E2FA}" type="sibTrans" cxnId="{690CC7D5-DF38-4DC1-A8F7-293A5534C13A}">
      <dgm:prSet/>
      <dgm:spPr/>
      <dgm:t>
        <a:bodyPr/>
        <a:lstStyle/>
        <a:p>
          <a:endParaRPr lang="en-US"/>
        </a:p>
      </dgm:t>
    </dgm:pt>
    <dgm:pt modelId="{86C32ED5-06B3-4749-8B76-FA1C1E1937A7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Task Structure</a:t>
          </a:r>
        </a:p>
      </dgm:t>
    </dgm:pt>
    <dgm:pt modelId="{7BF4A9F2-46B2-4DDD-BE8B-23D5951DFAB3}" type="parTrans" cxnId="{D6BA7727-9FD1-4F4D-92B9-E15420132DE6}">
      <dgm:prSet/>
      <dgm:spPr/>
      <dgm:t>
        <a:bodyPr/>
        <a:lstStyle/>
        <a:p>
          <a:endParaRPr lang="en-US"/>
        </a:p>
      </dgm:t>
    </dgm:pt>
    <dgm:pt modelId="{128F2AB4-BCBF-4F98-9C2D-BEADC17D5CA8}" type="sibTrans" cxnId="{D6BA7727-9FD1-4F4D-92B9-E15420132DE6}">
      <dgm:prSet/>
      <dgm:spPr/>
      <dgm:t>
        <a:bodyPr/>
        <a:lstStyle/>
        <a:p>
          <a:endParaRPr lang="en-US"/>
        </a:p>
      </dgm:t>
    </dgm:pt>
    <dgm:pt modelId="{22E80211-963A-4AA9-94BC-2B89EC3B8421}">
      <dgm:prSet phldrT="[Text]"/>
      <dgm:spPr/>
      <dgm:t>
        <a:bodyPr/>
        <a:lstStyle/>
        <a:p>
          <a:r>
            <a:rPr lang="en-US" dirty="0"/>
            <a:t>The degree to which the job assignment are procedural.</a:t>
          </a:r>
        </a:p>
      </dgm:t>
    </dgm:pt>
    <dgm:pt modelId="{51C0B8FA-5E29-4296-972C-CB8B6947B062}" type="parTrans" cxnId="{2D925771-0885-4440-92DD-D24091444EBB}">
      <dgm:prSet/>
      <dgm:spPr/>
      <dgm:t>
        <a:bodyPr/>
        <a:lstStyle/>
        <a:p>
          <a:endParaRPr lang="en-US"/>
        </a:p>
      </dgm:t>
    </dgm:pt>
    <dgm:pt modelId="{F03C1015-DD5C-41B8-A0B5-7066DE31D33F}" type="sibTrans" cxnId="{2D925771-0885-4440-92DD-D24091444EBB}">
      <dgm:prSet/>
      <dgm:spPr/>
      <dgm:t>
        <a:bodyPr/>
        <a:lstStyle/>
        <a:p>
          <a:endParaRPr lang="en-US"/>
        </a:p>
      </dgm:t>
    </dgm:pt>
    <dgm:pt modelId="{D020C9D7-5074-40BD-B925-C1D72A3E6C88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Positional</a:t>
          </a:r>
          <a:r>
            <a:rPr lang="en-US" sz="2000" dirty="0"/>
            <a:t> </a:t>
          </a:r>
          <a:r>
            <a:rPr lang="en-US" sz="2000" dirty="0">
              <a:solidFill>
                <a:schemeClr val="tx1"/>
              </a:solidFill>
            </a:rPr>
            <a:t>Power</a:t>
          </a:r>
        </a:p>
      </dgm:t>
    </dgm:pt>
    <dgm:pt modelId="{A4EBA83A-8D17-4068-A1DC-951B92D5494B}" type="parTrans" cxnId="{FA27AC07-3197-4300-9D77-806938B9A4B2}">
      <dgm:prSet/>
      <dgm:spPr/>
      <dgm:t>
        <a:bodyPr/>
        <a:lstStyle/>
        <a:p>
          <a:endParaRPr lang="en-US"/>
        </a:p>
      </dgm:t>
    </dgm:pt>
    <dgm:pt modelId="{62601DE7-F47C-4A7B-8024-39C8C9493D61}" type="sibTrans" cxnId="{FA27AC07-3197-4300-9D77-806938B9A4B2}">
      <dgm:prSet/>
      <dgm:spPr/>
      <dgm:t>
        <a:bodyPr/>
        <a:lstStyle/>
        <a:p>
          <a:endParaRPr lang="en-US"/>
        </a:p>
      </dgm:t>
    </dgm:pt>
    <dgm:pt modelId="{409A3E05-9136-4A51-8E06-FDDE0C4B63AB}">
      <dgm:prSet phldrT="[Text]"/>
      <dgm:spPr/>
      <dgm:t>
        <a:bodyPr/>
        <a:lstStyle/>
        <a:p>
          <a:r>
            <a:rPr lang="en-US" dirty="0"/>
            <a:t>The degree of influence leader has over power variables like hiring, firing, and promotion.</a:t>
          </a:r>
        </a:p>
      </dgm:t>
    </dgm:pt>
    <dgm:pt modelId="{7B5A67FC-4560-4689-BD15-CF44B8384934}" type="parTrans" cxnId="{2424B39E-B008-4DB1-BF5D-5B25ECD211E3}">
      <dgm:prSet/>
      <dgm:spPr/>
      <dgm:t>
        <a:bodyPr/>
        <a:lstStyle/>
        <a:p>
          <a:endParaRPr lang="en-US"/>
        </a:p>
      </dgm:t>
    </dgm:pt>
    <dgm:pt modelId="{0C9294D6-583E-467D-85DC-6E2139103683}" type="sibTrans" cxnId="{2424B39E-B008-4DB1-BF5D-5B25ECD211E3}">
      <dgm:prSet/>
      <dgm:spPr/>
      <dgm:t>
        <a:bodyPr/>
        <a:lstStyle/>
        <a:p>
          <a:endParaRPr lang="en-US"/>
        </a:p>
      </dgm:t>
    </dgm:pt>
    <dgm:pt modelId="{5CD09684-6C1D-470E-A2EE-D0497CB107E0}" type="pres">
      <dgm:prSet presAssocID="{061FC103-A4AA-4CED-BE68-A3B47ACD83FB}" presName="Name0" presStyleCnt="0">
        <dgm:presLayoutVars>
          <dgm:dir/>
          <dgm:animLvl val="lvl"/>
          <dgm:resizeHandles val="exact"/>
        </dgm:presLayoutVars>
      </dgm:prSet>
      <dgm:spPr/>
    </dgm:pt>
    <dgm:pt modelId="{CF8654D9-4867-4B40-9B18-22766D109BC8}" type="pres">
      <dgm:prSet presAssocID="{7B5AB2F6-A876-490B-8E71-AB43CD5305FA}" presName="linNode" presStyleCnt="0"/>
      <dgm:spPr/>
    </dgm:pt>
    <dgm:pt modelId="{8E0A9872-DF64-444D-BA92-3BDCB50E52C1}" type="pres">
      <dgm:prSet presAssocID="{7B5AB2F6-A876-490B-8E71-AB43CD5305F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48A7E6C-4F1F-4694-9F70-86349852CC3B}" type="pres">
      <dgm:prSet presAssocID="{7B5AB2F6-A876-490B-8E71-AB43CD5305FA}" presName="descendantText" presStyleLbl="alignAccFollowNode1" presStyleIdx="0" presStyleCnt="3">
        <dgm:presLayoutVars>
          <dgm:bulletEnabled val="1"/>
        </dgm:presLayoutVars>
      </dgm:prSet>
      <dgm:spPr/>
    </dgm:pt>
    <dgm:pt modelId="{3F3EB753-4279-4CF6-8E95-ACB086DF2568}" type="pres">
      <dgm:prSet presAssocID="{F7DC4093-9E6C-4A57-9241-F71C4844B2BC}" presName="sp" presStyleCnt="0"/>
      <dgm:spPr/>
    </dgm:pt>
    <dgm:pt modelId="{2F309B86-B41F-46A3-BBD1-A82634A4DAD8}" type="pres">
      <dgm:prSet presAssocID="{86C32ED5-06B3-4749-8B76-FA1C1E1937A7}" presName="linNode" presStyleCnt="0"/>
      <dgm:spPr/>
    </dgm:pt>
    <dgm:pt modelId="{B0A0C13E-DB5F-4880-B10C-01BB50D27ACC}" type="pres">
      <dgm:prSet presAssocID="{86C32ED5-06B3-4749-8B76-FA1C1E1937A7}" presName="parentText" presStyleLbl="node1" presStyleIdx="1" presStyleCnt="3" custLinFactNeighborX="-1810" custLinFactNeighborY="-2420">
        <dgm:presLayoutVars>
          <dgm:chMax val="1"/>
          <dgm:bulletEnabled val="1"/>
        </dgm:presLayoutVars>
      </dgm:prSet>
      <dgm:spPr/>
    </dgm:pt>
    <dgm:pt modelId="{E048EAF1-973C-4F99-8A5E-5059002ABDB9}" type="pres">
      <dgm:prSet presAssocID="{86C32ED5-06B3-4749-8B76-FA1C1E1937A7}" presName="descendantText" presStyleLbl="alignAccFollowNode1" presStyleIdx="1" presStyleCnt="3">
        <dgm:presLayoutVars>
          <dgm:bulletEnabled val="1"/>
        </dgm:presLayoutVars>
      </dgm:prSet>
      <dgm:spPr/>
    </dgm:pt>
    <dgm:pt modelId="{31072C37-B6F6-4646-96B5-5EEA01942804}" type="pres">
      <dgm:prSet presAssocID="{128F2AB4-BCBF-4F98-9C2D-BEADC17D5CA8}" presName="sp" presStyleCnt="0"/>
      <dgm:spPr/>
    </dgm:pt>
    <dgm:pt modelId="{FBAC82CA-C888-4754-B8AE-1917B7261486}" type="pres">
      <dgm:prSet presAssocID="{D020C9D7-5074-40BD-B925-C1D72A3E6C88}" presName="linNode" presStyleCnt="0"/>
      <dgm:spPr/>
    </dgm:pt>
    <dgm:pt modelId="{C682EEB5-7895-43E5-B127-EC082CAE0E3B}" type="pres">
      <dgm:prSet presAssocID="{D020C9D7-5074-40BD-B925-C1D72A3E6C8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1E90A13-56D7-4B93-9659-70BC5427368D}" type="pres">
      <dgm:prSet presAssocID="{D020C9D7-5074-40BD-B925-C1D72A3E6C8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A27AC07-3197-4300-9D77-806938B9A4B2}" srcId="{061FC103-A4AA-4CED-BE68-A3B47ACD83FB}" destId="{D020C9D7-5074-40BD-B925-C1D72A3E6C88}" srcOrd="2" destOrd="0" parTransId="{A4EBA83A-8D17-4068-A1DC-951B92D5494B}" sibTransId="{62601DE7-F47C-4A7B-8024-39C8C9493D61}"/>
    <dgm:cxn modelId="{D6BA7727-9FD1-4F4D-92B9-E15420132DE6}" srcId="{061FC103-A4AA-4CED-BE68-A3B47ACD83FB}" destId="{86C32ED5-06B3-4749-8B76-FA1C1E1937A7}" srcOrd="1" destOrd="0" parTransId="{7BF4A9F2-46B2-4DDD-BE8B-23D5951DFAB3}" sibTransId="{128F2AB4-BCBF-4F98-9C2D-BEADC17D5CA8}"/>
    <dgm:cxn modelId="{2D925771-0885-4440-92DD-D24091444EBB}" srcId="{86C32ED5-06B3-4749-8B76-FA1C1E1937A7}" destId="{22E80211-963A-4AA9-94BC-2B89EC3B8421}" srcOrd="0" destOrd="0" parTransId="{51C0B8FA-5E29-4296-972C-CB8B6947B062}" sibTransId="{F03C1015-DD5C-41B8-A0B5-7066DE31D33F}"/>
    <dgm:cxn modelId="{2DB07A78-FBFA-4987-A84A-39C2C4DE4E59}" type="presOf" srcId="{22E80211-963A-4AA9-94BC-2B89EC3B8421}" destId="{E048EAF1-973C-4F99-8A5E-5059002ABDB9}" srcOrd="0" destOrd="0" presId="urn:microsoft.com/office/officeart/2005/8/layout/vList5"/>
    <dgm:cxn modelId="{2424B39E-B008-4DB1-BF5D-5B25ECD211E3}" srcId="{D020C9D7-5074-40BD-B925-C1D72A3E6C88}" destId="{409A3E05-9136-4A51-8E06-FDDE0C4B63AB}" srcOrd="0" destOrd="0" parTransId="{7B5A67FC-4560-4689-BD15-CF44B8384934}" sibTransId="{0C9294D6-583E-467D-85DC-6E2139103683}"/>
    <dgm:cxn modelId="{A5635BA2-D08A-45D2-8ABD-189CC9CE7DD9}" srcId="{061FC103-A4AA-4CED-BE68-A3B47ACD83FB}" destId="{7B5AB2F6-A876-490B-8E71-AB43CD5305FA}" srcOrd="0" destOrd="0" parTransId="{54D9DF38-3621-4DC3-8CC5-47ADF0D9BFA9}" sibTransId="{F7DC4093-9E6C-4A57-9241-F71C4844B2BC}"/>
    <dgm:cxn modelId="{5C0551B2-D316-4727-89C5-67578725490C}" type="presOf" srcId="{7B5AB2F6-A876-490B-8E71-AB43CD5305FA}" destId="{8E0A9872-DF64-444D-BA92-3BDCB50E52C1}" srcOrd="0" destOrd="0" presId="urn:microsoft.com/office/officeart/2005/8/layout/vList5"/>
    <dgm:cxn modelId="{A1FE16CB-6E9C-410F-8534-776B5930BDE8}" type="presOf" srcId="{86C32ED5-06B3-4749-8B76-FA1C1E1937A7}" destId="{B0A0C13E-DB5F-4880-B10C-01BB50D27ACC}" srcOrd="0" destOrd="0" presId="urn:microsoft.com/office/officeart/2005/8/layout/vList5"/>
    <dgm:cxn modelId="{F56629CC-C6B2-47C2-8D06-874F416E9E4E}" type="presOf" srcId="{061FC103-A4AA-4CED-BE68-A3B47ACD83FB}" destId="{5CD09684-6C1D-470E-A2EE-D0497CB107E0}" srcOrd="0" destOrd="0" presId="urn:microsoft.com/office/officeart/2005/8/layout/vList5"/>
    <dgm:cxn modelId="{9C9C0DCD-B2F6-440F-9DA1-0636B2592FBE}" type="presOf" srcId="{035A317D-8F5D-4CAF-A775-8D3A1FD1DFAE}" destId="{448A7E6C-4F1F-4694-9F70-86349852CC3B}" srcOrd="0" destOrd="0" presId="urn:microsoft.com/office/officeart/2005/8/layout/vList5"/>
    <dgm:cxn modelId="{690CC7D5-DF38-4DC1-A8F7-293A5534C13A}" srcId="{7B5AB2F6-A876-490B-8E71-AB43CD5305FA}" destId="{035A317D-8F5D-4CAF-A775-8D3A1FD1DFAE}" srcOrd="0" destOrd="0" parTransId="{2F9B2B14-E3B4-4717-92E3-10C86CAFE734}" sibTransId="{57515627-05A9-4271-99B3-6E1B6004E2FA}"/>
    <dgm:cxn modelId="{81212BFC-B01B-43B4-A5DE-F90920306047}" type="presOf" srcId="{409A3E05-9136-4A51-8E06-FDDE0C4B63AB}" destId="{71E90A13-56D7-4B93-9659-70BC5427368D}" srcOrd="0" destOrd="0" presId="urn:microsoft.com/office/officeart/2005/8/layout/vList5"/>
    <dgm:cxn modelId="{3C1935FE-8438-421D-9813-CAC4651D26E1}" type="presOf" srcId="{D020C9D7-5074-40BD-B925-C1D72A3E6C88}" destId="{C682EEB5-7895-43E5-B127-EC082CAE0E3B}" srcOrd="0" destOrd="0" presId="urn:microsoft.com/office/officeart/2005/8/layout/vList5"/>
    <dgm:cxn modelId="{762115A8-84AA-4787-81E9-B884FAD03FC4}" type="presParOf" srcId="{5CD09684-6C1D-470E-A2EE-D0497CB107E0}" destId="{CF8654D9-4867-4B40-9B18-22766D109BC8}" srcOrd="0" destOrd="0" presId="urn:microsoft.com/office/officeart/2005/8/layout/vList5"/>
    <dgm:cxn modelId="{51338ECD-8BE7-488B-9B19-9B1E48ADF750}" type="presParOf" srcId="{CF8654D9-4867-4B40-9B18-22766D109BC8}" destId="{8E0A9872-DF64-444D-BA92-3BDCB50E52C1}" srcOrd="0" destOrd="0" presId="urn:microsoft.com/office/officeart/2005/8/layout/vList5"/>
    <dgm:cxn modelId="{6E48A65C-5967-4689-9117-DF7DB64C547D}" type="presParOf" srcId="{CF8654D9-4867-4B40-9B18-22766D109BC8}" destId="{448A7E6C-4F1F-4694-9F70-86349852CC3B}" srcOrd="1" destOrd="0" presId="urn:microsoft.com/office/officeart/2005/8/layout/vList5"/>
    <dgm:cxn modelId="{C97230CB-9523-43CD-B86A-62EF1AE46A01}" type="presParOf" srcId="{5CD09684-6C1D-470E-A2EE-D0497CB107E0}" destId="{3F3EB753-4279-4CF6-8E95-ACB086DF2568}" srcOrd="1" destOrd="0" presId="urn:microsoft.com/office/officeart/2005/8/layout/vList5"/>
    <dgm:cxn modelId="{69C79778-9CE7-44E3-8EF5-575F84EA0D2B}" type="presParOf" srcId="{5CD09684-6C1D-470E-A2EE-D0497CB107E0}" destId="{2F309B86-B41F-46A3-BBD1-A82634A4DAD8}" srcOrd="2" destOrd="0" presId="urn:microsoft.com/office/officeart/2005/8/layout/vList5"/>
    <dgm:cxn modelId="{0A38544B-D382-410A-9220-E8C591EEAB4A}" type="presParOf" srcId="{2F309B86-B41F-46A3-BBD1-A82634A4DAD8}" destId="{B0A0C13E-DB5F-4880-B10C-01BB50D27ACC}" srcOrd="0" destOrd="0" presId="urn:microsoft.com/office/officeart/2005/8/layout/vList5"/>
    <dgm:cxn modelId="{8102F516-3696-47EA-B2FB-69480F1EE7C2}" type="presParOf" srcId="{2F309B86-B41F-46A3-BBD1-A82634A4DAD8}" destId="{E048EAF1-973C-4F99-8A5E-5059002ABDB9}" srcOrd="1" destOrd="0" presId="urn:microsoft.com/office/officeart/2005/8/layout/vList5"/>
    <dgm:cxn modelId="{C9C00CBA-B17E-4DFC-A478-CDED29AA18FE}" type="presParOf" srcId="{5CD09684-6C1D-470E-A2EE-D0497CB107E0}" destId="{31072C37-B6F6-4646-96B5-5EEA01942804}" srcOrd="3" destOrd="0" presId="urn:microsoft.com/office/officeart/2005/8/layout/vList5"/>
    <dgm:cxn modelId="{DCA4F6B9-241A-4466-9A30-9E34F8C7592C}" type="presParOf" srcId="{5CD09684-6C1D-470E-A2EE-D0497CB107E0}" destId="{FBAC82CA-C888-4754-B8AE-1917B7261486}" srcOrd="4" destOrd="0" presId="urn:microsoft.com/office/officeart/2005/8/layout/vList5"/>
    <dgm:cxn modelId="{5784C0A4-1DE8-4BB0-B3EE-A439CC2C3F2E}" type="presParOf" srcId="{FBAC82CA-C888-4754-B8AE-1917B7261486}" destId="{C682EEB5-7895-43E5-B127-EC082CAE0E3B}" srcOrd="0" destOrd="0" presId="urn:microsoft.com/office/officeart/2005/8/layout/vList5"/>
    <dgm:cxn modelId="{E78367A1-626C-473B-9B24-AD588B4CF1A0}" type="presParOf" srcId="{FBAC82CA-C888-4754-B8AE-1917B7261486}" destId="{71E90A13-56D7-4B93-9659-70BC542736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A8BEB9-8184-4279-B5CC-6123249CB7E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0C0017-5451-4F56-BAA1-D1B50FEBB45F}">
      <dgm:prSet phldrT="[Text]"/>
      <dgm:spPr/>
      <dgm:t>
        <a:bodyPr/>
        <a:lstStyle/>
        <a:p>
          <a:r>
            <a:rPr lang="en-US" dirty="0"/>
            <a:t>Most favorable Position</a:t>
          </a:r>
        </a:p>
      </dgm:t>
    </dgm:pt>
    <dgm:pt modelId="{DA175AF9-A8A6-4101-BF5F-954790575985}" type="parTrans" cxnId="{DC75871D-A605-449D-B0E3-1BD0B0495342}">
      <dgm:prSet/>
      <dgm:spPr/>
      <dgm:t>
        <a:bodyPr/>
        <a:lstStyle/>
        <a:p>
          <a:endParaRPr lang="en-US"/>
        </a:p>
      </dgm:t>
    </dgm:pt>
    <dgm:pt modelId="{2A2A506E-CB4B-44A9-97FA-1155B253C3F2}" type="sibTrans" cxnId="{DC75871D-A605-449D-B0E3-1BD0B0495342}">
      <dgm:prSet/>
      <dgm:spPr/>
      <dgm:t>
        <a:bodyPr/>
        <a:lstStyle/>
        <a:p>
          <a:endParaRPr lang="en-US"/>
        </a:p>
      </dgm:t>
    </dgm:pt>
    <dgm:pt modelId="{639A9619-A472-469C-A696-3CCA0DA978E1}">
      <dgm:prSet phldrT="[Text]"/>
      <dgm:spPr/>
      <dgm:t>
        <a:bodyPr/>
        <a:lstStyle/>
        <a:p>
          <a:r>
            <a:rPr lang="en-US" dirty="0"/>
            <a:t>Good leader member relations</a:t>
          </a:r>
        </a:p>
      </dgm:t>
    </dgm:pt>
    <dgm:pt modelId="{8EC6114B-5D04-483B-976F-3E1E9C199052}" type="parTrans" cxnId="{5D1300AE-6018-4CA0-844B-00966A8A704E}">
      <dgm:prSet/>
      <dgm:spPr/>
      <dgm:t>
        <a:bodyPr/>
        <a:lstStyle/>
        <a:p>
          <a:endParaRPr lang="en-US"/>
        </a:p>
      </dgm:t>
    </dgm:pt>
    <dgm:pt modelId="{571E5F45-8A4B-4079-87AB-2253C958A014}" type="sibTrans" cxnId="{5D1300AE-6018-4CA0-844B-00966A8A704E}">
      <dgm:prSet/>
      <dgm:spPr/>
      <dgm:t>
        <a:bodyPr/>
        <a:lstStyle/>
        <a:p>
          <a:endParaRPr lang="en-US"/>
        </a:p>
      </dgm:t>
    </dgm:pt>
    <dgm:pt modelId="{9024A974-BCB3-4B61-8455-82A9D69981B4}">
      <dgm:prSet phldrT="[Text]"/>
      <dgm:spPr/>
      <dgm:t>
        <a:bodyPr/>
        <a:lstStyle/>
        <a:p>
          <a:r>
            <a:rPr lang="en-US" dirty="0"/>
            <a:t>Most Unfavorable Position</a:t>
          </a:r>
        </a:p>
      </dgm:t>
    </dgm:pt>
    <dgm:pt modelId="{15F18568-C822-4B6E-B16F-6A52CC0526E0}" type="parTrans" cxnId="{4C9F6FA1-D975-4D1F-86EA-8E505F0BC198}">
      <dgm:prSet/>
      <dgm:spPr/>
      <dgm:t>
        <a:bodyPr/>
        <a:lstStyle/>
        <a:p>
          <a:endParaRPr lang="en-US"/>
        </a:p>
      </dgm:t>
    </dgm:pt>
    <dgm:pt modelId="{AD5639DB-A2AA-4D72-A6F4-1FB436C1231F}" type="sibTrans" cxnId="{4C9F6FA1-D975-4D1F-86EA-8E505F0BC198}">
      <dgm:prSet/>
      <dgm:spPr/>
      <dgm:t>
        <a:bodyPr/>
        <a:lstStyle/>
        <a:p>
          <a:endParaRPr lang="en-US"/>
        </a:p>
      </dgm:t>
    </dgm:pt>
    <dgm:pt modelId="{A0F1F7EE-4A87-401C-AD64-0A2EFCDC143B}">
      <dgm:prSet phldrT="[Text]"/>
      <dgm:spPr/>
      <dgm:t>
        <a:bodyPr/>
        <a:lstStyle/>
        <a:p>
          <a:r>
            <a:rPr lang="en-US" dirty="0"/>
            <a:t>Bad leader member relations</a:t>
          </a:r>
        </a:p>
      </dgm:t>
    </dgm:pt>
    <dgm:pt modelId="{F1F22AEF-7DF5-4722-957B-3A899DB500F8}" type="parTrans" cxnId="{9B48398C-64ED-434B-95ED-E4229D96E75F}">
      <dgm:prSet/>
      <dgm:spPr/>
      <dgm:t>
        <a:bodyPr/>
        <a:lstStyle/>
        <a:p>
          <a:endParaRPr lang="en-US"/>
        </a:p>
      </dgm:t>
    </dgm:pt>
    <dgm:pt modelId="{2F5549E1-1862-4B96-8789-C3AFFF582356}" type="sibTrans" cxnId="{9B48398C-64ED-434B-95ED-E4229D96E75F}">
      <dgm:prSet/>
      <dgm:spPr/>
      <dgm:t>
        <a:bodyPr/>
        <a:lstStyle/>
        <a:p>
          <a:endParaRPr lang="en-US"/>
        </a:p>
      </dgm:t>
    </dgm:pt>
    <dgm:pt modelId="{39C882B8-90DA-4D16-BF16-BAC2192D262D}">
      <dgm:prSet phldrT="[Text]"/>
      <dgm:spPr/>
      <dgm:t>
        <a:bodyPr/>
        <a:lstStyle/>
        <a:p>
          <a:r>
            <a:rPr lang="en-US" dirty="0"/>
            <a:t>High task structure</a:t>
          </a:r>
        </a:p>
      </dgm:t>
    </dgm:pt>
    <dgm:pt modelId="{BBB61763-8854-44C4-941C-EDA0FB0F2CDF}" type="parTrans" cxnId="{6FE8BE8C-02B9-446E-BE15-B441A17C160B}">
      <dgm:prSet/>
      <dgm:spPr/>
      <dgm:t>
        <a:bodyPr/>
        <a:lstStyle/>
        <a:p>
          <a:endParaRPr lang="en-US"/>
        </a:p>
      </dgm:t>
    </dgm:pt>
    <dgm:pt modelId="{6563C20E-EEEE-4E34-9223-796221366F3F}" type="sibTrans" cxnId="{6FE8BE8C-02B9-446E-BE15-B441A17C160B}">
      <dgm:prSet/>
      <dgm:spPr/>
      <dgm:t>
        <a:bodyPr/>
        <a:lstStyle/>
        <a:p>
          <a:endParaRPr lang="en-US"/>
        </a:p>
      </dgm:t>
    </dgm:pt>
    <dgm:pt modelId="{7FC20976-1871-49D9-9FE3-79A04A59716B}">
      <dgm:prSet phldrT="[Text]"/>
      <dgm:spPr/>
      <dgm:t>
        <a:bodyPr/>
        <a:lstStyle/>
        <a:p>
          <a:r>
            <a:rPr lang="en-US" dirty="0"/>
            <a:t>Strong Position power</a:t>
          </a:r>
        </a:p>
      </dgm:t>
    </dgm:pt>
    <dgm:pt modelId="{8CD5A954-8223-45C7-908E-C90D416F760D}" type="parTrans" cxnId="{A320BF60-5EE3-44D6-8C2E-D4C56EE577C2}">
      <dgm:prSet/>
      <dgm:spPr/>
      <dgm:t>
        <a:bodyPr/>
        <a:lstStyle/>
        <a:p>
          <a:endParaRPr lang="en-US"/>
        </a:p>
      </dgm:t>
    </dgm:pt>
    <dgm:pt modelId="{9417EBDC-160D-423F-9897-B649591528A5}" type="sibTrans" cxnId="{A320BF60-5EE3-44D6-8C2E-D4C56EE577C2}">
      <dgm:prSet/>
      <dgm:spPr/>
      <dgm:t>
        <a:bodyPr/>
        <a:lstStyle/>
        <a:p>
          <a:endParaRPr lang="en-US"/>
        </a:p>
      </dgm:t>
    </dgm:pt>
    <dgm:pt modelId="{CAC4AA83-3180-4112-81BF-84AEC2445055}">
      <dgm:prSet phldrT="[Text]"/>
      <dgm:spPr/>
      <dgm:t>
        <a:bodyPr/>
        <a:lstStyle/>
        <a:p>
          <a:r>
            <a:rPr lang="en-US" dirty="0"/>
            <a:t>Low task structure</a:t>
          </a:r>
        </a:p>
      </dgm:t>
    </dgm:pt>
    <dgm:pt modelId="{F1421E53-EABE-4EB3-B5D7-78D451765557}" type="parTrans" cxnId="{23B05135-6C1A-42C6-A91B-D3B0E801A066}">
      <dgm:prSet/>
      <dgm:spPr/>
      <dgm:t>
        <a:bodyPr/>
        <a:lstStyle/>
        <a:p>
          <a:endParaRPr lang="en-US"/>
        </a:p>
      </dgm:t>
    </dgm:pt>
    <dgm:pt modelId="{311FF532-488D-44A5-9CF7-E5F8271C257F}" type="sibTrans" cxnId="{23B05135-6C1A-42C6-A91B-D3B0E801A066}">
      <dgm:prSet/>
      <dgm:spPr/>
      <dgm:t>
        <a:bodyPr/>
        <a:lstStyle/>
        <a:p>
          <a:endParaRPr lang="en-US"/>
        </a:p>
      </dgm:t>
    </dgm:pt>
    <dgm:pt modelId="{05C9EC43-7438-46A4-B34E-8B2D6EAEC2C6}">
      <dgm:prSet phldrT="[Text]"/>
      <dgm:spPr/>
      <dgm:t>
        <a:bodyPr/>
        <a:lstStyle/>
        <a:p>
          <a:r>
            <a:rPr lang="en-US" dirty="0"/>
            <a:t>Weak position power</a:t>
          </a:r>
        </a:p>
      </dgm:t>
    </dgm:pt>
    <dgm:pt modelId="{37BD0EA7-22B4-42AA-8EA6-9751FFA4C072}" type="parTrans" cxnId="{E01369F4-FA81-4F98-819D-43247463F870}">
      <dgm:prSet/>
      <dgm:spPr/>
      <dgm:t>
        <a:bodyPr/>
        <a:lstStyle/>
        <a:p>
          <a:endParaRPr lang="en-US"/>
        </a:p>
      </dgm:t>
    </dgm:pt>
    <dgm:pt modelId="{1896C0F7-D5A1-4EAE-8D4A-0B800BBEBD7F}" type="sibTrans" cxnId="{E01369F4-FA81-4F98-819D-43247463F870}">
      <dgm:prSet/>
      <dgm:spPr/>
      <dgm:t>
        <a:bodyPr/>
        <a:lstStyle/>
        <a:p>
          <a:endParaRPr lang="en-US"/>
        </a:p>
      </dgm:t>
    </dgm:pt>
    <dgm:pt modelId="{6702D2A8-7DE2-47F4-B085-1295DD1DC471}" type="pres">
      <dgm:prSet presAssocID="{ADA8BEB9-8184-4279-B5CC-6123249CB7EB}" presName="Name0" presStyleCnt="0">
        <dgm:presLayoutVars>
          <dgm:dir/>
          <dgm:animLvl val="lvl"/>
          <dgm:resizeHandles val="exact"/>
        </dgm:presLayoutVars>
      </dgm:prSet>
      <dgm:spPr/>
    </dgm:pt>
    <dgm:pt modelId="{DA074BB4-6D6F-47F0-B8E0-5BF879E07E59}" type="pres">
      <dgm:prSet presAssocID="{100C0017-5451-4F56-BAA1-D1B50FEBB45F}" presName="linNode" presStyleCnt="0"/>
      <dgm:spPr/>
    </dgm:pt>
    <dgm:pt modelId="{7DE15E22-5AF4-4278-B698-01F7FB29B801}" type="pres">
      <dgm:prSet presAssocID="{100C0017-5451-4F56-BAA1-D1B50FEBB45F}" presName="parentText" presStyleLbl="node1" presStyleIdx="0" presStyleCnt="2" custScaleY="48601">
        <dgm:presLayoutVars>
          <dgm:chMax val="1"/>
          <dgm:bulletEnabled val="1"/>
        </dgm:presLayoutVars>
      </dgm:prSet>
      <dgm:spPr/>
    </dgm:pt>
    <dgm:pt modelId="{DF9BD8E1-13A5-4D67-ACB2-12097261E514}" type="pres">
      <dgm:prSet presAssocID="{100C0017-5451-4F56-BAA1-D1B50FEBB45F}" presName="descendantText" presStyleLbl="alignAccFollowNode1" presStyleIdx="0" presStyleCnt="2">
        <dgm:presLayoutVars>
          <dgm:bulletEnabled val="1"/>
        </dgm:presLayoutVars>
      </dgm:prSet>
      <dgm:spPr/>
    </dgm:pt>
    <dgm:pt modelId="{EC71F7E6-3667-40E6-8966-659C8B139735}" type="pres">
      <dgm:prSet presAssocID="{2A2A506E-CB4B-44A9-97FA-1155B253C3F2}" presName="sp" presStyleCnt="0"/>
      <dgm:spPr/>
    </dgm:pt>
    <dgm:pt modelId="{96D227BF-49D8-4872-81F5-D6648E0C2C68}" type="pres">
      <dgm:prSet presAssocID="{9024A974-BCB3-4B61-8455-82A9D69981B4}" presName="linNode" presStyleCnt="0"/>
      <dgm:spPr/>
    </dgm:pt>
    <dgm:pt modelId="{686F58AE-9439-4FD2-ABEF-B7B40D31AC33}" type="pres">
      <dgm:prSet presAssocID="{9024A974-BCB3-4B61-8455-82A9D69981B4}" presName="parentText" presStyleLbl="node1" presStyleIdx="1" presStyleCnt="2" custScaleY="47833">
        <dgm:presLayoutVars>
          <dgm:chMax val="1"/>
          <dgm:bulletEnabled val="1"/>
        </dgm:presLayoutVars>
      </dgm:prSet>
      <dgm:spPr/>
    </dgm:pt>
    <dgm:pt modelId="{B372525A-1167-4603-8874-15979C69AABD}" type="pres">
      <dgm:prSet presAssocID="{9024A974-BCB3-4B61-8455-82A9D69981B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C75871D-A605-449D-B0E3-1BD0B0495342}" srcId="{ADA8BEB9-8184-4279-B5CC-6123249CB7EB}" destId="{100C0017-5451-4F56-BAA1-D1B50FEBB45F}" srcOrd="0" destOrd="0" parTransId="{DA175AF9-A8A6-4101-BF5F-954790575985}" sibTransId="{2A2A506E-CB4B-44A9-97FA-1155B253C3F2}"/>
    <dgm:cxn modelId="{23B05135-6C1A-42C6-A91B-D3B0E801A066}" srcId="{9024A974-BCB3-4B61-8455-82A9D69981B4}" destId="{CAC4AA83-3180-4112-81BF-84AEC2445055}" srcOrd="1" destOrd="0" parTransId="{F1421E53-EABE-4EB3-B5D7-78D451765557}" sibTransId="{311FF532-488D-44A5-9CF7-E5F8271C257F}"/>
    <dgm:cxn modelId="{A320BF60-5EE3-44D6-8C2E-D4C56EE577C2}" srcId="{100C0017-5451-4F56-BAA1-D1B50FEBB45F}" destId="{7FC20976-1871-49D9-9FE3-79A04A59716B}" srcOrd="2" destOrd="0" parTransId="{8CD5A954-8223-45C7-908E-C90D416F760D}" sibTransId="{9417EBDC-160D-423F-9897-B649591528A5}"/>
    <dgm:cxn modelId="{45649566-B46B-4D45-AB79-9D698BCACD7D}" type="presOf" srcId="{100C0017-5451-4F56-BAA1-D1B50FEBB45F}" destId="{7DE15E22-5AF4-4278-B698-01F7FB29B801}" srcOrd="0" destOrd="0" presId="urn:microsoft.com/office/officeart/2005/8/layout/vList5"/>
    <dgm:cxn modelId="{907B584D-D07B-4B1B-BC9C-DA731B5CAF66}" type="presOf" srcId="{05C9EC43-7438-46A4-B34E-8B2D6EAEC2C6}" destId="{B372525A-1167-4603-8874-15979C69AABD}" srcOrd="0" destOrd="2" presId="urn:microsoft.com/office/officeart/2005/8/layout/vList5"/>
    <dgm:cxn modelId="{DBDA3173-8666-48C4-A1A7-B4C1F2C348A6}" type="presOf" srcId="{A0F1F7EE-4A87-401C-AD64-0A2EFCDC143B}" destId="{B372525A-1167-4603-8874-15979C69AABD}" srcOrd="0" destOrd="0" presId="urn:microsoft.com/office/officeart/2005/8/layout/vList5"/>
    <dgm:cxn modelId="{9C836554-D614-4F9B-92DE-0E4B23610FDD}" type="presOf" srcId="{7FC20976-1871-49D9-9FE3-79A04A59716B}" destId="{DF9BD8E1-13A5-4D67-ACB2-12097261E514}" srcOrd="0" destOrd="2" presId="urn:microsoft.com/office/officeart/2005/8/layout/vList5"/>
    <dgm:cxn modelId="{6A52E386-88A0-45E4-8959-E767180E9FEB}" type="presOf" srcId="{9024A974-BCB3-4B61-8455-82A9D69981B4}" destId="{686F58AE-9439-4FD2-ABEF-B7B40D31AC33}" srcOrd="0" destOrd="0" presId="urn:microsoft.com/office/officeart/2005/8/layout/vList5"/>
    <dgm:cxn modelId="{9B48398C-64ED-434B-95ED-E4229D96E75F}" srcId="{9024A974-BCB3-4B61-8455-82A9D69981B4}" destId="{A0F1F7EE-4A87-401C-AD64-0A2EFCDC143B}" srcOrd="0" destOrd="0" parTransId="{F1F22AEF-7DF5-4722-957B-3A899DB500F8}" sibTransId="{2F5549E1-1862-4B96-8789-C3AFFF582356}"/>
    <dgm:cxn modelId="{6FE8BE8C-02B9-446E-BE15-B441A17C160B}" srcId="{100C0017-5451-4F56-BAA1-D1B50FEBB45F}" destId="{39C882B8-90DA-4D16-BF16-BAC2192D262D}" srcOrd="1" destOrd="0" parTransId="{BBB61763-8854-44C4-941C-EDA0FB0F2CDF}" sibTransId="{6563C20E-EEEE-4E34-9223-796221366F3F}"/>
    <dgm:cxn modelId="{4C9F6FA1-D975-4D1F-86EA-8E505F0BC198}" srcId="{ADA8BEB9-8184-4279-B5CC-6123249CB7EB}" destId="{9024A974-BCB3-4B61-8455-82A9D69981B4}" srcOrd="1" destOrd="0" parTransId="{15F18568-C822-4B6E-B16F-6A52CC0526E0}" sibTransId="{AD5639DB-A2AA-4D72-A6F4-1FB436C1231F}"/>
    <dgm:cxn modelId="{5D1300AE-6018-4CA0-844B-00966A8A704E}" srcId="{100C0017-5451-4F56-BAA1-D1B50FEBB45F}" destId="{639A9619-A472-469C-A696-3CCA0DA978E1}" srcOrd="0" destOrd="0" parTransId="{8EC6114B-5D04-483B-976F-3E1E9C199052}" sibTransId="{571E5F45-8A4B-4079-87AB-2253C958A014}"/>
    <dgm:cxn modelId="{324C19D1-0DF8-4AF7-AF32-D695615E62F1}" type="presOf" srcId="{CAC4AA83-3180-4112-81BF-84AEC2445055}" destId="{B372525A-1167-4603-8874-15979C69AABD}" srcOrd="0" destOrd="1" presId="urn:microsoft.com/office/officeart/2005/8/layout/vList5"/>
    <dgm:cxn modelId="{AA633AD3-2CF5-44ED-AEB2-9F26B1DFA4DE}" type="presOf" srcId="{639A9619-A472-469C-A696-3CCA0DA978E1}" destId="{DF9BD8E1-13A5-4D67-ACB2-12097261E514}" srcOrd="0" destOrd="0" presId="urn:microsoft.com/office/officeart/2005/8/layout/vList5"/>
    <dgm:cxn modelId="{A920FBD7-7FE1-4A83-999B-07A81E68AB2B}" type="presOf" srcId="{39C882B8-90DA-4D16-BF16-BAC2192D262D}" destId="{DF9BD8E1-13A5-4D67-ACB2-12097261E514}" srcOrd="0" destOrd="1" presId="urn:microsoft.com/office/officeart/2005/8/layout/vList5"/>
    <dgm:cxn modelId="{F62A8CDA-756B-4C6B-B855-6B7978CC6C83}" type="presOf" srcId="{ADA8BEB9-8184-4279-B5CC-6123249CB7EB}" destId="{6702D2A8-7DE2-47F4-B085-1295DD1DC471}" srcOrd="0" destOrd="0" presId="urn:microsoft.com/office/officeart/2005/8/layout/vList5"/>
    <dgm:cxn modelId="{E01369F4-FA81-4F98-819D-43247463F870}" srcId="{9024A974-BCB3-4B61-8455-82A9D69981B4}" destId="{05C9EC43-7438-46A4-B34E-8B2D6EAEC2C6}" srcOrd="2" destOrd="0" parTransId="{37BD0EA7-22B4-42AA-8EA6-9751FFA4C072}" sibTransId="{1896C0F7-D5A1-4EAE-8D4A-0B800BBEBD7F}"/>
    <dgm:cxn modelId="{16267F62-C7C5-4D8F-A010-359091EF9D81}" type="presParOf" srcId="{6702D2A8-7DE2-47F4-B085-1295DD1DC471}" destId="{DA074BB4-6D6F-47F0-B8E0-5BF879E07E59}" srcOrd="0" destOrd="0" presId="urn:microsoft.com/office/officeart/2005/8/layout/vList5"/>
    <dgm:cxn modelId="{FB303529-A653-46DA-92EC-A191F412D1B8}" type="presParOf" srcId="{DA074BB4-6D6F-47F0-B8E0-5BF879E07E59}" destId="{7DE15E22-5AF4-4278-B698-01F7FB29B801}" srcOrd="0" destOrd="0" presId="urn:microsoft.com/office/officeart/2005/8/layout/vList5"/>
    <dgm:cxn modelId="{2407A815-BAEE-495B-81F3-ECA7301EBFDE}" type="presParOf" srcId="{DA074BB4-6D6F-47F0-B8E0-5BF879E07E59}" destId="{DF9BD8E1-13A5-4D67-ACB2-12097261E514}" srcOrd="1" destOrd="0" presId="urn:microsoft.com/office/officeart/2005/8/layout/vList5"/>
    <dgm:cxn modelId="{7D7F381F-D533-4F42-A264-34D6440ED778}" type="presParOf" srcId="{6702D2A8-7DE2-47F4-B085-1295DD1DC471}" destId="{EC71F7E6-3667-40E6-8966-659C8B139735}" srcOrd="1" destOrd="0" presId="urn:microsoft.com/office/officeart/2005/8/layout/vList5"/>
    <dgm:cxn modelId="{BA37E284-1AD6-4E44-AC2E-D57CE7D43D92}" type="presParOf" srcId="{6702D2A8-7DE2-47F4-B085-1295DD1DC471}" destId="{96D227BF-49D8-4872-81F5-D6648E0C2C68}" srcOrd="2" destOrd="0" presId="urn:microsoft.com/office/officeart/2005/8/layout/vList5"/>
    <dgm:cxn modelId="{41D38E16-98A5-4A99-BA1C-F0BD34C26865}" type="presParOf" srcId="{96D227BF-49D8-4872-81F5-D6648E0C2C68}" destId="{686F58AE-9439-4FD2-ABEF-B7B40D31AC33}" srcOrd="0" destOrd="0" presId="urn:microsoft.com/office/officeart/2005/8/layout/vList5"/>
    <dgm:cxn modelId="{5C3B4835-A3BD-4725-A4BD-99E553FEE12C}" type="presParOf" srcId="{96D227BF-49D8-4872-81F5-D6648E0C2C68}" destId="{B372525A-1167-4603-8874-15979C69AAB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792E14-1D53-4921-B208-4D7F3427294E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94F8D6CD-2855-47A4-9850-290BEE9EF297}">
      <dgm:prSet phldrT="[Text]"/>
      <dgm:spPr/>
      <dgm:t>
        <a:bodyPr/>
        <a:lstStyle/>
        <a:p>
          <a:pPr algn="ctr"/>
          <a:r>
            <a:rPr lang="en-US" b="1" dirty="0">
              <a:solidFill>
                <a:schemeClr val="tx1"/>
              </a:solidFill>
            </a:rPr>
            <a:t>Types of Leader </a:t>
          </a:r>
          <a:r>
            <a:rPr lang="en-US" b="1" dirty="0" err="1">
              <a:solidFill>
                <a:schemeClr val="tx1"/>
              </a:solidFill>
            </a:rPr>
            <a:t>Behaviour</a:t>
          </a:r>
          <a:endParaRPr lang="en-US" b="1" dirty="0">
            <a:solidFill>
              <a:schemeClr val="tx1"/>
            </a:solidFill>
          </a:endParaRPr>
        </a:p>
        <a:p>
          <a:pPr algn="l"/>
          <a:r>
            <a:rPr lang="en-US" dirty="0">
              <a:solidFill>
                <a:schemeClr val="tx1"/>
              </a:solidFill>
            </a:rPr>
            <a:t>Directive – Task oriented</a:t>
          </a:r>
        </a:p>
        <a:p>
          <a:pPr algn="l"/>
          <a:r>
            <a:rPr lang="en-US" dirty="0">
              <a:solidFill>
                <a:schemeClr val="tx1"/>
              </a:solidFill>
            </a:rPr>
            <a:t>Supportive – employee oriented</a:t>
          </a:r>
        </a:p>
        <a:p>
          <a:pPr algn="l"/>
          <a:r>
            <a:rPr lang="en-US" dirty="0">
              <a:solidFill>
                <a:schemeClr val="tx1"/>
              </a:solidFill>
            </a:rPr>
            <a:t>Participative</a:t>
          </a:r>
        </a:p>
        <a:p>
          <a:pPr algn="l"/>
          <a:r>
            <a:rPr lang="en-US" dirty="0">
              <a:solidFill>
                <a:schemeClr val="tx1"/>
              </a:solidFill>
            </a:rPr>
            <a:t>Achievement oriented</a:t>
          </a:r>
        </a:p>
      </dgm:t>
    </dgm:pt>
    <dgm:pt modelId="{12C6AC75-C55E-4BD8-B579-20F248529360}" type="parTrans" cxnId="{CAD9009A-AA73-4D31-927E-DB40EDBF3B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D5D261-31CD-4157-8515-5B9D73042E5F}" type="sibTrans" cxnId="{CAD9009A-AA73-4D31-927E-DB40EDBF3B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7BCA4BF-98E9-484D-BAB2-DDC5F649C1DC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Follower Path Perception</a:t>
          </a:r>
        </a:p>
        <a:p>
          <a:endParaRPr lang="en-US" dirty="0">
            <a:solidFill>
              <a:schemeClr val="tx1"/>
            </a:solidFill>
          </a:endParaRPr>
        </a:p>
        <a:p>
          <a:r>
            <a:rPr lang="en-US" dirty="0">
              <a:solidFill>
                <a:schemeClr val="tx1"/>
              </a:solidFill>
            </a:rPr>
            <a:t>Effort – Performance</a:t>
          </a:r>
        </a:p>
        <a:p>
          <a:r>
            <a:rPr lang="en-US" dirty="0">
              <a:solidFill>
                <a:schemeClr val="tx1"/>
              </a:solidFill>
            </a:rPr>
            <a:t>Reward linkages</a:t>
          </a:r>
        </a:p>
      </dgm:t>
    </dgm:pt>
    <dgm:pt modelId="{F0301DDF-1117-4411-A595-FED289C6FA25}" type="parTrans" cxnId="{1502607A-4B25-4AF3-ACDD-BF73880F40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215F820-C788-4CC0-93E1-EB842D1FF035}" type="sibTrans" cxnId="{1502607A-4B25-4AF3-ACDD-BF73880F40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5739E0-1694-4552-A7E2-A7B0853A97C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Follower Motivation and Satisfaction</a:t>
          </a:r>
        </a:p>
      </dgm:t>
    </dgm:pt>
    <dgm:pt modelId="{CFE98413-D98B-466D-886C-332A2E1297F3}" type="parTrans" cxnId="{0FB10068-33E3-4105-A8DC-4DA354E4024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2E244F-E17A-4DE1-9302-F559361EB4AD}" type="sibTrans" cxnId="{0FB10068-33E3-4105-A8DC-4DA354E4024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2FD3FE-F811-4E61-8F7C-74DC654EA05A}" type="pres">
      <dgm:prSet presAssocID="{94792E14-1D53-4921-B208-4D7F3427294E}" presName="Name0" presStyleCnt="0">
        <dgm:presLayoutVars>
          <dgm:dir/>
          <dgm:resizeHandles val="exact"/>
        </dgm:presLayoutVars>
      </dgm:prSet>
      <dgm:spPr/>
    </dgm:pt>
    <dgm:pt modelId="{4E4E18E0-75D0-4B71-9EA7-58E5F1823A11}" type="pres">
      <dgm:prSet presAssocID="{94F8D6CD-2855-47A4-9850-290BEE9EF297}" presName="node" presStyleLbl="node1" presStyleIdx="0" presStyleCnt="3">
        <dgm:presLayoutVars>
          <dgm:bulletEnabled val="1"/>
        </dgm:presLayoutVars>
      </dgm:prSet>
      <dgm:spPr/>
    </dgm:pt>
    <dgm:pt modelId="{1D05FDF7-D402-48B0-AA94-0A92AFEFCBD3}" type="pres">
      <dgm:prSet presAssocID="{15D5D261-31CD-4157-8515-5B9D73042E5F}" presName="sibTrans" presStyleLbl="sibTrans2D1" presStyleIdx="0" presStyleCnt="2"/>
      <dgm:spPr/>
    </dgm:pt>
    <dgm:pt modelId="{B41809FA-8B93-4E0F-8BC8-1B1CC864F21F}" type="pres">
      <dgm:prSet presAssocID="{15D5D261-31CD-4157-8515-5B9D73042E5F}" presName="connectorText" presStyleLbl="sibTrans2D1" presStyleIdx="0" presStyleCnt="2"/>
      <dgm:spPr/>
    </dgm:pt>
    <dgm:pt modelId="{A5D25C3B-A315-4C79-9888-CA179FF4264C}" type="pres">
      <dgm:prSet presAssocID="{E7BCA4BF-98E9-484D-BAB2-DDC5F649C1DC}" presName="node" presStyleLbl="node1" presStyleIdx="1" presStyleCnt="3">
        <dgm:presLayoutVars>
          <dgm:bulletEnabled val="1"/>
        </dgm:presLayoutVars>
      </dgm:prSet>
      <dgm:spPr/>
    </dgm:pt>
    <dgm:pt modelId="{D0220ED8-257E-46C7-BDCD-236594115A8D}" type="pres">
      <dgm:prSet presAssocID="{4215F820-C788-4CC0-93E1-EB842D1FF035}" presName="sibTrans" presStyleLbl="sibTrans2D1" presStyleIdx="1" presStyleCnt="2"/>
      <dgm:spPr/>
    </dgm:pt>
    <dgm:pt modelId="{6FB9B647-58EF-43D5-95FD-A1642A3A194E}" type="pres">
      <dgm:prSet presAssocID="{4215F820-C788-4CC0-93E1-EB842D1FF035}" presName="connectorText" presStyleLbl="sibTrans2D1" presStyleIdx="1" presStyleCnt="2"/>
      <dgm:spPr/>
    </dgm:pt>
    <dgm:pt modelId="{9B0526BF-1D06-4C3B-8295-9D0D87F5650C}" type="pres">
      <dgm:prSet presAssocID="{7D5739E0-1694-4552-A7E2-A7B0853A97CA}" presName="node" presStyleLbl="node1" presStyleIdx="2" presStyleCnt="3">
        <dgm:presLayoutVars>
          <dgm:bulletEnabled val="1"/>
        </dgm:presLayoutVars>
      </dgm:prSet>
      <dgm:spPr/>
    </dgm:pt>
  </dgm:ptLst>
  <dgm:cxnLst>
    <dgm:cxn modelId="{388EBF3D-18F0-4358-BF49-B679AC306BCF}" type="presOf" srcId="{7D5739E0-1694-4552-A7E2-A7B0853A97CA}" destId="{9B0526BF-1D06-4C3B-8295-9D0D87F5650C}" srcOrd="0" destOrd="0" presId="urn:microsoft.com/office/officeart/2005/8/layout/process1"/>
    <dgm:cxn modelId="{1BDC2047-5B01-4928-98E4-82C1C076E4C5}" type="presOf" srcId="{94F8D6CD-2855-47A4-9850-290BEE9EF297}" destId="{4E4E18E0-75D0-4B71-9EA7-58E5F1823A11}" srcOrd="0" destOrd="0" presId="urn:microsoft.com/office/officeart/2005/8/layout/process1"/>
    <dgm:cxn modelId="{0FB10068-33E3-4105-A8DC-4DA354E40247}" srcId="{94792E14-1D53-4921-B208-4D7F3427294E}" destId="{7D5739E0-1694-4552-A7E2-A7B0853A97CA}" srcOrd="2" destOrd="0" parTransId="{CFE98413-D98B-466D-886C-332A2E1297F3}" sibTransId="{C72E244F-E17A-4DE1-9302-F559361EB4AD}"/>
    <dgm:cxn modelId="{1502607A-4B25-4AF3-ACDD-BF73880F4072}" srcId="{94792E14-1D53-4921-B208-4D7F3427294E}" destId="{E7BCA4BF-98E9-484D-BAB2-DDC5F649C1DC}" srcOrd="1" destOrd="0" parTransId="{F0301DDF-1117-4411-A595-FED289C6FA25}" sibTransId="{4215F820-C788-4CC0-93E1-EB842D1FF035}"/>
    <dgm:cxn modelId="{8EAB6A7A-52CF-4B82-BAFE-ACE975063B58}" type="presOf" srcId="{4215F820-C788-4CC0-93E1-EB842D1FF035}" destId="{6FB9B647-58EF-43D5-95FD-A1642A3A194E}" srcOrd="1" destOrd="0" presId="urn:microsoft.com/office/officeart/2005/8/layout/process1"/>
    <dgm:cxn modelId="{63B64984-7A80-461D-A250-87F2D57EA5B4}" type="presOf" srcId="{E7BCA4BF-98E9-484D-BAB2-DDC5F649C1DC}" destId="{A5D25C3B-A315-4C79-9888-CA179FF4264C}" srcOrd="0" destOrd="0" presId="urn:microsoft.com/office/officeart/2005/8/layout/process1"/>
    <dgm:cxn modelId="{CAD9009A-AA73-4D31-927E-DB40EDBF3BEE}" srcId="{94792E14-1D53-4921-B208-4D7F3427294E}" destId="{94F8D6CD-2855-47A4-9850-290BEE9EF297}" srcOrd="0" destOrd="0" parTransId="{12C6AC75-C55E-4BD8-B579-20F248529360}" sibTransId="{15D5D261-31CD-4157-8515-5B9D73042E5F}"/>
    <dgm:cxn modelId="{443D0D9F-2EA0-46CC-BCD3-42D8104A643A}" type="presOf" srcId="{94792E14-1D53-4921-B208-4D7F3427294E}" destId="{602FD3FE-F811-4E61-8F7C-74DC654EA05A}" srcOrd="0" destOrd="0" presId="urn:microsoft.com/office/officeart/2005/8/layout/process1"/>
    <dgm:cxn modelId="{C3E3A1CD-3EE4-4616-AC63-03429EB4E3BF}" type="presOf" srcId="{15D5D261-31CD-4157-8515-5B9D73042E5F}" destId="{1D05FDF7-D402-48B0-AA94-0A92AFEFCBD3}" srcOrd="0" destOrd="0" presId="urn:microsoft.com/office/officeart/2005/8/layout/process1"/>
    <dgm:cxn modelId="{44F4A7E2-0227-4F6F-A3DE-C65E0888FED4}" type="presOf" srcId="{15D5D261-31CD-4157-8515-5B9D73042E5F}" destId="{B41809FA-8B93-4E0F-8BC8-1B1CC864F21F}" srcOrd="1" destOrd="0" presId="urn:microsoft.com/office/officeart/2005/8/layout/process1"/>
    <dgm:cxn modelId="{4200EFFC-F0F0-45F4-A888-71CE7B447A85}" type="presOf" srcId="{4215F820-C788-4CC0-93E1-EB842D1FF035}" destId="{D0220ED8-257E-46C7-BDCD-236594115A8D}" srcOrd="0" destOrd="0" presId="urn:microsoft.com/office/officeart/2005/8/layout/process1"/>
    <dgm:cxn modelId="{4A749318-7A64-4054-A978-57727FD81AAB}" type="presParOf" srcId="{602FD3FE-F811-4E61-8F7C-74DC654EA05A}" destId="{4E4E18E0-75D0-4B71-9EA7-58E5F1823A11}" srcOrd="0" destOrd="0" presId="urn:microsoft.com/office/officeart/2005/8/layout/process1"/>
    <dgm:cxn modelId="{A64E1E0E-5C43-4268-9D5D-57E8CFC0807E}" type="presParOf" srcId="{602FD3FE-F811-4E61-8F7C-74DC654EA05A}" destId="{1D05FDF7-D402-48B0-AA94-0A92AFEFCBD3}" srcOrd="1" destOrd="0" presId="urn:microsoft.com/office/officeart/2005/8/layout/process1"/>
    <dgm:cxn modelId="{808AB705-7EAE-42F8-AC3A-6BE88CB2FDA6}" type="presParOf" srcId="{1D05FDF7-D402-48B0-AA94-0A92AFEFCBD3}" destId="{B41809FA-8B93-4E0F-8BC8-1B1CC864F21F}" srcOrd="0" destOrd="0" presId="urn:microsoft.com/office/officeart/2005/8/layout/process1"/>
    <dgm:cxn modelId="{EC78C7F5-E1A8-4DA2-96CA-2EED9E2AD616}" type="presParOf" srcId="{602FD3FE-F811-4E61-8F7C-74DC654EA05A}" destId="{A5D25C3B-A315-4C79-9888-CA179FF4264C}" srcOrd="2" destOrd="0" presId="urn:microsoft.com/office/officeart/2005/8/layout/process1"/>
    <dgm:cxn modelId="{449C92F2-BE3E-4DAE-9798-DE83B9CBFA3E}" type="presParOf" srcId="{602FD3FE-F811-4E61-8F7C-74DC654EA05A}" destId="{D0220ED8-257E-46C7-BDCD-236594115A8D}" srcOrd="3" destOrd="0" presId="urn:microsoft.com/office/officeart/2005/8/layout/process1"/>
    <dgm:cxn modelId="{173F380F-2EB1-40D7-B011-B267DFD0B19F}" type="presParOf" srcId="{D0220ED8-257E-46C7-BDCD-236594115A8D}" destId="{6FB9B647-58EF-43D5-95FD-A1642A3A194E}" srcOrd="0" destOrd="0" presId="urn:microsoft.com/office/officeart/2005/8/layout/process1"/>
    <dgm:cxn modelId="{97E96FB4-F805-4B97-8575-5E410783EA88}" type="presParOf" srcId="{602FD3FE-F811-4E61-8F7C-74DC654EA05A}" destId="{9B0526BF-1D06-4C3B-8295-9D0D87F5650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792E14-1D53-4921-B208-4D7F3427294E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94F8D6CD-2855-47A4-9850-290BEE9EF297}">
      <dgm:prSet phldrT="[Text]"/>
      <dgm:spPr/>
      <dgm:t>
        <a:bodyPr/>
        <a:lstStyle/>
        <a:p>
          <a:pPr algn="ctr"/>
          <a:r>
            <a:rPr lang="en-US" b="1" dirty="0">
              <a:solidFill>
                <a:schemeClr val="tx1"/>
              </a:solidFill>
            </a:rPr>
            <a:t>Follower Characteristics</a:t>
          </a:r>
        </a:p>
        <a:p>
          <a:pPr algn="l"/>
          <a:r>
            <a:rPr lang="en-US" dirty="0">
              <a:solidFill>
                <a:schemeClr val="tx1"/>
              </a:solidFill>
            </a:rPr>
            <a:t>Ability level</a:t>
          </a:r>
        </a:p>
        <a:p>
          <a:pPr algn="l"/>
          <a:r>
            <a:rPr lang="en-US" dirty="0">
              <a:solidFill>
                <a:schemeClr val="tx1"/>
              </a:solidFill>
            </a:rPr>
            <a:t>Locus of control – internal and external</a:t>
          </a:r>
        </a:p>
      </dgm:t>
    </dgm:pt>
    <dgm:pt modelId="{12C6AC75-C55E-4BD8-B579-20F248529360}" type="parTrans" cxnId="{CAD9009A-AA73-4D31-927E-DB40EDBF3B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D5D261-31CD-4157-8515-5B9D73042E5F}" type="sibTrans" cxnId="{CAD9009A-AA73-4D31-927E-DB40EDBF3B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7BCA4BF-98E9-484D-BAB2-DDC5F649C1DC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Workplace Characteristics</a:t>
          </a:r>
        </a:p>
        <a:p>
          <a:r>
            <a:rPr lang="en-US" dirty="0">
              <a:solidFill>
                <a:schemeClr val="tx1"/>
              </a:solidFill>
            </a:rPr>
            <a:t>Task Structure</a:t>
          </a:r>
        </a:p>
        <a:p>
          <a:r>
            <a:rPr lang="en-US" dirty="0">
              <a:solidFill>
                <a:schemeClr val="tx1"/>
              </a:solidFill>
            </a:rPr>
            <a:t>Authority System</a:t>
          </a:r>
        </a:p>
      </dgm:t>
    </dgm:pt>
    <dgm:pt modelId="{F0301DDF-1117-4411-A595-FED289C6FA25}" type="parTrans" cxnId="{1502607A-4B25-4AF3-ACDD-BF73880F40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215F820-C788-4CC0-93E1-EB842D1FF035}" type="sibTrans" cxnId="{1502607A-4B25-4AF3-ACDD-BF73880F40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2FD3FE-F811-4E61-8F7C-74DC654EA05A}" type="pres">
      <dgm:prSet presAssocID="{94792E14-1D53-4921-B208-4D7F3427294E}" presName="Name0" presStyleCnt="0">
        <dgm:presLayoutVars>
          <dgm:dir/>
          <dgm:resizeHandles val="exact"/>
        </dgm:presLayoutVars>
      </dgm:prSet>
      <dgm:spPr/>
    </dgm:pt>
    <dgm:pt modelId="{4E4E18E0-75D0-4B71-9EA7-58E5F1823A11}" type="pres">
      <dgm:prSet presAssocID="{94F8D6CD-2855-47A4-9850-290BEE9EF297}" presName="node" presStyleLbl="node1" presStyleIdx="0" presStyleCnt="2">
        <dgm:presLayoutVars>
          <dgm:bulletEnabled val="1"/>
        </dgm:presLayoutVars>
      </dgm:prSet>
      <dgm:spPr/>
    </dgm:pt>
    <dgm:pt modelId="{1D05FDF7-D402-48B0-AA94-0A92AFEFCBD3}" type="pres">
      <dgm:prSet presAssocID="{15D5D261-31CD-4157-8515-5B9D73042E5F}" presName="sibTrans" presStyleLbl="sibTrans2D1" presStyleIdx="0" presStyleCnt="1" custAng="16200000" custLinFactX="-151089" custLinFactY="-100000" custLinFactNeighborX="-200000" custLinFactNeighborY="-126821"/>
      <dgm:spPr/>
    </dgm:pt>
    <dgm:pt modelId="{B41809FA-8B93-4E0F-8BC8-1B1CC864F21F}" type="pres">
      <dgm:prSet presAssocID="{15D5D261-31CD-4157-8515-5B9D73042E5F}" presName="connectorText" presStyleLbl="sibTrans2D1" presStyleIdx="0" presStyleCnt="1"/>
      <dgm:spPr/>
    </dgm:pt>
    <dgm:pt modelId="{A5D25C3B-A315-4C79-9888-CA179FF4264C}" type="pres">
      <dgm:prSet presAssocID="{E7BCA4BF-98E9-484D-BAB2-DDC5F649C1DC}" presName="node" presStyleLbl="node1" presStyleIdx="1" presStyleCnt="2">
        <dgm:presLayoutVars>
          <dgm:bulletEnabled val="1"/>
        </dgm:presLayoutVars>
      </dgm:prSet>
      <dgm:spPr/>
    </dgm:pt>
  </dgm:ptLst>
  <dgm:cxnLst>
    <dgm:cxn modelId="{1BDC2047-5B01-4928-98E4-82C1C076E4C5}" type="presOf" srcId="{94F8D6CD-2855-47A4-9850-290BEE9EF297}" destId="{4E4E18E0-75D0-4B71-9EA7-58E5F1823A11}" srcOrd="0" destOrd="0" presId="urn:microsoft.com/office/officeart/2005/8/layout/process1"/>
    <dgm:cxn modelId="{1502607A-4B25-4AF3-ACDD-BF73880F4072}" srcId="{94792E14-1D53-4921-B208-4D7F3427294E}" destId="{E7BCA4BF-98E9-484D-BAB2-DDC5F649C1DC}" srcOrd="1" destOrd="0" parTransId="{F0301DDF-1117-4411-A595-FED289C6FA25}" sibTransId="{4215F820-C788-4CC0-93E1-EB842D1FF035}"/>
    <dgm:cxn modelId="{63B64984-7A80-461D-A250-87F2D57EA5B4}" type="presOf" srcId="{E7BCA4BF-98E9-484D-BAB2-DDC5F649C1DC}" destId="{A5D25C3B-A315-4C79-9888-CA179FF4264C}" srcOrd="0" destOrd="0" presId="urn:microsoft.com/office/officeart/2005/8/layout/process1"/>
    <dgm:cxn modelId="{CAD9009A-AA73-4D31-927E-DB40EDBF3BEE}" srcId="{94792E14-1D53-4921-B208-4D7F3427294E}" destId="{94F8D6CD-2855-47A4-9850-290BEE9EF297}" srcOrd="0" destOrd="0" parTransId="{12C6AC75-C55E-4BD8-B579-20F248529360}" sibTransId="{15D5D261-31CD-4157-8515-5B9D73042E5F}"/>
    <dgm:cxn modelId="{443D0D9F-2EA0-46CC-BCD3-42D8104A643A}" type="presOf" srcId="{94792E14-1D53-4921-B208-4D7F3427294E}" destId="{602FD3FE-F811-4E61-8F7C-74DC654EA05A}" srcOrd="0" destOrd="0" presId="urn:microsoft.com/office/officeart/2005/8/layout/process1"/>
    <dgm:cxn modelId="{C3E3A1CD-3EE4-4616-AC63-03429EB4E3BF}" type="presOf" srcId="{15D5D261-31CD-4157-8515-5B9D73042E5F}" destId="{1D05FDF7-D402-48B0-AA94-0A92AFEFCBD3}" srcOrd="0" destOrd="0" presId="urn:microsoft.com/office/officeart/2005/8/layout/process1"/>
    <dgm:cxn modelId="{44F4A7E2-0227-4F6F-A3DE-C65E0888FED4}" type="presOf" srcId="{15D5D261-31CD-4157-8515-5B9D73042E5F}" destId="{B41809FA-8B93-4E0F-8BC8-1B1CC864F21F}" srcOrd="1" destOrd="0" presId="urn:microsoft.com/office/officeart/2005/8/layout/process1"/>
    <dgm:cxn modelId="{4A749318-7A64-4054-A978-57727FD81AAB}" type="presParOf" srcId="{602FD3FE-F811-4E61-8F7C-74DC654EA05A}" destId="{4E4E18E0-75D0-4B71-9EA7-58E5F1823A11}" srcOrd="0" destOrd="0" presId="urn:microsoft.com/office/officeart/2005/8/layout/process1"/>
    <dgm:cxn modelId="{A64E1E0E-5C43-4268-9D5D-57E8CFC0807E}" type="presParOf" srcId="{602FD3FE-F811-4E61-8F7C-74DC654EA05A}" destId="{1D05FDF7-D402-48B0-AA94-0A92AFEFCBD3}" srcOrd="1" destOrd="0" presId="urn:microsoft.com/office/officeart/2005/8/layout/process1"/>
    <dgm:cxn modelId="{808AB705-7EAE-42F8-AC3A-6BE88CB2FDA6}" type="presParOf" srcId="{1D05FDF7-D402-48B0-AA94-0A92AFEFCBD3}" destId="{B41809FA-8B93-4E0F-8BC8-1B1CC864F21F}" srcOrd="0" destOrd="0" presId="urn:microsoft.com/office/officeart/2005/8/layout/process1"/>
    <dgm:cxn modelId="{EC78C7F5-E1A8-4DA2-96CA-2EED9E2AD616}" type="presParOf" srcId="{602FD3FE-F811-4E61-8F7C-74DC654EA05A}" destId="{A5D25C3B-A315-4C79-9888-CA179FF4264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749DE9-F5FA-449F-A22D-384125D92F05}" type="doc">
      <dgm:prSet loTypeId="urn:microsoft.com/office/officeart/2005/8/layout/orgChart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655742-CA9C-4590-BA92-013AD9F35F0F}">
      <dgm:prSet phldrT="[Text]" custT="1"/>
      <dgm:spPr/>
      <dgm:t>
        <a:bodyPr/>
        <a:lstStyle/>
        <a:p>
          <a:r>
            <a:rPr lang="en-US" sz="2800"/>
            <a:t>Variables</a:t>
          </a:r>
          <a:endParaRPr lang="en-US" sz="2800" dirty="0"/>
        </a:p>
      </dgm:t>
    </dgm:pt>
    <dgm:pt modelId="{1F445AA7-7DD8-4B49-89D5-0EC131531C87}" type="parTrans" cxnId="{BC99BCD1-D8DD-4813-A342-189DFE9295F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5E9E348-343A-4CF3-9005-F04286F7414B}" type="sibTrans" cxnId="{BC99BCD1-D8DD-4813-A342-189DFE9295F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33E2345-C836-4652-B1A6-6F49CC71BA94}">
      <dgm:prSet phldrT="[Text]" custT="1"/>
      <dgm:spPr/>
      <dgm:t>
        <a:bodyPr/>
        <a:lstStyle/>
        <a:p>
          <a:r>
            <a:rPr lang="en-US" sz="2000"/>
            <a:t>Task Behavior</a:t>
          </a:r>
          <a:endParaRPr lang="en-US" sz="2000" dirty="0"/>
        </a:p>
      </dgm:t>
    </dgm:pt>
    <dgm:pt modelId="{0BD62150-6FD0-4042-9CD0-07BD5A36C136}" type="parTrans" cxnId="{0DCC0242-EBD5-4F19-B3E9-DEDA7698B37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400623-5819-498D-BFD3-9B3E896FB58D}" type="sibTrans" cxnId="{0DCC0242-EBD5-4F19-B3E9-DEDA7698B37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6E66BF-84E9-468B-BC4F-E5789D7C4570}">
      <dgm:prSet phldrT="[Text]" custT="1"/>
      <dgm:spPr/>
      <dgm:t>
        <a:bodyPr/>
        <a:lstStyle/>
        <a:p>
          <a:r>
            <a:rPr lang="en-US" sz="2000"/>
            <a:t>Relationship Behavior</a:t>
          </a:r>
          <a:endParaRPr lang="en-US" sz="2000" dirty="0"/>
        </a:p>
      </dgm:t>
    </dgm:pt>
    <dgm:pt modelId="{0B1A9929-F5F1-4126-96A4-930BF53F21A5}" type="parTrans" cxnId="{040C9F69-F660-48F0-B633-EE5D3590B2A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1882895-FFF7-4627-89F6-0FFD2A66BB0E}" type="sibTrans" cxnId="{040C9F69-F660-48F0-B633-EE5D3590B2A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6EEFF2-DDF4-47D5-A219-3AF1348EB21D}">
      <dgm:prSet phldrT="[Text]" custT="1"/>
      <dgm:spPr/>
      <dgm:t>
        <a:bodyPr/>
        <a:lstStyle/>
        <a:p>
          <a:r>
            <a:rPr lang="en-US" sz="2000"/>
            <a:t>Maturity Level</a:t>
          </a:r>
          <a:endParaRPr lang="en-US" sz="2000" dirty="0"/>
        </a:p>
      </dgm:t>
    </dgm:pt>
    <dgm:pt modelId="{05F96F78-9CA3-4A1A-AC87-FA8B9CD828AD}" type="parTrans" cxnId="{64E965D6-1825-40DA-8504-43F5C5C589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49A7B6-3237-48A8-AF10-001E806370E5}" type="sibTrans" cxnId="{64E965D6-1825-40DA-8504-43F5C5C589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4362EC-2CAE-48C6-AFE3-222E517A8172}" type="pres">
      <dgm:prSet presAssocID="{C8749DE9-F5FA-449F-A22D-384125D92F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1E0012-7EE9-470F-A67C-5935795BFF41}" type="pres">
      <dgm:prSet presAssocID="{8E655742-CA9C-4590-BA92-013AD9F35F0F}" presName="hierRoot1" presStyleCnt="0">
        <dgm:presLayoutVars>
          <dgm:hierBranch val="init"/>
        </dgm:presLayoutVars>
      </dgm:prSet>
      <dgm:spPr/>
    </dgm:pt>
    <dgm:pt modelId="{04BDFE85-B871-4638-ABC5-FBDE91F89401}" type="pres">
      <dgm:prSet presAssocID="{8E655742-CA9C-4590-BA92-013AD9F35F0F}" presName="rootComposite1" presStyleCnt="0"/>
      <dgm:spPr/>
    </dgm:pt>
    <dgm:pt modelId="{A604F6C2-64A3-4C6A-ACAB-523AD62EDAFA}" type="pres">
      <dgm:prSet presAssocID="{8E655742-CA9C-4590-BA92-013AD9F35F0F}" presName="rootText1" presStyleLbl="node0" presStyleIdx="0" presStyleCnt="1">
        <dgm:presLayoutVars>
          <dgm:chPref val="3"/>
        </dgm:presLayoutVars>
      </dgm:prSet>
      <dgm:spPr/>
    </dgm:pt>
    <dgm:pt modelId="{ADE9A7D6-C2EB-4178-B06C-37256C152BBF}" type="pres">
      <dgm:prSet presAssocID="{8E655742-CA9C-4590-BA92-013AD9F35F0F}" presName="rootConnector1" presStyleLbl="node1" presStyleIdx="0" presStyleCnt="0"/>
      <dgm:spPr/>
    </dgm:pt>
    <dgm:pt modelId="{792DA652-660F-4E48-88A1-E6C3444C0362}" type="pres">
      <dgm:prSet presAssocID="{8E655742-CA9C-4590-BA92-013AD9F35F0F}" presName="hierChild2" presStyleCnt="0"/>
      <dgm:spPr/>
    </dgm:pt>
    <dgm:pt modelId="{6044E145-5BF4-4D89-B869-F8DD8B151842}" type="pres">
      <dgm:prSet presAssocID="{0BD62150-6FD0-4042-9CD0-07BD5A36C136}" presName="Name37" presStyleLbl="parChTrans1D2" presStyleIdx="0" presStyleCnt="3"/>
      <dgm:spPr/>
    </dgm:pt>
    <dgm:pt modelId="{3140D48A-9E47-4048-9F94-9E7255241BE4}" type="pres">
      <dgm:prSet presAssocID="{833E2345-C836-4652-B1A6-6F49CC71BA94}" presName="hierRoot2" presStyleCnt="0">
        <dgm:presLayoutVars>
          <dgm:hierBranch val="init"/>
        </dgm:presLayoutVars>
      </dgm:prSet>
      <dgm:spPr/>
    </dgm:pt>
    <dgm:pt modelId="{DD69216E-FC05-4BF9-BDF9-7D698B7EFB12}" type="pres">
      <dgm:prSet presAssocID="{833E2345-C836-4652-B1A6-6F49CC71BA94}" presName="rootComposite" presStyleCnt="0"/>
      <dgm:spPr/>
    </dgm:pt>
    <dgm:pt modelId="{7B4D106F-E67C-4549-AA91-01EAF02D208B}" type="pres">
      <dgm:prSet presAssocID="{833E2345-C836-4652-B1A6-6F49CC71BA94}" presName="rootText" presStyleLbl="node2" presStyleIdx="0" presStyleCnt="3">
        <dgm:presLayoutVars>
          <dgm:chPref val="3"/>
        </dgm:presLayoutVars>
      </dgm:prSet>
      <dgm:spPr/>
    </dgm:pt>
    <dgm:pt modelId="{9447C678-8F29-4520-886F-69A2B094B946}" type="pres">
      <dgm:prSet presAssocID="{833E2345-C836-4652-B1A6-6F49CC71BA94}" presName="rootConnector" presStyleLbl="node2" presStyleIdx="0" presStyleCnt="3"/>
      <dgm:spPr/>
    </dgm:pt>
    <dgm:pt modelId="{A2E4D47C-C4BE-4356-AF78-C217B6AA71AB}" type="pres">
      <dgm:prSet presAssocID="{833E2345-C836-4652-B1A6-6F49CC71BA94}" presName="hierChild4" presStyleCnt="0"/>
      <dgm:spPr/>
    </dgm:pt>
    <dgm:pt modelId="{B5FEC003-DED8-411B-9D73-207CBA72F91D}" type="pres">
      <dgm:prSet presAssocID="{833E2345-C836-4652-B1A6-6F49CC71BA94}" presName="hierChild5" presStyleCnt="0"/>
      <dgm:spPr/>
    </dgm:pt>
    <dgm:pt modelId="{E68F189A-052E-41FC-A180-5CDD49F5050E}" type="pres">
      <dgm:prSet presAssocID="{0B1A9929-F5F1-4126-96A4-930BF53F21A5}" presName="Name37" presStyleLbl="parChTrans1D2" presStyleIdx="1" presStyleCnt="3"/>
      <dgm:spPr/>
    </dgm:pt>
    <dgm:pt modelId="{93E2B38A-7F1B-42F5-A6DA-40359ED6A8F1}" type="pres">
      <dgm:prSet presAssocID="{C36E66BF-84E9-468B-BC4F-E5789D7C4570}" presName="hierRoot2" presStyleCnt="0">
        <dgm:presLayoutVars>
          <dgm:hierBranch val="init"/>
        </dgm:presLayoutVars>
      </dgm:prSet>
      <dgm:spPr/>
    </dgm:pt>
    <dgm:pt modelId="{8C843761-F011-42B6-B5A7-8937451EFFFF}" type="pres">
      <dgm:prSet presAssocID="{C36E66BF-84E9-468B-BC4F-E5789D7C4570}" presName="rootComposite" presStyleCnt="0"/>
      <dgm:spPr/>
    </dgm:pt>
    <dgm:pt modelId="{B3D3D92C-016F-44B2-8CAE-BD47090F6E03}" type="pres">
      <dgm:prSet presAssocID="{C36E66BF-84E9-468B-BC4F-E5789D7C4570}" presName="rootText" presStyleLbl="node2" presStyleIdx="1" presStyleCnt="3">
        <dgm:presLayoutVars>
          <dgm:chPref val="3"/>
        </dgm:presLayoutVars>
      </dgm:prSet>
      <dgm:spPr/>
    </dgm:pt>
    <dgm:pt modelId="{E2604003-C8B3-4B1F-A259-6318B3F41B66}" type="pres">
      <dgm:prSet presAssocID="{C36E66BF-84E9-468B-BC4F-E5789D7C4570}" presName="rootConnector" presStyleLbl="node2" presStyleIdx="1" presStyleCnt="3"/>
      <dgm:spPr/>
    </dgm:pt>
    <dgm:pt modelId="{9933D6EB-A757-4C3C-9874-042B8C8F4FED}" type="pres">
      <dgm:prSet presAssocID="{C36E66BF-84E9-468B-BC4F-E5789D7C4570}" presName="hierChild4" presStyleCnt="0"/>
      <dgm:spPr/>
    </dgm:pt>
    <dgm:pt modelId="{C8581D48-83F2-449F-BD75-18096AB90DB5}" type="pres">
      <dgm:prSet presAssocID="{C36E66BF-84E9-468B-BC4F-E5789D7C4570}" presName="hierChild5" presStyleCnt="0"/>
      <dgm:spPr/>
    </dgm:pt>
    <dgm:pt modelId="{4440BBF1-3FC6-4B8D-B709-5C2493CF9CCC}" type="pres">
      <dgm:prSet presAssocID="{05F96F78-9CA3-4A1A-AC87-FA8B9CD828AD}" presName="Name37" presStyleLbl="parChTrans1D2" presStyleIdx="2" presStyleCnt="3"/>
      <dgm:spPr/>
    </dgm:pt>
    <dgm:pt modelId="{AE40171E-388F-4050-9C49-14F276D5F5FE}" type="pres">
      <dgm:prSet presAssocID="{FA6EEFF2-DDF4-47D5-A219-3AF1348EB21D}" presName="hierRoot2" presStyleCnt="0">
        <dgm:presLayoutVars>
          <dgm:hierBranch val="init"/>
        </dgm:presLayoutVars>
      </dgm:prSet>
      <dgm:spPr/>
    </dgm:pt>
    <dgm:pt modelId="{3C19B5CB-FA84-4B15-8B4D-D0C3DC4D4BE1}" type="pres">
      <dgm:prSet presAssocID="{FA6EEFF2-DDF4-47D5-A219-3AF1348EB21D}" presName="rootComposite" presStyleCnt="0"/>
      <dgm:spPr/>
    </dgm:pt>
    <dgm:pt modelId="{E72C277F-916A-4D35-B62F-06C75ED88169}" type="pres">
      <dgm:prSet presAssocID="{FA6EEFF2-DDF4-47D5-A219-3AF1348EB21D}" presName="rootText" presStyleLbl="node2" presStyleIdx="2" presStyleCnt="3">
        <dgm:presLayoutVars>
          <dgm:chPref val="3"/>
        </dgm:presLayoutVars>
      </dgm:prSet>
      <dgm:spPr/>
    </dgm:pt>
    <dgm:pt modelId="{3F869BBF-FBEC-4867-89F9-9348ABA47BC8}" type="pres">
      <dgm:prSet presAssocID="{FA6EEFF2-DDF4-47D5-A219-3AF1348EB21D}" presName="rootConnector" presStyleLbl="node2" presStyleIdx="2" presStyleCnt="3"/>
      <dgm:spPr/>
    </dgm:pt>
    <dgm:pt modelId="{6AA60D32-C764-4DFD-8E3F-F8D09461C292}" type="pres">
      <dgm:prSet presAssocID="{FA6EEFF2-DDF4-47D5-A219-3AF1348EB21D}" presName="hierChild4" presStyleCnt="0"/>
      <dgm:spPr/>
    </dgm:pt>
    <dgm:pt modelId="{0FF183BC-5875-4A07-BFBC-675F8AD0C0D8}" type="pres">
      <dgm:prSet presAssocID="{FA6EEFF2-DDF4-47D5-A219-3AF1348EB21D}" presName="hierChild5" presStyleCnt="0"/>
      <dgm:spPr/>
    </dgm:pt>
    <dgm:pt modelId="{62E3443B-984F-471F-9FEC-DC9615BC9B65}" type="pres">
      <dgm:prSet presAssocID="{8E655742-CA9C-4590-BA92-013AD9F35F0F}" presName="hierChild3" presStyleCnt="0"/>
      <dgm:spPr/>
    </dgm:pt>
  </dgm:ptLst>
  <dgm:cxnLst>
    <dgm:cxn modelId="{22C66235-74CA-4C1B-9C27-1526D6B2F859}" type="presOf" srcId="{FA6EEFF2-DDF4-47D5-A219-3AF1348EB21D}" destId="{3F869BBF-FBEC-4867-89F9-9348ABA47BC8}" srcOrd="1" destOrd="0" presId="urn:microsoft.com/office/officeart/2005/8/layout/orgChart1"/>
    <dgm:cxn modelId="{06D13938-BFBE-4FAC-A2A9-F2CF7754AECD}" type="presOf" srcId="{FA6EEFF2-DDF4-47D5-A219-3AF1348EB21D}" destId="{E72C277F-916A-4D35-B62F-06C75ED88169}" srcOrd="0" destOrd="0" presId="urn:microsoft.com/office/officeart/2005/8/layout/orgChart1"/>
    <dgm:cxn modelId="{0DCC0242-EBD5-4F19-B3E9-DEDA7698B37C}" srcId="{8E655742-CA9C-4590-BA92-013AD9F35F0F}" destId="{833E2345-C836-4652-B1A6-6F49CC71BA94}" srcOrd="0" destOrd="0" parTransId="{0BD62150-6FD0-4042-9CD0-07BD5A36C136}" sibTransId="{32400623-5819-498D-BFD3-9B3E896FB58D}"/>
    <dgm:cxn modelId="{040C9F69-F660-48F0-B633-EE5D3590B2A1}" srcId="{8E655742-CA9C-4590-BA92-013AD9F35F0F}" destId="{C36E66BF-84E9-468B-BC4F-E5789D7C4570}" srcOrd="1" destOrd="0" parTransId="{0B1A9929-F5F1-4126-96A4-930BF53F21A5}" sibTransId="{31882895-FFF7-4627-89F6-0FFD2A66BB0E}"/>
    <dgm:cxn modelId="{73BDF76D-95E7-42B9-B3D8-468787153607}" type="presOf" srcId="{833E2345-C836-4652-B1A6-6F49CC71BA94}" destId="{9447C678-8F29-4520-886F-69A2B094B946}" srcOrd="1" destOrd="0" presId="urn:microsoft.com/office/officeart/2005/8/layout/orgChart1"/>
    <dgm:cxn modelId="{D06AB47B-8EAD-4463-8548-7310554C2E23}" type="presOf" srcId="{833E2345-C836-4652-B1A6-6F49CC71BA94}" destId="{7B4D106F-E67C-4549-AA91-01EAF02D208B}" srcOrd="0" destOrd="0" presId="urn:microsoft.com/office/officeart/2005/8/layout/orgChart1"/>
    <dgm:cxn modelId="{A827CDB0-CB17-4F43-9E6C-6ED6941F6E55}" type="presOf" srcId="{05F96F78-9CA3-4A1A-AC87-FA8B9CD828AD}" destId="{4440BBF1-3FC6-4B8D-B709-5C2493CF9CCC}" srcOrd="0" destOrd="0" presId="urn:microsoft.com/office/officeart/2005/8/layout/orgChart1"/>
    <dgm:cxn modelId="{D8A051B7-2ABA-4235-B893-A5B957EEABB4}" type="presOf" srcId="{C36E66BF-84E9-468B-BC4F-E5789D7C4570}" destId="{E2604003-C8B3-4B1F-A259-6318B3F41B66}" srcOrd="1" destOrd="0" presId="urn:microsoft.com/office/officeart/2005/8/layout/orgChart1"/>
    <dgm:cxn modelId="{6E6AC0C9-DAA0-4897-AD7A-3E80E1EF196B}" type="presOf" srcId="{C36E66BF-84E9-468B-BC4F-E5789D7C4570}" destId="{B3D3D92C-016F-44B2-8CAE-BD47090F6E03}" srcOrd="0" destOrd="0" presId="urn:microsoft.com/office/officeart/2005/8/layout/orgChart1"/>
    <dgm:cxn modelId="{1E3559CB-11B7-4CFC-92AC-C063F7CD91A8}" type="presOf" srcId="{8E655742-CA9C-4590-BA92-013AD9F35F0F}" destId="{ADE9A7D6-C2EB-4178-B06C-37256C152BBF}" srcOrd="1" destOrd="0" presId="urn:microsoft.com/office/officeart/2005/8/layout/orgChart1"/>
    <dgm:cxn modelId="{BC99BCD1-D8DD-4813-A342-189DFE9295FC}" srcId="{C8749DE9-F5FA-449F-A22D-384125D92F05}" destId="{8E655742-CA9C-4590-BA92-013AD9F35F0F}" srcOrd="0" destOrd="0" parTransId="{1F445AA7-7DD8-4B49-89D5-0EC131531C87}" sibTransId="{D5E9E348-343A-4CF3-9005-F04286F7414B}"/>
    <dgm:cxn modelId="{64E965D6-1825-40DA-8504-43F5C5C5894E}" srcId="{8E655742-CA9C-4590-BA92-013AD9F35F0F}" destId="{FA6EEFF2-DDF4-47D5-A219-3AF1348EB21D}" srcOrd="2" destOrd="0" parTransId="{05F96F78-9CA3-4A1A-AC87-FA8B9CD828AD}" sibTransId="{6749A7B6-3237-48A8-AF10-001E806370E5}"/>
    <dgm:cxn modelId="{698472EE-B85C-4A4A-BF31-82E1FEFDD0CE}" type="presOf" srcId="{0B1A9929-F5F1-4126-96A4-930BF53F21A5}" destId="{E68F189A-052E-41FC-A180-5CDD49F5050E}" srcOrd="0" destOrd="0" presId="urn:microsoft.com/office/officeart/2005/8/layout/orgChart1"/>
    <dgm:cxn modelId="{98C69FEE-4907-4362-8051-331CE5FE1DDD}" type="presOf" srcId="{8E655742-CA9C-4590-BA92-013AD9F35F0F}" destId="{A604F6C2-64A3-4C6A-ACAB-523AD62EDAFA}" srcOrd="0" destOrd="0" presId="urn:microsoft.com/office/officeart/2005/8/layout/orgChart1"/>
    <dgm:cxn modelId="{88F0BEF8-A281-40B8-ADDE-D39D577825E4}" type="presOf" srcId="{C8749DE9-F5FA-449F-A22D-384125D92F05}" destId="{654362EC-2CAE-48C6-AFE3-222E517A8172}" srcOrd="0" destOrd="0" presId="urn:microsoft.com/office/officeart/2005/8/layout/orgChart1"/>
    <dgm:cxn modelId="{BF4936FF-7ACD-45F5-980C-8F4833783FF8}" type="presOf" srcId="{0BD62150-6FD0-4042-9CD0-07BD5A36C136}" destId="{6044E145-5BF4-4D89-B869-F8DD8B151842}" srcOrd="0" destOrd="0" presId="urn:microsoft.com/office/officeart/2005/8/layout/orgChart1"/>
    <dgm:cxn modelId="{C738CB09-CDDF-40F5-BBEC-7CF7B3DDCDA9}" type="presParOf" srcId="{654362EC-2CAE-48C6-AFE3-222E517A8172}" destId="{4B1E0012-7EE9-470F-A67C-5935795BFF41}" srcOrd="0" destOrd="0" presId="urn:microsoft.com/office/officeart/2005/8/layout/orgChart1"/>
    <dgm:cxn modelId="{D2D66CF1-EA7E-4F29-B7C6-AF03C11869BE}" type="presParOf" srcId="{4B1E0012-7EE9-470F-A67C-5935795BFF41}" destId="{04BDFE85-B871-4638-ABC5-FBDE91F89401}" srcOrd="0" destOrd="0" presId="urn:microsoft.com/office/officeart/2005/8/layout/orgChart1"/>
    <dgm:cxn modelId="{3D40B2C2-1789-4B0C-969C-ABA0B9A62D08}" type="presParOf" srcId="{04BDFE85-B871-4638-ABC5-FBDE91F89401}" destId="{A604F6C2-64A3-4C6A-ACAB-523AD62EDAFA}" srcOrd="0" destOrd="0" presId="urn:microsoft.com/office/officeart/2005/8/layout/orgChart1"/>
    <dgm:cxn modelId="{09AA60E8-2F31-4A7A-96C5-36959FA3B08D}" type="presParOf" srcId="{04BDFE85-B871-4638-ABC5-FBDE91F89401}" destId="{ADE9A7D6-C2EB-4178-B06C-37256C152BBF}" srcOrd="1" destOrd="0" presId="urn:microsoft.com/office/officeart/2005/8/layout/orgChart1"/>
    <dgm:cxn modelId="{6DA6577F-9832-4207-A564-B93BD4A138FA}" type="presParOf" srcId="{4B1E0012-7EE9-470F-A67C-5935795BFF41}" destId="{792DA652-660F-4E48-88A1-E6C3444C0362}" srcOrd="1" destOrd="0" presId="urn:microsoft.com/office/officeart/2005/8/layout/orgChart1"/>
    <dgm:cxn modelId="{62CC1CF5-6C5A-4EB7-955D-4B692642C317}" type="presParOf" srcId="{792DA652-660F-4E48-88A1-E6C3444C0362}" destId="{6044E145-5BF4-4D89-B869-F8DD8B151842}" srcOrd="0" destOrd="0" presId="urn:microsoft.com/office/officeart/2005/8/layout/orgChart1"/>
    <dgm:cxn modelId="{126FED24-750D-4184-9081-E5FC9C64F818}" type="presParOf" srcId="{792DA652-660F-4E48-88A1-E6C3444C0362}" destId="{3140D48A-9E47-4048-9F94-9E7255241BE4}" srcOrd="1" destOrd="0" presId="urn:microsoft.com/office/officeart/2005/8/layout/orgChart1"/>
    <dgm:cxn modelId="{72CECB8D-E5E9-4835-8340-2B2409D4DB8A}" type="presParOf" srcId="{3140D48A-9E47-4048-9F94-9E7255241BE4}" destId="{DD69216E-FC05-4BF9-BDF9-7D698B7EFB12}" srcOrd="0" destOrd="0" presId="urn:microsoft.com/office/officeart/2005/8/layout/orgChart1"/>
    <dgm:cxn modelId="{48EAFCA5-6E49-4205-96D0-83056DCA706A}" type="presParOf" srcId="{DD69216E-FC05-4BF9-BDF9-7D698B7EFB12}" destId="{7B4D106F-E67C-4549-AA91-01EAF02D208B}" srcOrd="0" destOrd="0" presId="urn:microsoft.com/office/officeart/2005/8/layout/orgChart1"/>
    <dgm:cxn modelId="{0E399EBC-E3C6-45CA-A21B-23EA23052CDB}" type="presParOf" srcId="{DD69216E-FC05-4BF9-BDF9-7D698B7EFB12}" destId="{9447C678-8F29-4520-886F-69A2B094B946}" srcOrd="1" destOrd="0" presId="urn:microsoft.com/office/officeart/2005/8/layout/orgChart1"/>
    <dgm:cxn modelId="{FBA09668-F7A4-47F9-91CA-3BA32930EC83}" type="presParOf" srcId="{3140D48A-9E47-4048-9F94-9E7255241BE4}" destId="{A2E4D47C-C4BE-4356-AF78-C217B6AA71AB}" srcOrd="1" destOrd="0" presId="urn:microsoft.com/office/officeart/2005/8/layout/orgChart1"/>
    <dgm:cxn modelId="{29707FBC-14A9-4E6D-9456-FE08404080BE}" type="presParOf" srcId="{3140D48A-9E47-4048-9F94-9E7255241BE4}" destId="{B5FEC003-DED8-411B-9D73-207CBA72F91D}" srcOrd="2" destOrd="0" presId="urn:microsoft.com/office/officeart/2005/8/layout/orgChart1"/>
    <dgm:cxn modelId="{ED40AC5B-E7EC-4152-8A54-8E687A336D3F}" type="presParOf" srcId="{792DA652-660F-4E48-88A1-E6C3444C0362}" destId="{E68F189A-052E-41FC-A180-5CDD49F5050E}" srcOrd="2" destOrd="0" presId="urn:microsoft.com/office/officeart/2005/8/layout/orgChart1"/>
    <dgm:cxn modelId="{F2FA0C56-93F9-452F-BD44-25515853D616}" type="presParOf" srcId="{792DA652-660F-4E48-88A1-E6C3444C0362}" destId="{93E2B38A-7F1B-42F5-A6DA-40359ED6A8F1}" srcOrd="3" destOrd="0" presId="urn:microsoft.com/office/officeart/2005/8/layout/orgChart1"/>
    <dgm:cxn modelId="{1DF53025-C589-473E-8F07-91C234925FC4}" type="presParOf" srcId="{93E2B38A-7F1B-42F5-A6DA-40359ED6A8F1}" destId="{8C843761-F011-42B6-B5A7-8937451EFFFF}" srcOrd="0" destOrd="0" presId="urn:microsoft.com/office/officeart/2005/8/layout/orgChart1"/>
    <dgm:cxn modelId="{D2812658-B335-4B80-A56D-61E1938C6705}" type="presParOf" srcId="{8C843761-F011-42B6-B5A7-8937451EFFFF}" destId="{B3D3D92C-016F-44B2-8CAE-BD47090F6E03}" srcOrd="0" destOrd="0" presId="urn:microsoft.com/office/officeart/2005/8/layout/orgChart1"/>
    <dgm:cxn modelId="{AA71B311-A26B-4647-ABF3-F3FFD9FE839C}" type="presParOf" srcId="{8C843761-F011-42B6-B5A7-8937451EFFFF}" destId="{E2604003-C8B3-4B1F-A259-6318B3F41B66}" srcOrd="1" destOrd="0" presId="urn:microsoft.com/office/officeart/2005/8/layout/orgChart1"/>
    <dgm:cxn modelId="{5FFD9AAD-046E-4DB1-A2D2-72B44CE5A49A}" type="presParOf" srcId="{93E2B38A-7F1B-42F5-A6DA-40359ED6A8F1}" destId="{9933D6EB-A757-4C3C-9874-042B8C8F4FED}" srcOrd="1" destOrd="0" presId="urn:microsoft.com/office/officeart/2005/8/layout/orgChart1"/>
    <dgm:cxn modelId="{19C2F15F-480E-45FB-840B-02914A94F861}" type="presParOf" srcId="{93E2B38A-7F1B-42F5-A6DA-40359ED6A8F1}" destId="{C8581D48-83F2-449F-BD75-18096AB90DB5}" srcOrd="2" destOrd="0" presId="urn:microsoft.com/office/officeart/2005/8/layout/orgChart1"/>
    <dgm:cxn modelId="{8DE48AFC-2A7B-4605-9C6C-B4C09825878B}" type="presParOf" srcId="{792DA652-660F-4E48-88A1-E6C3444C0362}" destId="{4440BBF1-3FC6-4B8D-B709-5C2493CF9CCC}" srcOrd="4" destOrd="0" presId="urn:microsoft.com/office/officeart/2005/8/layout/orgChart1"/>
    <dgm:cxn modelId="{B19D6CC9-68A0-4D1E-86CD-ACF3006A92CE}" type="presParOf" srcId="{792DA652-660F-4E48-88A1-E6C3444C0362}" destId="{AE40171E-388F-4050-9C49-14F276D5F5FE}" srcOrd="5" destOrd="0" presId="urn:microsoft.com/office/officeart/2005/8/layout/orgChart1"/>
    <dgm:cxn modelId="{7D149F24-E825-45A6-BBA8-2598343E149A}" type="presParOf" srcId="{AE40171E-388F-4050-9C49-14F276D5F5FE}" destId="{3C19B5CB-FA84-4B15-8B4D-D0C3DC4D4BE1}" srcOrd="0" destOrd="0" presId="urn:microsoft.com/office/officeart/2005/8/layout/orgChart1"/>
    <dgm:cxn modelId="{D37A7AF3-E9F3-43E8-9A73-EBE3C9E27F77}" type="presParOf" srcId="{3C19B5CB-FA84-4B15-8B4D-D0C3DC4D4BE1}" destId="{E72C277F-916A-4D35-B62F-06C75ED88169}" srcOrd="0" destOrd="0" presId="urn:microsoft.com/office/officeart/2005/8/layout/orgChart1"/>
    <dgm:cxn modelId="{12BBBC63-BC53-46A2-BA56-B9D1408C032D}" type="presParOf" srcId="{3C19B5CB-FA84-4B15-8B4D-D0C3DC4D4BE1}" destId="{3F869BBF-FBEC-4867-89F9-9348ABA47BC8}" srcOrd="1" destOrd="0" presId="urn:microsoft.com/office/officeart/2005/8/layout/orgChart1"/>
    <dgm:cxn modelId="{E766D000-1F49-4967-82C4-33C6608AEF35}" type="presParOf" srcId="{AE40171E-388F-4050-9C49-14F276D5F5FE}" destId="{6AA60D32-C764-4DFD-8E3F-F8D09461C292}" srcOrd="1" destOrd="0" presId="urn:microsoft.com/office/officeart/2005/8/layout/orgChart1"/>
    <dgm:cxn modelId="{3A7A3B38-7A5D-463E-8D18-268EC7F2C226}" type="presParOf" srcId="{AE40171E-388F-4050-9C49-14F276D5F5FE}" destId="{0FF183BC-5875-4A07-BFBC-675F8AD0C0D8}" srcOrd="2" destOrd="0" presId="urn:microsoft.com/office/officeart/2005/8/layout/orgChart1"/>
    <dgm:cxn modelId="{31E7FE19-1CC8-41AF-B35D-BEC9E6DCF7B5}" type="presParOf" srcId="{4B1E0012-7EE9-470F-A67C-5935795BFF41}" destId="{62E3443B-984F-471F-9FEC-DC9615BC9B6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749DE9-F5FA-449F-A22D-384125D92F05}" type="doc">
      <dgm:prSet loTypeId="urn:microsoft.com/office/officeart/2005/8/layout/orgChart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655742-CA9C-4590-BA92-013AD9F35F0F}">
      <dgm:prSet phldrT="[Text]" custT="1"/>
      <dgm:spPr/>
      <dgm:t>
        <a:bodyPr/>
        <a:lstStyle/>
        <a:p>
          <a:r>
            <a:rPr lang="en-US" sz="2800" dirty="0"/>
            <a:t>Factors</a:t>
          </a:r>
        </a:p>
      </dgm:t>
    </dgm:pt>
    <dgm:pt modelId="{1F445AA7-7DD8-4B49-89D5-0EC131531C87}" type="parTrans" cxnId="{BC99BCD1-D8DD-4813-A342-189DFE9295F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5E9E348-343A-4CF3-9005-F04286F7414B}" type="sibTrans" cxnId="{BC99BCD1-D8DD-4813-A342-189DFE9295F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33E2345-C836-4652-B1A6-6F49CC71BA94}">
      <dgm:prSet phldrT="[Text]" custT="1"/>
      <dgm:spPr/>
      <dgm:t>
        <a:bodyPr/>
        <a:lstStyle/>
        <a:p>
          <a:r>
            <a:rPr lang="en-US" sz="2000" dirty="0"/>
            <a:t>Quality of Decision </a:t>
          </a:r>
          <a:r>
            <a:rPr lang="en-US" sz="1400" dirty="0"/>
            <a:t>(Resources available)</a:t>
          </a:r>
          <a:endParaRPr lang="en-US" sz="2000" dirty="0"/>
        </a:p>
      </dgm:t>
    </dgm:pt>
    <dgm:pt modelId="{0BD62150-6FD0-4042-9CD0-07BD5A36C136}" type="parTrans" cxnId="{0DCC0242-EBD5-4F19-B3E9-DEDA7698B37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400623-5819-498D-BFD3-9B3E896FB58D}" type="sibTrans" cxnId="{0DCC0242-EBD5-4F19-B3E9-DEDA7698B37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6E66BF-84E9-468B-BC4F-E5789D7C4570}">
      <dgm:prSet phldrT="[Text]" custT="1"/>
      <dgm:spPr/>
      <dgm:t>
        <a:bodyPr/>
        <a:lstStyle/>
        <a:p>
          <a:r>
            <a:rPr lang="en-US" sz="2000" dirty="0"/>
            <a:t>Team Commitment </a:t>
          </a:r>
          <a:r>
            <a:rPr lang="en-US" sz="1400" dirty="0"/>
            <a:t>(Decision’s impact on team)</a:t>
          </a:r>
          <a:endParaRPr lang="en-US" sz="2000" dirty="0"/>
        </a:p>
      </dgm:t>
    </dgm:pt>
    <dgm:pt modelId="{0B1A9929-F5F1-4126-96A4-930BF53F21A5}" type="parTrans" cxnId="{040C9F69-F660-48F0-B633-EE5D3590B2A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1882895-FFF7-4627-89F6-0FFD2A66BB0E}" type="sibTrans" cxnId="{040C9F69-F660-48F0-B633-EE5D3590B2A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6EEFF2-DDF4-47D5-A219-3AF1348EB21D}">
      <dgm:prSet phldrT="[Text]" custT="1"/>
      <dgm:spPr/>
      <dgm:t>
        <a:bodyPr/>
        <a:lstStyle/>
        <a:p>
          <a:r>
            <a:rPr lang="en-US" sz="2000" dirty="0"/>
            <a:t>Time Constraints</a:t>
          </a:r>
        </a:p>
        <a:p>
          <a:r>
            <a:rPr lang="en-US" sz="1400" dirty="0"/>
            <a:t>(Availability of time)</a:t>
          </a:r>
        </a:p>
      </dgm:t>
    </dgm:pt>
    <dgm:pt modelId="{05F96F78-9CA3-4A1A-AC87-FA8B9CD828AD}" type="parTrans" cxnId="{64E965D6-1825-40DA-8504-43F5C5C589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49A7B6-3237-48A8-AF10-001E806370E5}" type="sibTrans" cxnId="{64E965D6-1825-40DA-8504-43F5C5C589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4362EC-2CAE-48C6-AFE3-222E517A8172}" type="pres">
      <dgm:prSet presAssocID="{C8749DE9-F5FA-449F-A22D-384125D92F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1E0012-7EE9-470F-A67C-5935795BFF41}" type="pres">
      <dgm:prSet presAssocID="{8E655742-CA9C-4590-BA92-013AD9F35F0F}" presName="hierRoot1" presStyleCnt="0">
        <dgm:presLayoutVars>
          <dgm:hierBranch val="init"/>
        </dgm:presLayoutVars>
      </dgm:prSet>
      <dgm:spPr/>
    </dgm:pt>
    <dgm:pt modelId="{04BDFE85-B871-4638-ABC5-FBDE91F89401}" type="pres">
      <dgm:prSet presAssocID="{8E655742-CA9C-4590-BA92-013AD9F35F0F}" presName="rootComposite1" presStyleCnt="0"/>
      <dgm:spPr/>
    </dgm:pt>
    <dgm:pt modelId="{A604F6C2-64A3-4C6A-ACAB-523AD62EDAFA}" type="pres">
      <dgm:prSet presAssocID="{8E655742-CA9C-4590-BA92-013AD9F35F0F}" presName="rootText1" presStyleLbl="node0" presStyleIdx="0" presStyleCnt="1">
        <dgm:presLayoutVars>
          <dgm:chPref val="3"/>
        </dgm:presLayoutVars>
      </dgm:prSet>
      <dgm:spPr/>
    </dgm:pt>
    <dgm:pt modelId="{ADE9A7D6-C2EB-4178-B06C-37256C152BBF}" type="pres">
      <dgm:prSet presAssocID="{8E655742-CA9C-4590-BA92-013AD9F35F0F}" presName="rootConnector1" presStyleLbl="node1" presStyleIdx="0" presStyleCnt="0"/>
      <dgm:spPr/>
    </dgm:pt>
    <dgm:pt modelId="{792DA652-660F-4E48-88A1-E6C3444C0362}" type="pres">
      <dgm:prSet presAssocID="{8E655742-CA9C-4590-BA92-013AD9F35F0F}" presName="hierChild2" presStyleCnt="0"/>
      <dgm:spPr/>
    </dgm:pt>
    <dgm:pt modelId="{6044E145-5BF4-4D89-B869-F8DD8B151842}" type="pres">
      <dgm:prSet presAssocID="{0BD62150-6FD0-4042-9CD0-07BD5A36C136}" presName="Name37" presStyleLbl="parChTrans1D2" presStyleIdx="0" presStyleCnt="3"/>
      <dgm:spPr/>
    </dgm:pt>
    <dgm:pt modelId="{3140D48A-9E47-4048-9F94-9E7255241BE4}" type="pres">
      <dgm:prSet presAssocID="{833E2345-C836-4652-B1A6-6F49CC71BA94}" presName="hierRoot2" presStyleCnt="0">
        <dgm:presLayoutVars>
          <dgm:hierBranch val="init"/>
        </dgm:presLayoutVars>
      </dgm:prSet>
      <dgm:spPr/>
    </dgm:pt>
    <dgm:pt modelId="{DD69216E-FC05-4BF9-BDF9-7D698B7EFB12}" type="pres">
      <dgm:prSet presAssocID="{833E2345-C836-4652-B1A6-6F49CC71BA94}" presName="rootComposite" presStyleCnt="0"/>
      <dgm:spPr/>
    </dgm:pt>
    <dgm:pt modelId="{7B4D106F-E67C-4549-AA91-01EAF02D208B}" type="pres">
      <dgm:prSet presAssocID="{833E2345-C836-4652-B1A6-6F49CC71BA94}" presName="rootText" presStyleLbl="node2" presStyleIdx="0" presStyleCnt="3">
        <dgm:presLayoutVars>
          <dgm:chPref val="3"/>
        </dgm:presLayoutVars>
      </dgm:prSet>
      <dgm:spPr/>
    </dgm:pt>
    <dgm:pt modelId="{9447C678-8F29-4520-886F-69A2B094B946}" type="pres">
      <dgm:prSet presAssocID="{833E2345-C836-4652-B1A6-6F49CC71BA94}" presName="rootConnector" presStyleLbl="node2" presStyleIdx="0" presStyleCnt="3"/>
      <dgm:spPr/>
    </dgm:pt>
    <dgm:pt modelId="{A2E4D47C-C4BE-4356-AF78-C217B6AA71AB}" type="pres">
      <dgm:prSet presAssocID="{833E2345-C836-4652-B1A6-6F49CC71BA94}" presName="hierChild4" presStyleCnt="0"/>
      <dgm:spPr/>
    </dgm:pt>
    <dgm:pt modelId="{B5FEC003-DED8-411B-9D73-207CBA72F91D}" type="pres">
      <dgm:prSet presAssocID="{833E2345-C836-4652-B1A6-6F49CC71BA94}" presName="hierChild5" presStyleCnt="0"/>
      <dgm:spPr/>
    </dgm:pt>
    <dgm:pt modelId="{E68F189A-052E-41FC-A180-5CDD49F5050E}" type="pres">
      <dgm:prSet presAssocID="{0B1A9929-F5F1-4126-96A4-930BF53F21A5}" presName="Name37" presStyleLbl="parChTrans1D2" presStyleIdx="1" presStyleCnt="3"/>
      <dgm:spPr/>
    </dgm:pt>
    <dgm:pt modelId="{93E2B38A-7F1B-42F5-A6DA-40359ED6A8F1}" type="pres">
      <dgm:prSet presAssocID="{C36E66BF-84E9-468B-BC4F-E5789D7C4570}" presName="hierRoot2" presStyleCnt="0">
        <dgm:presLayoutVars>
          <dgm:hierBranch val="init"/>
        </dgm:presLayoutVars>
      </dgm:prSet>
      <dgm:spPr/>
    </dgm:pt>
    <dgm:pt modelId="{8C843761-F011-42B6-B5A7-8937451EFFFF}" type="pres">
      <dgm:prSet presAssocID="{C36E66BF-84E9-468B-BC4F-E5789D7C4570}" presName="rootComposite" presStyleCnt="0"/>
      <dgm:spPr/>
    </dgm:pt>
    <dgm:pt modelId="{B3D3D92C-016F-44B2-8CAE-BD47090F6E03}" type="pres">
      <dgm:prSet presAssocID="{C36E66BF-84E9-468B-BC4F-E5789D7C4570}" presName="rootText" presStyleLbl="node2" presStyleIdx="1" presStyleCnt="3">
        <dgm:presLayoutVars>
          <dgm:chPref val="3"/>
        </dgm:presLayoutVars>
      </dgm:prSet>
      <dgm:spPr/>
    </dgm:pt>
    <dgm:pt modelId="{E2604003-C8B3-4B1F-A259-6318B3F41B66}" type="pres">
      <dgm:prSet presAssocID="{C36E66BF-84E9-468B-BC4F-E5789D7C4570}" presName="rootConnector" presStyleLbl="node2" presStyleIdx="1" presStyleCnt="3"/>
      <dgm:spPr/>
    </dgm:pt>
    <dgm:pt modelId="{9933D6EB-A757-4C3C-9874-042B8C8F4FED}" type="pres">
      <dgm:prSet presAssocID="{C36E66BF-84E9-468B-BC4F-E5789D7C4570}" presName="hierChild4" presStyleCnt="0"/>
      <dgm:spPr/>
    </dgm:pt>
    <dgm:pt modelId="{C8581D48-83F2-449F-BD75-18096AB90DB5}" type="pres">
      <dgm:prSet presAssocID="{C36E66BF-84E9-468B-BC4F-E5789D7C4570}" presName="hierChild5" presStyleCnt="0"/>
      <dgm:spPr/>
    </dgm:pt>
    <dgm:pt modelId="{4440BBF1-3FC6-4B8D-B709-5C2493CF9CCC}" type="pres">
      <dgm:prSet presAssocID="{05F96F78-9CA3-4A1A-AC87-FA8B9CD828AD}" presName="Name37" presStyleLbl="parChTrans1D2" presStyleIdx="2" presStyleCnt="3"/>
      <dgm:spPr/>
    </dgm:pt>
    <dgm:pt modelId="{AE40171E-388F-4050-9C49-14F276D5F5FE}" type="pres">
      <dgm:prSet presAssocID="{FA6EEFF2-DDF4-47D5-A219-3AF1348EB21D}" presName="hierRoot2" presStyleCnt="0">
        <dgm:presLayoutVars>
          <dgm:hierBranch val="init"/>
        </dgm:presLayoutVars>
      </dgm:prSet>
      <dgm:spPr/>
    </dgm:pt>
    <dgm:pt modelId="{3C19B5CB-FA84-4B15-8B4D-D0C3DC4D4BE1}" type="pres">
      <dgm:prSet presAssocID="{FA6EEFF2-DDF4-47D5-A219-3AF1348EB21D}" presName="rootComposite" presStyleCnt="0"/>
      <dgm:spPr/>
    </dgm:pt>
    <dgm:pt modelId="{E72C277F-916A-4D35-B62F-06C75ED88169}" type="pres">
      <dgm:prSet presAssocID="{FA6EEFF2-DDF4-47D5-A219-3AF1348EB21D}" presName="rootText" presStyleLbl="node2" presStyleIdx="2" presStyleCnt="3">
        <dgm:presLayoutVars>
          <dgm:chPref val="3"/>
        </dgm:presLayoutVars>
      </dgm:prSet>
      <dgm:spPr/>
    </dgm:pt>
    <dgm:pt modelId="{3F869BBF-FBEC-4867-89F9-9348ABA47BC8}" type="pres">
      <dgm:prSet presAssocID="{FA6EEFF2-DDF4-47D5-A219-3AF1348EB21D}" presName="rootConnector" presStyleLbl="node2" presStyleIdx="2" presStyleCnt="3"/>
      <dgm:spPr/>
    </dgm:pt>
    <dgm:pt modelId="{6AA60D32-C764-4DFD-8E3F-F8D09461C292}" type="pres">
      <dgm:prSet presAssocID="{FA6EEFF2-DDF4-47D5-A219-3AF1348EB21D}" presName="hierChild4" presStyleCnt="0"/>
      <dgm:spPr/>
    </dgm:pt>
    <dgm:pt modelId="{0FF183BC-5875-4A07-BFBC-675F8AD0C0D8}" type="pres">
      <dgm:prSet presAssocID="{FA6EEFF2-DDF4-47D5-A219-3AF1348EB21D}" presName="hierChild5" presStyleCnt="0"/>
      <dgm:spPr/>
    </dgm:pt>
    <dgm:pt modelId="{62E3443B-984F-471F-9FEC-DC9615BC9B65}" type="pres">
      <dgm:prSet presAssocID="{8E655742-CA9C-4590-BA92-013AD9F35F0F}" presName="hierChild3" presStyleCnt="0"/>
      <dgm:spPr/>
    </dgm:pt>
  </dgm:ptLst>
  <dgm:cxnLst>
    <dgm:cxn modelId="{22C66235-74CA-4C1B-9C27-1526D6B2F859}" type="presOf" srcId="{FA6EEFF2-DDF4-47D5-A219-3AF1348EB21D}" destId="{3F869BBF-FBEC-4867-89F9-9348ABA47BC8}" srcOrd="1" destOrd="0" presId="urn:microsoft.com/office/officeart/2005/8/layout/orgChart1"/>
    <dgm:cxn modelId="{06D13938-BFBE-4FAC-A2A9-F2CF7754AECD}" type="presOf" srcId="{FA6EEFF2-DDF4-47D5-A219-3AF1348EB21D}" destId="{E72C277F-916A-4D35-B62F-06C75ED88169}" srcOrd="0" destOrd="0" presId="urn:microsoft.com/office/officeart/2005/8/layout/orgChart1"/>
    <dgm:cxn modelId="{0DCC0242-EBD5-4F19-B3E9-DEDA7698B37C}" srcId="{8E655742-CA9C-4590-BA92-013AD9F35F0F}" destId="{833E2345-C836-4652-B1A6-6F49CC71BA94}" srcOrd="0" destOrd="0" parTransId="{0BD62150-6FD0-4042-9CD0-07BD5A36C136}" sibTransId="{32400623-5819-498D-BFD3-9B3E896FB58D}"/>
    <dgm:cxn modelId="{040C9F69-F660-48F0-B633-EE5D3590B2A1}" srcId="{8E655742-CA9C-4590-BA92-013AD9F35F0F}" destId="{C36E66BF-84E9-468B-BC4F-E5789D7C4570}" srcOrd="1" destOrd="0" parTransId="{0B1A9929-F5F1-4126-96A4-930BF53F21A5}" sibTransId="{31882895-FFF7-4627-89F6-0FFD2A66BB0E}"/>
    <dgm:cxn modelId="{73BDF76D-95E7-42B9-B3D8-468787153607}" type="presOf" srcId="{833E2345-C836-4652-B1A6-6F49CC71BA94}" destId="{9447C678-8F29-4520-886F-69A2B094B946}" srcOrd="1" destOrd="0" presId="urn:microsoft.com/office/officeart/2005/8/layout/orgChart1"/>
    <dgm:cxn modelId="{D06AB47B-8EAD-4463-8548-7310554C2E23}" type="presOf" srcId="{833E2345-C836-4652-B1A6-6F49CC71BA94}" destId="{7B4D106F-E67C-4549-AA91-01EAF02D208B}" srcOrd="0" destOrd="0" presId="urn:microsoft.com/office/officeart/2005/8/layout/orgChart1"/>
    <dgm:cxn modelId="{A827CDB0-CB17-4F43-9E6C-6ED6941F6E55}" type="presOf" srcId="{05F96F78-9CA3-4A1A-AC87-FA8B9CD828AD}" destId="{4440BBF1-3FC6-4B8D-B709-5C2493CF9CCC}" srcOrd="0" destOrd="0" presId="urn:microsoft.com/office/officeart/2005/8/layout/orgChart1"/>
    <dgm:cxn modelId="{D8A051B7-2ABA-4235-B893-A5B957EEABB4}" type="presOf" srcId="{C36E66BF-84E9-468B-BC4F-E5789D7C4570}" destId="{E2604003-C8B3-4B1F-A259-6318B3F41B66}" srcOrd="1" destOrd="0" presId="urn:microsoft.com/office/officeart/2005/8/layout/orgChart1"/>
    <dgm:cxn modelId="{6E6AC0C9-DAA0-4897-AD7A-3E80E1EF196B}" type="presOf" srcId="{C36E66BF-84E9-468B-BC4F-E5789D7C4570}" destId="{B3D3D92C-016F-44B2-8CAE-BD47090F6E03}" srcOrd="0" destOrd="0" presId="urn:microsoft.com/office/officeart/2005/8/layout/orgChart1"/>
    <dgm:cxn modelId="{1E3559CB-11B7-4CFC-92AC-C063F7CD91A8}" type="presOf" srcId="{8E655742-CA9C-4590-BA92-013AD9F35F0F}" destId="{ADE9A7D6-C2EB-4178-B06C-37256C152BBF}" srcOrd="1" destOrd="0" presId="urn:microsoft.com/office/officeart/2005/8/layout/orgChart1"/>
    <dgm:cxn modelId="{BC99BCD1-D8DD-4813-A342-189DFE9295FC}" srcId="{C8749DE9-F5FA-449F-A22D-384125D92F05}" destId="{8E655742-CA9C-4590-BA92-013AD9F35F0F}" srcOrd="0" destOrd="0" parTransId="{1F445AA7-7DD8-4B49-89D5-0EC131531C87}" sibTransId="{D5E9E348-343A-4CF3-9005-F04286F7414B}"/>
    <dgm:cxn modelId="{64E965D6-1825-40DA-8504-43F5C5C5894E}" srcId="{8E655742-CA9C-4590-BA92-013AD9F35F0F}" destId="{FA6EEFF2-DDF4-47D5-A219-3AF1348EB21D}" srcOrd="2" destOrd="0" parTransId="{05F96F78-9CA3-4A1A-AC87-FA8B9CD828AD}" sibTransId="{6749A7B6-3237-48A8-AF10-001E806370E5}"/>
    <dgm:cxn modelId="{698472EE-B85C-4A4A-BF31-82E1FEFDD0CE}" type="presOf" srcId="{0B1A9929-F5F1-4126-96A4-930BF53F21A5}" destId="{E68F189A-052E-41FC-A180-5CDD49F5050E}" srcOrd="0" destOrd="0" presId="urn:microsoft.com/office/officeart/2005/8/layout/orgChart1"/>
    <dgm:cxn modelId="{98C69FEE-4907-4362-8051-331CE5FE1DDD}" type="presOf" srcId="{8E655742-CA9C-4590-BA92-013AD9F35F0F}" destId="{A604F6C2-64A3-4C6A-ACAB-523AD62EDAFA}" srcOrd="0" destOrd="0" presId="urn:microsoft.com/office/officeart/2005/8/layout/orgChart1"/>
    <dgm:cxn modelId="{88F0BEF8-A281-40B8-ADDE-D39D577825E4}" type="presOf" srcId="{C8749DE9-F5FA-449F-A22D-384125D92F05}" destId="{654362EC-2CAE-48C6-AFE3-222E517A8172}" srcOrd="0" destOrd="0" presId="urn:microsoft.com/office/officeart/2005/8/layout/orgChart1"/>
    <dgm:cxn modelId="{BF4936FF-7ACD-45F5-980C-8F4833783FF8}" type="presOf" srcId="{0BD62150-6FD0-4042-9CD0-07BD5A36C136}" destId="{6044E145-5BF4-4D89-B869-F8DD8B151842}" srcOrd="0" destOrd="0" presId="urn:microsoft.com/office/officeart/2005/8/layout/orgChart1"/>
    <dgm:cxn modelId="{C738CB09-CDDF-40F5-BBEC-7CF7B3DDCDA9}" type="presParOf" srcId="{654362EC-2CAE-48C6-AFE3-222E517A8172}" destId="{4B1E0012-7EE9-470F-A67C-5935795BFF41}" srcOrd="0" destOrd="0" presId="urn:microsoft.com/office/officeart/2005/8/layout/orgChart1"/>
    <dgm:cxn modelId="{D2D66CF1-EA7E-4F29-B7C6-AF03C11869BE}" type="presParOf" srcId="{4B1E0012-7EE9-470F-A67C-5935795BFF41}" destId="{04BDFE85-B871-4638-ABC5-FBDE91F89401}" srcOrd="0" destOrd="0" presId="urn:microsoft.com/office/officeart/2005/8/layout/orgChart1"/>
    <dgm:cxn modelId="{3D40B2C2-1789-4B0C-969C-ABA0B9A62D08}" type="presParOf" srcId="{04BDFE85-B871-4638-ABC5-FBDE91F89401}" destId="{A604F6C2-64A3-4C6A-ACAB-523AD62EDAFA}" srcOrd="0" destOrd="0" presId="urn:microsoft.com/office/officeart/2005/8/layout/orgChart1"/>
    <dgm:cxn modelId="{09AA60E8-2F31-4A7A-96C5-36959FA3B08D}" type="presParOf" srcId="{04BDFE85-B871-4638-ABC5-FBDE91F89401}" destId="{ADE9A7D6-C2EB-4178-B06C-37256C152BBF}" srcOrd="1" destOrd="0" presId="urn:microsoft.com/office/officeart/2005/8/layout/orgChart1"/>
    <dgm:cxn modelId="{6DA6577F-9832-4207-A564-B93BD4A138FA}" type="presParOf" srcId="{4B1E0012-7EE9-470F-A67C-5935795BFF41}" destId="{792DA652-660F-4E48-88A1-E6C3444C0362}" srcOrd="1" destOrd="0" presId="urn:microsoft.com/office/officeart/2005/8/layout/orgChart1"/>
    <dgm:cxn modelId="{62CC1CF5-6C5A-4EB7-955D-4B692642C317}" type="presParOf" srcId="{792DA652-660F-4E48-88A1-E6C3444C0362}" destId="{6044E145-5BF4-4D89-B869-F8DD8B151842}" srcOrd="0" destOrd="0" presId="urn:microsoft.com/office/officeart/2005/8/layout/orgChart1"/>
    <dgm:cxn modelId="{126FED24-750D-4184-9081-E5FC9C64F818}" type="presParOf" srcId="{792DA652-660F-4E48-88A1-E6C3444C0362}" destId="{3140D48A-9E47-4048-9F94-9E7255241BE4}" srcOrd="1" destOrd="0" presId="urn:microsoft.com/office/officeart/2005/8/layout/orgChart1"/>
    <dgm:cxn modelId="{72CECB8D-E5E9-4835-8340-2B2409D4DB8A}" type="presParOf" srcId="{3140D48A-9E47-4048-9F94-9E7255241BE4}" destId="{DD69216E-FC05-4BF9-BDF9-7D698B7EFB12}" srcOrd="0" destOrd="0" presId="urn:microsoft.com/office/officeart/2005/8/layout/orgChart1"/>
    <dgm:cxn modelId="{48EAFCA5-6E49-4205-96D0-83056DCA706A}" type="presParOf" srcId="{DD69216E-FC05-4BF9-BDF9-7D698B7EFB12}" destId="{7B4D106F-E67C-4549-AA91-01EAF02D208B}" srcOrd="0" destOrd="0" presId="urn:microsoft.com/office/officeart/2005/8/layout/orgChart1"/>
    <dgm:cxn modelId="{0E399EBC-E3C6-45CA-A21B-23EA23052CDB}" type="presParOf" srcId="{DD69216E-FC05-4BF9-BDF9-7D698B7EFB12}" destId="{9447C678-8F29-4520-886F-69A2B094B946}" srcOrd="1" destOrd="0" presId="urn:microsoft.com/office/officeart/2005/8/layout/orgChart1"/>
    <dgm:cxn modelId="{FBA09668-F7A4-47F9-91CA-3BA32930EC83}" type="presParOf" srcId="{3140D48A-9E47-4048-9F94-9E7255241BE4}" destId="{A2E4D47C-C4BE-4356-AF78-C217B6AA71AB}" srcOrd="1" destOrd="0" presId="urn:microsoft.com/office/officeart/2005/8/layout/orgChart1"/>
    <dgm:cxn modelId="{29707FBC-14A9-4E6D-9456-FE08404080BE}" type="presParOf" srcId="{3140D48A-9E47-4048-9F94-9E7255241BE4}" destId="{B5FEC003-DED8-411B-9D73-207CBA72F91D}" srcOrd="2" destOrd="0" presId="urn:microsoft.com/office/officeart/2005/8/layout/orgChart1"/>
    <dgm:cxn modelId="{ED40AC5B-E7EC-4152-8A54-8E687A336D3F}" type="presParOf" srcId="{792DA652-660F-4E48-88A1-E6C3444C0362}" destId="{E68F189A-052E-41FC-A180-5CDD49F5050E}" srcOrd="2" destOrd="0" presId="urn:microsoft.com/office/officeart/2005/8/layout/orgChart1"/>
    <dgm:cxn modelId="{F2FA0C56-93F9-452F-BD44-25515853D616}" type="presParOf" srcId="{792DA652-660F-4E48-88A1-E6C3444C0362}" destId="{93E2B38A-7F1B-42F5-A6DA-40359ED6A8F1}" srcOrd="3" destOrd="0" presId="urn:microsoft.com/office/officeart/2005/8/layout/orgChart1"/>
    <dgm:cxn modelId="{1DF53025-C589-473E-8F07-91C234925FC4}" type="presParOf" srcId="{93E2B38A-7F1B-42F5-A6DA-40359ED6A8F1}" destId="{8C843761-F011-42B6-B5A7-8937451EFFFF}" srcOrd="0" destOrd="0" presId="urn:microsoft.com/office/officeart/2005/8/layout/orgChart1"/>
    <dgm:cxn modelId="{D2812658-B335-4B80-A56D-61E1938C6705}" type="presParOf" srcId="{8C843761-F011-42B6-B5A7-8937451EFFFF}" destId="{B3D3D92C-016F-44B2-8CAE-BD47090F6E03}" srcOrd="0" destOrd="0" presId="urn:microsoft.com/office/officeart/2005/8/layout/orgChart1"/>
    <dgm:cxn modelId="{AA71B311-A26B-4647-ABF3-F3FFD9FE839C}" type="presParOf" srcId="{8C843761-F011-42B6-B5A7-8937451EFFFF}" destId="{E2604003-C8B3-4B1F-A259-6318B3F41B66}" srcOrd="1" destOrd="0" presId="urn:microsoft.com/office/officeart/2005/8/layout/orgChart1"/>
    <dgm:cxn modelId="{5FFD9AAD-046E-4DB1-A2D2-72B44CE5A49A}" type="presParOf" srcId="{93E2B38A-7F1B-42F5-A6DA-40359ED6A8F1}" destId="{9933D6EB-A757-4C3C-9874-042B8C8F4FED}" srcOrd="1" destOrd="0" presId="urn:microsoft.com/office/officeart/2005/8/layout/orgChart1"/>
    <dgm:cxn modelId="{19C2F15F-480E-45FB-840B-02914A94F861}" type="presParOf" srcId="{93E2B38A-7F1B-42F5-A6DA-40359ED6A8F1}" destId="{C8581D48-83F2-449F-BD75-18096AB90DB5}" srcOrd="2" destOrd="0" presId="urn:microsoft.com/office/officeart/2005/8/layout/orgChart1"/>
    <dgm:cxn modelId="{8DE48AFC-2A7B-4605-9C6C-B4C09825878B}" type="presParOf" srcId="{792DA652-660F-4E48-88A1-E6C3444C0362}" destId="{4440BBF1-3FC6-4B8D-B709-5C2493CF9CCC}" srcOrd="4" destOrd="0" presId="urn:microsoft.com/office/officeart/2005/8/layout/orgChart1"/>
    <dgm:cxn modelId="{B19D6CC9-68A0-4D1E-86CD-ACF3006A92CE}" type="presParOf" srcId="{792DA652-660F-4E48-88A1-E6C3444C0362}" destId="{AE40171E-388F-4050-9C49-14F276D5F5FE}" srcOrd="5" destOrd="0" presId="urn:microsoft.com/office/officeart/2005/8/layout/orgChart1"/>
    <dgm:cxn modelId="{7D149F24-E825-45A6-BBA8-2598343E149A}" type="presParOf" srcId="{AE40171E-388F-4050-9C49-14F276D5F5FE}" destId="{3C19B5CB-FA84-4B15-8B4D-D0C3DC4D4BE1}" srcOrd="0" destOrd="0" presId="urn:microsoft.com/office/officeart/2005/8/layout/orgChart1"/>
    <dgm:cxn modelId="{D37A7AF3-E9F3-43E8-9A73-EBE3C9E27F77}" type="presParOf" srcId="{3C19B5CB-FA84-4B15-8B4D-D0C3DC4D4BE1}" destId="{E72C277F-916A-4D35-B62F-06C75ED88169}" srcOrd="0" destOrd="0" presId="urn:microsoft.com/office/officeart/2005/8/layout/orgChart1"/>
    <dgm:cxn modelId="{12BBBC63-BC53-46A2-BA56-B9D1408C032D}" type="presParOf" srcId="{3C19B5CB-FA84-4B15-8B4D-D0C3DC4D4BE1}" destId="{3F869BBF-FBEC-4867-89F9-9348ABA47BC8}" srcOrd="1" destOrd="0" presId="urn:microsoft.com/office/officeart/2005/8/layout/orgChart1"/>
    <dgm:cxn modelId="{E766D000-1F49-4967-82C4-33C6608AEF35}" type="presParOf" srcId="{AE40171E-388F-4050-9C49-14F276D5F5FE}" destId="{6AA60D32-C764-4DFD-8E3F-F8D09461C292}" srcOrd="1" destOrd="0" presId="urn:microsoft.com/office/officeart/2005/8/layout/orgChart1"/>
    <dgm:cxn modelId="{3A7A3B38-7A5D-463E-8D18-268EC7F2C226}" type="presParOf" srcId="{AE40171E-388F-4050-9C49-14F276D5F5FE}" destId="{0FF183BC-5875-4A07-BFBC-675F8AD0C0D8}" srcOrd="2" destOrd="0" presId="urn:microsoft.com/office/officeart/2005/8/layout/orgChart1"/>
    <dgm:cxn modelId="{31E7FE19-1CC8-41AF-B35D-BEC9E6DCF7B5}" type="presParOf" srcId="{4B1E0012-7EE9-470F-A67C-5935795BFF41}" destId="{62E3443B-984F-471F-9FEC-DC9615BC9B6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1F76C-1ED7-41F0-BF1C-639304896E6D}">
      <dsp:nvSpPr>
        <dsp:cNvPr id="0" name=""/>
        <dsp:cNvSpPr/>
      </dsp:nvSpPr>
      <dsp:spPr>
        <a:xfrm>
          <a:off x="1762021" y="526186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1938908" y="569883"/>
        <a:ext cx="20230" cy="4046"/>
      </dsp:txXfrm>
    </dsp:sp>
    <dsp:sp modelId="{89EB0045-4B3E-4AD4-8DE5-0EC6DBAA6AFD}">
      <dsp:nvSpPr>
        <dsp:cNvPr id="0" name=""/>
        <dsp:cNvSpPr/>
      </dsp:nvSpPr>
      <dsp:spPr>
        <a:xfrm>
          <a:off x="4673" y="44162"/>
          <a:ext cx="1759148" cy="105548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Intelligent</a:t>
          </a:r>
        </a:p>
      </dsp:txBody>
      <dsp:txXfrm>
        <a:off x="4673" y="44162"/>
        <a:ext cx="1759148" cy="1055489"/>
      </dsp:txXfrm>
    </dsp:sp>
    <dsp:sp modelId="{497629FF-8C2F-42A7-91FF-FF760E63F4D3}">
      <dsp:nvSpPr>
        <dsp:cNvPr id="0" name=""/>
        <dsp:cNvSpPr/>
      </dsp:nvSpPr>
      <dsp:spPr>
        <a:xfrm>
          <a:off x="3925774" y="526186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9525" cap="flat" cmpd="sng" algn="ctr">
          <a:solidFill>
            <a:schemeClr val="accent5">
              <a:hueOff val="-1419125"/>
              <a:satOff val="5687"/>
              <a:lumOff val="123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4102661" y="569883"/>
        <a:ext cx="20230" cy="4046"/>
      </dsp:txXfrm>
    </dsp:sp>
    <dsp:sp modelId="{4DCBDC1E-C7F6-4B40-819C-8E582D87A1EB}">
      <dsp:nvSpPr>
        <dsp:cNvPr id="0" name=""/>
        <dsp:cNvSpPr/>
      </dsp:nvSpPr>
      <dsp:spPr>
        <a:xfrm>
          <a:off x="2168425" y="44162"/>
          <a:ext cx="1759148" cy="1055489"/>
        </a:xfrm>
        <a:prstGeom prst="rect">
          <a:avLst/>
        </a:prstGeom>
        <a:gradFill rotWithShape="0">
          <a:gsLst>
            <a:gs pos="0">
              <a:schemeClr val="accent5">
                <a:hueOff val="-1241735"/>
                <a:satOff val="4976"/>
                <a:lumOff val="1078"/>
                <a:alphaOff val="0"/>
                <a:shade val="51000"/>
                <a:satMod val="130000"/>
              </a:schemeClr>
            </a:gs>
            <a:gs pos="80000">
              <a:schemeClr val="accent5">
                <a:hueOff val="-1241735"/>
                <a:satOff val="4976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5">
                <a:hueOff val="-1241735"/>
                <a:satOff val="4976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Empathy</a:t>
          </a:r>
        </a:p>
      </dsp:txBody>
      <dsp:txXfrm>
        <a:off x="2168425" y="44162"/>
        <a:ext cx="1759148" cy="1055489"/>
      </dsp:txXfrm>
    </dsp:sp>
    <dsp:sp modelId="{844687A9-C811-4C14-9446-EA3DE150ED29}">
      <dsp:nvSpPr>
        <dsp:cNvPr id="0" name=""/>
        <dsp:cNvSpPr/>
      </dsp:nvSpPr>
      <dsp:spPr>
        <a:xfrm>
          <a:off x="884247" y="1097851"/>
          <a:ext cx="4327505" cy="374004"/>
        </a:xfrm>
        <a:custGeom>
          <a:avLst/>
          <a:gdLst/>
          <a:ahLst/>
          <a:cxnLst/>
          <a:rect l="0" t="0" r="0" b="0"/>
          <a:pathLst>
            <a:path>
              <a:moveTo>
                <a:pt x="4327505" y="0"/>
              </a:moveTo>
              <a:lnTo>
                <a:pt x="4327505" y="204102"/>
              </a:lnTo>
              <a:lnTo>
                <a:pt x="0" y="204102"/>
              </a:lnTo>
              <a:lnTo>
                <a:pt x="0" y="374004"/>
              </a:lnTo>
            </a:path>
          </a:pathLst>
        </a:custGeom>
        <a:noFill/>
        <a:ln w="9525" cap="flat" cmpd="sng" algn="ctr">
          <a:solidFill>
            <a:schemeClr val="accent5">
              <a:hueOff val="-2838251"/>
              <a:satOff val="11375"/>
              <a:lumOff val="24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2939340" y="1282830"/>
        <a:ext cx="217318" cy="4046"/>
      </dsp:txXfrm>
    </dsp:sp>
    <dsp:sp modelId="{B129CEDD-A2E3-4996-B357-A31A9F36DE39}">
      <dsp:nvSpPr>
        <dsp:cNvPr id="0" name=""/>
        <dsp:cNvSpPr/>
      </dsp:nvSpPr>
      <dsp:spPr>
        <a:xfrm>
          <a:off x="4332178" y="44162"/>
          <a:ext cx="1759148" cy="1055489"/>
        </a:xfrm>
        <a:prstGeom prst="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Social Skills</a:t>
          </a:r>
        </a:p>
      </dsp:txBody>
      <dsp:txXfrm>
        <a:off x="4332178" y="44162"/>
        <a:ext cx="1759148" cy="1055489"/>
      </dsp:txXfrm>
    </dsp:sp>
    <dsp:sp modelId="{C8708BAD-ADA6-46A5-8931-1C781B04F9B7}">
      <dsp:nvSpPr>
        <dsp:cNvPr id="0" name=""/>
        <dsp:cNvSpPr/>
      </dsp:nvSpPr>
      <dsp:spPr>
        <a:xfrm>
          <a:off x="1762021" y="1986280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9525" cap="flat" cmpd="sng" algn="ctr">
          <a:solidFill>
            <a:schemeClr val="accent5">
              <a:hueOff val="-4257376"/>
              <a:satOff val="17062"/>
              <a:lumOff val="36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1938908" y="2029976"/>
        <a:ext cx="20230" cy="4046"/>
      </dsp:txXfrm>
    </dsp:sp>
    <dsp:sp modelId="{4A0C52BE-38E9-4574-8D52-80015627EC7A}">
      <dsp:nvSpPr>
        <dsp:cNvPr id="0" name=""/>
        <dsp:cNvSpPr/>
      </dsp:nvSpPr>
      <dsp:spPr>
        <a:xfrm>
          <a:off x="4673" y="1504255"/>
          <a:ext cx="1759148" cy="1055489"/>
        </a:xfrm>
        <a:prstGeom prst="rect">
          <a:avLst/>
        </a:prstGeom>
        <a:gradFill rotWithShape="0">
          <a:gsLst>
            <a:gs pos="0">
              <a:schemeClr val="accent5">
                <a:hueOff val="-3725204"/>
                <a:satOff val="14929"/>
                <a:lumOff val="3235"/>
                <a:alphaOff val="0"/>
                <a:shade val="51000"/>
                <a:satMod val="130000"/>
              </a:schemeClr>
            </a:gs>
            <a:gs pos="80000">
              <a:schemeClr val="accent5">
                <a:hueOff val="-3725204"/>
                <a:satOff val="14929"/>
                <a:lumOff val="3235"/>
                <a:alphaOff val="0"/>
                <a:shade val="93000"/>
                <a:satMod val="130000"/>
              </a:schemeClr>
            </a:gs>
            <a:gs pos="100000">
              <a:schemeClr val="accent5">
                <a:hueOff val="-3725204"/>
                <a:satOff val="14929"/>
                <a:lumOff val="323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Technical skills</a:t>
          </a:r>
        </a:p>
      </dsp:txBody>
      <dsp:txXfrm>
        <a:off x="4673" y="1504255"/>
        <a:ext cx="1759148" cy="1055489"/>
      </dsp:txXfrm>
    </dsp:sp>
    <dsp:sp modelId="{434A2B44-3C84-482B-AC6F-8292BF12D92A}">
      <dsp:nvSpPr>
        <dsp:cNvPr id="0" name=""/>
        <dsp:cNvSpPr/>
      </dsp:nvSpPr>
      <dsp:spPr>
        <a:xfrm>
          <a:off x="3925774" y="1986280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9525" cap="flat" cmpd="sng" algn="ctr">
          <a:solidFill>
            <a:schemeClr val="accent5">
              <a:hueOff val="-5676501"/>
              <a:satOff val="22749"/>
              <a:lumOff val="49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4102661" y="2029976"/>
        <a:ext cx="20230" cy="4046"/>
      </dsp:txXfrm>
    </dsp:sp>
    <dsp:sp modelId="{00057E88-CA03-4E0A-9AB0-9CC83878BF55}">
      <dsp:nvSpPr>
        <dsp:cNvPr id="0" name=""/>
        <dsp:cNvSpPr/>
      </dsp:nvSpPr>
      <dsp:spPr>
        <a:xfrm>
          <a:off x="2168425" y="1504255"/>
          <a:ext cx="1759148" cy="1055489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Objectivity and Fairness</a:t>
          </a:r>
        </a:p>
      </dsp:txBody>
      <dsp:txXfrm>
        <a:off x="2168425" y="1504255"/>
        <a:ext cx="1759148" cy="1055489"/>
      </dsp:txXfrm>
    </dsp:sp>
    <dsp:sp modelId="{B8C62E83-1AB6-4C24-B20E-8ED48C22F4CD}">
      <dsp:nvSpPr>
        <dsp:cNvPr id="0" name=""/>
        <dsp:cNvSpPr/>
      </dsp:nvSpPr>
      <dsp:spPr>
        <a:xfrm>
          <a:off x="884247" y="2557944"/>
          <a:ext cx="4327505" cy="374004"/>
        </a:xfrm>
        <a:custGeom>
          <a:avLst/>
          <a:gdLst/>
          <a:ahLst/>
          <a:cxnLst/>
          <a:rect l="0" t="0" r="0" b="0"/>
          <a:pathLst>
            <a:path>
              <a:moveTo>
                <a:pt x="4327505" y="0"/>
              </a:moveTo>
              <a:lnTo>
                <a:pt x="4327505" y="204102"/>
              </a:lnTo>
              <a:lnTo>
                <a:pt x="0" y="204102"/>
              </a:lnTo>
              <a:lnTo>
                <a:pt x="0" y="374004"/>
              </a:lnTo>
            </a:path>
          </a:pathLst>
        </a:custGeom>
        <a:noFill/>
        <a:ln w="9525" cap="flat" cmpd="sng" algn="ctr">
          <a:solidFill>
            <a:schemeClr val="accent5">
              <a:hueOff val="-7095626"/>
              <a:satOff val="28436"/>
              <a:lumOff val="616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2939340" y="2742923"/>
        <a:ext cx="217318" cy="4046"/>
      </dsp:txXfrm>
    </dsp:sp>
    <dsp:sp modelId="{49F92264-E17A-4577-83DC-03C6FAF8282C}">
      <dsp:nvSpPr>
        <dsp:cNvPr id="0" name=""/>
        <dsp:cNvSpPr/>
      </dsp:nvSpPr>
      <dsp:spPr>
        <a:xfrm>
          <a:off x="4332178" y="1504255"/>
          <a:ext cx="1759148" cy="1055489"/>
        </a:xfrm>
        <a:prstGeom prst="rect">
          <a:avLst/>
        </a:prstGeom>
        <a:gradFill rotWithShape="0">
          <a:gsLst>
            <a:gs pos="0">
              <a:schemeClr val="accent5">
                <a:hueOff val="-6208672"/>
                <a:satOff val="24882"/>
                <a:lumOff val="5392"/>
                <a:alphaOff val="0"/>
                <a:shade val="51000"/>
                <a:satMod val="130000"/>
              </a:schemeClr>
            </a:gs>
            <a:gs pos="80000">
              <a:schemeClr val="accent5">
                <a:hueOff val="-6208672"/>
                <a:satOff val="24882"/>
                <a:lumOff val="5392"/>
                <a:alphaOff val="0"/>
                <a:shade val="93000"/>
                <a:satMod val="130000"/>
              </a:schemeClr>
            </a:gs>
            <a:gs pos="100000">
              <a:schemeClr val="accent5">
                <a:hueOff val="-6208672"/>
                <a:satOff val="24882"/>
                <a:lumOff val="5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Motivation</a:t>
          </a:r>
        </a:p>
      </dsp:txBody>
      <dsp:txXfrm>
        <a:off x="4332178" y="1504255"/>
        <a:ext cx="1759148" cy="1055489"/>
      </dsp:txXfrm>
    </dsp:sp>
    <dsp:sp modelId="{2A780828-2E11-4597-9E46-332CD9C47F42}">
      <dsp:nvSpPr>
        <dsp:cNvPr id="0" name=""/>
        <dsp:cNvSpPr/>
      </dsp:nvSpPr>
      <dsp:spPr>
        <a:xfrm>
          <a:off x="1762021" y="3446373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9525" cap="flat" cmpd="sng" algn="ctr">
          <a:solidFill>
            <a:schemeClr val="accent5">
              <a:hueOff val="-8514751"/>
              <a:satOff val="34124"/>
              <a:lumOff val="73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1938908" y="3490070"/>
        <a:ext cx="20230" cy="4046"/>
      </dsp:txXfrm>
    </dsp:sp>
    <dsp:sp modelId="{3A2D9025-3D89-438D-A829-5BE50EA3CB07}">
      <dsp:nvSpPr>
        <dsp:cNvPr id="0" name=""/>
        <dsp:cNvSpPr/>
      </dsp:nvSpPr>
      <dsp:spPr>
        <a:xfrm>
          <a:off x="4673" y="2964348"/>
          <a:ext cx="1759148" cy="1055489"/>
        </a:xfrm>
        <a:prstGeom prst="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Communication Skills</a:t>
          </a:r>
        </a:p>
      </dsp:txBody>
      <dsp:txXfrm>
        <a:off x="4673" y="2964348"/>
        <a:ext cx="1759148" cy="1055489"/>
      </dsp:txXfrm>
    </dsp:sp>
    <dsp:sp modelId="{05DB890A-32D7-46A1-A493-5B70ECABCA26}">
      <dsp:nvSpPr>
        <dsp:cNvPr id="0" name=""/>
        <dsp:cNvSpPr/>
      </dsp:nvSpPr>
      <dsp:spPr>
        <a:xfrm>
          <a:off x="3925774" y="3446373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4102661" y="3490070"/>
        <a:ext cx="20230" cy="4046"/>
      </dsp:txXfrm>
    </dsp:sp>
    <dsp:sp modelId="{58855254-521D-4AE4-9191-952DCB73E194}">
      <dsp:nvSpPr>
        <dsp:cNvPr id="0" name=""/>
        <dsp:cNvSpPr/>
      </dsp:nvSpPr>
      <dsp:spPr>
        <a:xfrm>
          <a:off x="2168425" y="2964348"/>
          <a:ext cx="1759148" cy="1055489"/>
        </a:xfrm>
        <a:prstGeom prst="rect">
          <a:avLst/>
        </a:prstGeom>
        <a:gradFill rotWithShape="0">
          <a:gsLst>
            <a:gs pos="0">
              <a:schemeClr val="accent5">
                <a:hueOff val="-8692142"/>
                <a:satOff val="34835"/>
                <a:lumOff val="7549"/>
                <a:alphaOff val="0"/>
                <a:shade val="51000"/>
                <a:satMod val="130000"/>
              </a:schemeClr>
            </a:gs>
            <a:gs pos="80000">
              <a:schemeClr val="accent5">
                <a:hueOff val="-8692142"/>
                <a:satOff val="34835"/>
                <a:lumOff val="7549"/>
                <a:alphaOff val="0"/>
                <a:shade val="93000"/>
                <a:satMod val="130000"/>
              </a:schemeClr>
            </a:gs>
            <a:gs pos="100000">
              <a:schemeClr val="accent5">
                <a:hueOff val="-8692142"/>
                <a:satOff val="34835"/>
                <a:lumOff val="7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Decisive</a:t>
          </a:r>
        </a:p>
      </dsp:txBody>
      <dsp:txXfrm>
        <a:off x="2168425" y="2964348"/>
        <a:ext cx="1759148" cy="1055489"/>
      </dsp:txXfrm>
    </dsp:sp>
    <dsp:sp modelId="{BC4B2831-BBCE-4EAB-BFCF-1A5ACF2319AF}">
      <dsp:nvSpPr>
        <dsp:cNvPr id="0" name=""/>
        <dsp:cNvSpPr/>
      </dsp:nvSpPr>
      <dsp:spPr>
        <a:xfrm>
          <a:off x="4332178" y="2964348"/>
          <a:ext cx="1759148" cy="1055489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Vision</a:t>
          </a:r>
        </a:p>
      </dsp:txBody>
      <dsp:txXfrm>
        <a:off x="4332178" y="2964348"/>
        <a:ext cx="1759148" cy="1055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A7E6C-4F1F-4694-9F70-86349852CC3B}">
      <dsp:nvSpPr>
        <dsp:cNvPr id="0" name=""/>
        <dsp:cNvSpPr/>
      </dsp:nvSpPr>
      <dsp:spPr>
        <a:xfrm rot="5400000">
          <a:off x="3879710" y="-1553519"/>
          <a:ext cx="695163" cy="397862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degree to which members respect and trust their leader.</a:t>
          </a:r>
        </a:p>
      </dsp:txBody>
      <dsp:txXfrm rot="-5400000">
        <a:off x="2237979" y="122147"/>
        <a:ext cx="3944692" cy="627293"/>
      </dsp:txXfrm>
    </dsp:sp>
    <dsp:sp modelId="{8E0A9872-DF64-444D-BA92-3BDCB50E52C1}">
      <dsp:nvSpPr>
        <dsp:cNvPr id="0" name=""/>
        <dsp:cNvSpPr/>
      </dsp:nvSpPr>
      <dsp:spPr>
        <a:xfrm>
          <a:off x="0" y="1316"/>
          <a:ext cx="2237978" cy="8689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Leader member Relations</a:t>
          </a:r>
        </a:p>
      </dsp:txBody>
      <dsp:txXfrm>
        <a:off x="42419" y="43735"/>
        <a:ext cx="2153140" cy="784116"/>
      </dsp:txXfrm>
    </dsp:sp>
    <dsp:sp modelId="{E048EAF1-973C-4F99-8A5E-5059002ABDB9}">
      <dsp:nvSpPr>
        <dsp:cNvPr id="0" name=""/>
        <dsp:cNvSpPr/>
      </dsp:nvSpPr>
      <dsp:spPr>
        <a:xfrm rot="5400000">
          <a:off x="3879710" y="-641117"/>
          <a:ext cx="695163" cy="3978627"/>
        </a:xfrm>
        <a:prstGeom prst="round2Same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degree to which the job assignment are procedural.</a:t>
          </a:r>
        </a:p>
      </dsp:txBody>
      <dsp:txXfrm rot="-5400000">
        <a:off x="2237979" y="1034549"/>
        <a:ext cx="3944692" cy="627293"/>
      </dsp:txXfrm>
    </dsp:sp>
    <dsp:sp modelId="{B0A0C13E-DB5F-4880-B10C-01BB50D27ACC}">
      <dsp:nvSpPr>
        <dsp:cNvPr id="0" name=""/>
        <dsp:cNvSpPr/>
      </dsp:nvSpPr>
      <dsp:spPr>
        <a:xfrm>
          <a:off x="0" y="892690"/>
          <a:ext cx="2237978" cy="868954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Task Structure</a:t>
          </a:r>
        </a:p>
      </dsp:txBody>
      <dsp:txXfrm>
        <a:off x="42419" y="935109"/>
        <a:ext cx="2153140" cy="784116"/>
      </dsp:txXfrm>
    </dsp:sp>
    <dsp:sp modelId="{71E90A13-56D7-4B93-9659-70BC5427368D}">
      <dsp:nvSpPr>
        <dsp:cNvPr id="0" name=""/>
        <dsp:cNvSpPr/>
      </dsp:nvSpPr>
      <dsp:spPr>
        <a:xfrm rot="5400000">
          <a:off x="3879710" y="271285"/>
          <a:ext cx="695163" cy="3978627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degree of influence leader has over power variables like hiring, firing, and promotion.</a:t>
          </a:r>
        </a:p>
      </dsp:txBody>
      <dsp:txXfrm rot="-5400000">
        <a:off x="2237979" y="1946952"/>
        <a:ext cx="3944692" cy="627293"/>
      </dsp:txXfrm>
    </dsp:sp>
    <dsp:sp modelId="{C682EEB5-7895-43E5-B127-EC082CAE0E3B}">
      <dsp:nvSpPr>
        <dsp:cNvPr id="0" name=""/>
        <dsp:cNvSpPr/>
      </dsp:nvSpPr>
      <dsp:spPr>
        <a:xfrm>
          <a:off x="0" y="1826121"/>
          <a:ext cx="2237978" cy="86895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Positional</a:t>
          </a:r>
          <a:r>
            <a:rPr lang="en-US" sz="2000" kern="1200" dirty="0"/>
            <a:t> </a:t>
          </a:r>
          <a:r>
            <a:rPr lang="en-US" sz="2000" kern="1200" dirty="0">
              <a:solidFill>
                <a:schemeClr val="tx1"/>
              </a:solidFill>
            </a:rPr>
            <a:t>Power</a:t>
          </a:r>
        </a:p>
      </dsp:txBody>
      <dsp:txXfrm>
        <a:off x="42419" y="1868540"/>
        <a:ext cx="2153140" cy="784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BD8E1-13A5-4D67-ACB2-12097261E514}">
      <dsp:nvSpPr>
        <dsp:cNvPr id="0" name=""/>
        <dsp:cNvSpPr/>
      </dsp:nvSpPr>
      <dsp:spPr>
        <a:xfrm rot="5400000">
          <a:off x="4197350" y="-1452165"/>
          <a:ext cx="1968500" cy="487680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Good leader member relations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High task structure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Strong Position power</a:t>
          </a:r>
        </a:p>
      </dsp:txBody>
      <dsp:txXfrm rot="-5400000">
        <a:off x="2743200" y="98079"/>
        <a:ext cx="4780706" cy="1776312"/>
      </dsp:txXfrm>
    </dsp:sp>
    <dsp:sp modelId="{7DE15E22-5AF4-4278-B698-01F7FB29B801}">
      <dsp:nvSpPr>
        <dsp:cNvPr id="0" name=""/>
        <dsp:cNvSpPr/>
      </dsp:nvSpPr>
      <dsp:spPr>
        <a:xfrm>
          <a:off x="0" y="388290"/>
          <a:ext cx="2743200" cy="119588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Most favorable Position</a:t>
          </a:r>
        </a:p>
      </dsp:txBody>
      <dsp:txXfrm>
        <a:off x="58378" y="446668"/>
        <a:ext cx="2626444" cy="1079132"/>
      </dsp:txXfrm>
    </dsp:sp>
    <dsp:sp modelId="{B372525A-1167-4603-8874-15979C69AABD}">
      <dsp:nvSpPr>
        <dsp:cNvPr id="0" name=""/>
        <dsp:cNvSpPr/>
      </dsp:nvSpPr>
      <dsp:spPr>
        <a:xfrm rot="5400000">
          <a:off x="4197350" y="639365"/>
          <a:ext cx="1968500" cy="4876800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Bad leader member relations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Low task structure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Weak position power</a:t>
          </a:r>
        </a:p>
      </dsp:txBody>
      <dsp:txXfrm rot="-5400000">
        <a:off x="2743200" y="2189609"/>
        <a:ext cx="4780706" cy="1776312"/>
      </dsp:txXfrm>
    </dsp:sp>
    <dsp:sp modelId="{686F58AE-9439-4FD2-ABEF-B7B40D31AC33}">
      <dsp:nvSpPr>
        <dsp:cNvPr id="0" name=""/>
        <dsp:cNvSpPr/>
      </dsp:nvSpPr>
      <dsp:spPr>
        <a:xfrm>
          <a:off x="0" y="2489270"/>
          <a:ext cx="2743200" cy="117699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Most Unfavorable Position</a:t>
          </a:r>
        </a:p>
      </dsp:txBody>
      <dsp:txXfrm>
        <a:off x="57456" y="2546726"/>
        <a:ext cx="2628288" cy="10620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E18E0-75D0-4B71-9EA7-58E5F1823A11}">
      <dsp:nvSpPr>
        <dsp:cNvPr id="0" name=""/>
        <dsp:cNvSpPr/>
      </dsp:nvSpPr>
      <dsp:spPr>
        <a:xfrm>
          <a:off x="7088" y="58490"/>
          <a:ext cx="2118610" cy="24032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Types of Leader </a:t>
          </a:r>
          <a:r>
            <a:rPr lang="en-US" sz="1600" b="1" kern="1200" dirty="0" err="1">
              <a:solidFill>
                <a:schemeClr val="tx1"/>
              </a:solidFill>
            </a:rPr>
            <a:t>Behaviour</a:t>
          </a:r>
          <a:endParaRPr lang="en-US" sz="1600" b="1" kern="1200" dirty="0">
            <a:solidFill>
              <a:schemeClr val="tx1"/>
            </a:solidFill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Directive – Task oriented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Supportive – employee oriented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Participative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Achievement oriented</a:t>
          </a:r>
        </a:p>
      </dsp:txBody>
      <dsp:txXfrm>
        <a:off x="69140" y="120542"/>
        <a:ext cx="1994506" cy="2279194"/>
      </dsp:txXfrm>
    </dsp:sp>
    <dsp:sp modelId="{1D05FDF7-D402-48B0-AA94-0A92AFEFCBD3}">
      <dsp:nvSpPr>
        <dsp:cNvPr id="0" name=""/>
        <dsp:cNvSpPr/>
      </dsp:nvSpPr>
      <dsp:spPr>
        <a:xfrm>
          <a:off x="2337559" y="997432"/>
          <a:ext cx="449145" cy="525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>
            <a:solidFill>
              <a:schemeClr val="tx1"/>
            </a:solidFill>
          </a:endParaRPr>
        </a:p>
      </dsp:txBody>
      <dsp:txXfrm>
        <a:off x="2337559" y="1102515"/>
        <a:ext cx="314402" cy="315249"/>
      </dsp:txXfrm>
    </dsp:sp>
    <dsp:sp modelId="{A5D25C3B-A315-4C79-9888-CA179FF4264C}">
      <dsp:nvSpPr>
        <dsp:cNvPr id="0" name=""/>
        <dsp:cNvSpPr/>
      </dsp:nvSpPr>
      <dsp:spPr>
        <a:xfrm>
          <a:off x="2973142" y="58490"/>
          <a:ext cx="2118610" cy="2403298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Follower Path Perception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Effort – Performance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Reward linkages</a:t>
          </a:r>
        </a:p>
      </dsp:txBody>
      <dsp:txXfrm>
        <a:off x="3035194" y="120542"/>
        <a:ext cx="1994506" cy="2279194"/>
      </dsp:txXfrm>
    </dsp:sp>
    <dsp:sp modelId="{D0220ED8-257E-46C7-BDCD-236594115A8D}">
      <dsp:nvSpPr>
        <dsp:cNvPr id="0" name=""/>
        <dsp:cNvSpPr/>
      </dsp:nvSpPr>
      <dsp:spPr>
        <a:xfrm>
          <a:off x="5303614" y="997432"/>
          <a:ext cx="449145" cy="525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>
            <a:solidFill>
              <a:schemeClr val="tx1"/>
            </a:solidFill>
          </a:endParaRPr>
        </a:p>
      </dsp:txBody>
      <dsp:txXfrm>
        <a:off x="5303614" y="1102515"/>
        <a:ext cx="314402" cy="315249"/>
      </dsp:txXfrm>
    </dsp:sp>
    <dsp:sp modelId="{9B0526BF-1D06-4C3B-8295-9D0D87F5650C}">
      <dsp:nvSpPr>
        <dsp:cNvPr id="0" name=""/>
        <dsp:cNvSpPr/>
      </dsp:nvSpPr>
      <dsp:spPr>
        <a:xfrm>
          <a:off x="5939197" y="58490"/>
          <a:ext cx="2118610" cy="2403298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Follower Motivation and Satisfaction</a:t>
          </a:r>
        </a:p>
      </dsp:txBody>
      <dsp:txXfrm>
        <a:off x="6001249" y="120542"/>
        <a:ext cx="1994506" cy="22791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E18E0-75D0-4B71-9EA7-58E5F1823A11}">
      <dsp:nvSpPr>
        <dsp:cNvPr id="0" name=""/>
        <dsp:cNvSpPr/>
      </dsp:nvSpPr>
      <dsp:spPr>
        <a:xfrm>
          <a:off x="998" y="261981"/>
          <a:ext cx="2129404" cy="19963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Follower Characteristics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Ability level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Locus of control – internal and external</a:t>
          </a:r>
        </a:p>
      </dsp:txBody>
      <dsp:txXfrm>
        <a:off x="59468" y="320451"/>
        <a:ext cx="2012464" cy="1879376"/>
      </dsp:txXfrm>
    </dsp:sp>
    <dsp:sp modelId="{1D05FDF7-D402-48B0-AA94-0A92AFEFCBD3}">
      <dsp:nvSpPr>
        <dsp:cNvPr id="0" name=""/>
        <dsp:cNvSpPr/>
      </dsp:nvSpPr>
      <dsp:spPr>
        <a:xfrm rot="16200000">
          <a:off x="758409" y="-201730"/>
          <a:ext cx="451433" cy="528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</a:endParaRPr>
        </a:p>
      </dsp:txBody>
      <dsp:txXfrm>
        <a:off x="826124" y="-28397"/>
        <a:ext cx="316003" cy="316856"/>
      </dsp:txXfrm>
    </dsp:sp>
    <dsp:sp modelId="{A5D25C3B-A315-4C79-9888-CA179FF4264C}">
      <dsp:nvSpPr>
        <dsp:cNvPr id="0" name=""/>
        <dsp:cNvSpPr/>
      </dsp:nvSpPr>
      <dsp:spPr>
        <a:xfrm>
          <a:off x="2982164" y="261981"/>
          <a:ext cx="2129404" cy="1996316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Workplace Characteristics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Task Structure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Authority System</a:t>
          </a:r>
        </a:p>
      </dsp:txBody>
      <dsp:txXfrm>
        <a:off x="3040634" y="320451"/>
        <a:ext cx="2012464" cy="18793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0BBF1-3FC6-4B8D-B709-5C2493CF9CCC}">
      <dsp:nvSpPr>
        <dsp:cNvPr id="0" name=""/>
        <dsp:cNvSpPr/>
      </dsp:nvSpPr>
      <dsp:spPr>
        <a:xfrm>
          <a:off x="2777480" y="1620758"/>
          <a:ext cx="1965087" cy="341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24"/>
              </a:lnTo>
              <a:lnTo>
                <a:pt x="1965087" y="170524"/>
              </a:lnTo>
              <a:lnTo>
                <a:pt x="1965087" y="34104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F189A-052E-41FC-A180-5CDD49F5050E}">
      <dsp:nvSpPr>
        <dsp:cNvPr id="0" name=""/>
        <dsp:cNvSpPr/>
      </dsp:nvSpPr>
      <dsp:spPr>
        <a:xfrm>
          <a:off x="2731759" y="1620758"/>
          <a:ext cx="91440" cy="3410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04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4E145-5BF4-4D89-B869-F8DD8B151842}">
      <dsp:nvSpPr>
        <dsp:cNvPr id="0" name=""/>
        <dsp:cNvSpPr/>
      </dsp:nvSpPr>
      <dsp:spPr>
        <a:xfrm>
          <a:off x="812392" y="1620758"/>
          <a:ext cx="1965087" cy="341048"/>
        </a:xfrm>
        <a:custGeom>
          <a:avLst/>
          <a:gdLst/>
          <a:ahLst/>
          <a:cxnLst/>
          <a:rect l="0" t="0" r="0" b="0"/>
          <a:pathLst>
            <a:path>
              <a:moveTo>
                <a:pt x="1965087" y="0"/>
              </a:moveTo>
              <a:lnTo>
                <a:pt x="1965087" y="170524"/>
              </a:lnTo>
              <a:lnTo>
                <a:pt x="0" y="170524"/>
              </a:lnTo>
              <a:lnTo>
                <a:pt x="0" y="34104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4F6C2-64A3-4C6A-ACAB-523AD62EDAFA}">
      <dsp:nvSpPr>
        <dsp:cNvPr id="0" name=""/>
        <dsp:cNvSpPr/>
      </dsp:nvSpPr>
      <dsp:spPr>
        <a:xfrm>
          <a:off x="1965460" y="808738"/>
          <a:ext cx="1624039" cy="8120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Variables</a:t>
          </a:r>
          <a:endParaRPr lang="en-US" sz="2800" kern="1200" dirty="0"/>
        </a:p>
      </dsp:txBody>
      <dsp:txXfrm>
        <a:off x="1965460" y="808738"/>
        <a:ext cx="1624039" cy="812019"/>
      </dsp:txXfrm>
    </dsp:sp>
    <dsp:sp modelId="{7B4D106F-E67C-4549-AA91-01EAF02D208B}">
      <dsp:nvSpPr>
        <dsp:cNvPr id="0" name=""/>
        <dsp:cNvSpPr/>
      </dsp:nvSpPr>
      <dsp:spPr>
        <a:xfrm>
          <a:off x="372" y="1961806"/>
          <a:ext cx="1624039" cy="8120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Task Behavior</a:t>
          </a:r>
          <a:endParaRPr lang="en-US" sz="2000" kern="1200" dirty="0"/>
        </a:p>
      </dsp:txBody>
      <dsp:txXfrm>
        <a:off x="372" y="1961806"/>
        <a:ext cx="1624039" cy="812019"/>
      </dsp:txXfrm>
    </dsp:sp>
    <dsp:sp modelId="{B3D3D92C-016F-44B2-8CAE-BD47090F6E03}">
      <dsp:nvSpPr>
        <dsp:cNvPr id="0" name=""/>
        <dsp:cNvSpPr/>
      </dsp:nvSpPr>
      <dsp:spPr>
        <a:xfrm>
          <a:off x="1965460" y="1961806"/>
          <a:ext cx="1624039" cy="8120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Relationship Behavior</a:t>
          </a:r>
          <a:endParaRPr lang="en-US" sz="2000" kern="1200" dirty="0"/>
        </a:p>
      </dsp:txBody>
      <dsp:txXfrm>
        <a:off x="1965460" y="1961806"/>
        <a:ext cx="1624039" cy="812019"/>
      </dsp:txXfrm>
    </dsp:sp>
    <dsp:sp modelId="{E72C277F-916A-4D35-B62F-06C75ED88169}">
      <dsp:nvSpPr>
        <dsp:cNvPr id="0" name=""/>
        <dsp:cNvSpPr/>
      </dsp:nvSpPr>
      <dsp:spPr>
        <a:xfrm>
          <a:off x="3930547" y="1961806"/>
          <a:ext cx="1624039" cy="8120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Maturity Level</a:t>
          </a:r>
          <a:endParaRPr lang="en-US" sz="2000" kern="1200" dirty="0"/>
        </a:p>
      </dsp:txBody>
      <dsp:txXfrm>
        <a:off x="3930547" y="1961806"/>
        <a:ext cx="1624039" cy="8120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0BBF1-3FC6-4B8D-B709-5C2493CF9CCC}">
      <dsp:nvSpPr>
        <dsp:cNvPr id="0" name=""/>
        <dsp:cNvSpPr/>
      </dsp:nvSpPr>
      <dsp:spPr>
        <a:xfrm>
          <a:off x="3466678" y="1794468"/>
          <a:ext cx="2452700" cy="425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837"/>
              </a:lnTo>
              <a:lnTo>
                <a:pt x="2452700" y="212837"/>
              </a:lnTo>
              <a:lnTo>
                <a:pt x="2452700" y="42567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F189A-052E-41FC-A180-5CDD49F5050E}">
      <dsp:nvSpPr>
        <dsp:cNvPr id="0" name=""/>
        <dsp:cNvSpPr/>
      </dsp:nvSpPr>
      <dsp:spPr>
        <a:xfrm>
          <a:off x="3420958" y="1794468"/>
          <a:ext cx="91440" cy="425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67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4E145-5BF4-4D89-B869-F8DD8B151842}">
      <dsp:nvSpPr>
        <dsp:cNvPr id="0" name=""/>
        <dsp:cNvSpPr/>
      </dsp:nvSpPr>
      <dsp:spPr>
        <a:xfrm>
          <a:off x="1013977" y="1794468"/>
          <a:ext cx="2452700" cy="425675"/>
        </a:xfrm>
        <a:custGeom>
          <a:avLst/>
          <a:gdLst/>
          <a:ahLst/>
          <a:cxnLst/>
          <a:rect l="0" t="0" r="0" b="0"/>
          <a:pathLst>
            <a:path>
              <a:moveTo>
                <a:pt x="2452700" y="0"/>
              </a:moveTo>
              <a:lnTo>
                <a:pt x="2452700" y="212837"/>
              </a:lnTo>
              <a:lnTo>
                <a:pt x="0" y="212837"/>
              </a:lnTo>
              <a:lnTo>
                <a:pt x="0" y="42567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4F6C2-64A3-4C6A-ACAB-523AD62EDAFA}">
      <dsp:nvSpPr>
        <dsp:cNvPr id="0" name=""/>
        <dsp:cNvSpPr/>
      </dsp:nvSpPr>
      <dsp:spPr>
        <a:xfrm>
          <a:off x="2453165" y="780956"/>
          <a:ext cx="2027024" cy="10135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Factors</a:t>
          </a:r>
        </a:p>
      </dsp:txBody>
      <dsp:txXfrm>
        <a:off x="2453165" y="780956"/>
        <a:ext cx="2027024" cy="1013512"/>
      </dsp:txXfrm>
    </dsp:sp>
    <dsp:sp modelId="{7B4D106F-E67C-4549-AA91-01EAF02D208B}">
      <dsp:nvSpPr>
        <dsp:cNvPr id="0" name=""/>
        <dsp:cNvSpPr/>
      </dsp:nvSpPr>
      <dsp:spPr>
        <a:xfrm>
          <a:off x="465" y="2220144"/>
          <a:ext cx="2027024" cy="10135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Quality of Decision </a:t>
          </a:r>
          <a:r>
            <a:rPr lang="en-US" sz="1400" kern="1200" dirty="0"/>
            <a:t>(Resources available)</a:t>
          </a:r>
          <a:endParaRPr lang="en-US" sz="2000" kern="1200" dirty="0"/>
        </a:p>
      </dsp:txBody>
      <dsp:txXfrm>
        <a:off x="465" y="2220144"/>
        <a:ext cx="2027024" cy="1013512"/>
      </dsp:txXfrm>
    </dsp:sp>
    <dsp:sp modelId="{B3D3D92C-016F-44B2-8CAE-BD47090F6E03}">
      <dsp:nvSpPr>
        <dsp:cNvPr id="0" name=""/>
        <dsp:cNvSpPr/>
      </dsp:nvSpPr>
      <dsp:spPr>
        <a:xfrm>
          <a:off x="2453165" y="2220144"/>
          <a:ext cx="2027024" cy="10135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Team Commitment </a:t>
          </a:r>
          <a:r>
            <a:rPr lang="en-US" sz="1400" kern="1200" dirty="0"/>
            <a:t>(Decision’s impact on team)</a:t>
          </a:r>
          <a:endParaRPr lang="en-US" sz="2000" kern="1200" dirty="0"/>
        </a:p>
      </dsp:txBody>
      <dsp:txXfrm>
        <a:off x="2453165" y="2220144"/>
        <a:ext cx="2027024" cy="1013512"/>
      </dsp:txXfrm>
    </dsp:sp>
    <dsp:sp modelId="{E72C277F-916A-4D35-B62F-06C75ED88169}">
      <dsp:nvSpPr>
        <dsp:cNvPr id="0" name=""/>
        <dsp:cNvSpPr/>
      </dsp:nvSpPr>
      <dsp:spPr>
        <a:xfrm>
          <a:off x="4905865" y="2220144"/>
          <a:ext cx="2027024" cy="10135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Constraints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(Availability of time)</a:t>
          </a:r>
        </a:p>
      </dsp:txBody>
      <dsp:txXfrm>
        <a:off x="4905865" y="2220144"/>
        <a:ext cx="2027024" cy="101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0A48C-F2AA-4795-ABC8-3902BCF53253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aDWCgWDzy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2778"/>
            <a:ext cx="7772400" cy="1057672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Leadership, Motivation and Control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LPU Online - Apps on Google Play">
            <a:extLst>
              <a:ext uri="{FF2B5EF4-FFF2-40B4-BE49-F238E27FC236}">
                <a16:creationId xmlns:a16="http://schemas.microsoft.com/office/drawing/2014/main" id="{6B3057BF-37B3-6E24-DCD8-D9A923974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63" y="82550"/>
            <a:ext cx="34671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07F3945-0DB0-EEA9-9299-59B58A922AAA}"/>
              </a:ext>
            </a:extLst>
          </p:cNvPr>
          <p:cNvSpPr txBox="1">
            <a:spLocks/>
          </p:cNvSpPr>
          <p:nvPr/>
        </p:nvSpPr>
        <p:spPr bwMode="auto">
          <a:xfrm>
            <a:off x="3779912" y="5924550"/>
            <a:ext cx="6477000" cy="822325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</a:rPr>
              <a:t>p. b. Narendra Kiran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800" dirty="0">
                <a:solidFill>
                  <a:srgbClr val="002060"/>
                </a:solidFill>
              </a:rPr>
              <a:t>Assistant professor</a:t>
            </a:r>
            <a:endParaRPr lang="en-SG" sz="3600" dirty="0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5A2378-AF6E-520E-7DC4-3768994EB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87" y="1483518"/>
            <a:ext cx="227171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latin typeface="Tw Cen MT" panose="020B0602020104020603" pitchFamily="34" charset="0"/>
              </a:rPr>
              <a:t>MGN-502A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Avoids risks </a:t>
            </a:r>
          </a:p>
          <a:p>
            <a:pPr algn="just"/>
            <a:r>
              <a:rPr lang="en-US" dirty="0"/>
              <a:t>Negotiates and coerces. Balances opposing views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/>
              <a:t>Takes risks when opportunities appear promising </a:t>
            </a:r>
          </a:p>
          <a:p>
            <a:pPr algn="just"/>
            <a:r>
              <a:rPr lang="en-US" dirty="0"/>
              <a:t>Develops fresh approaches for solving problems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LEADERSHIP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Autocratic Style (Do What I Say) </a:t>
            </a:r>
          </a:p>
          <a:p>
            <a:pPr algn="just"/>
            <a:r>
              <a:rPr lang="en-US" dirty="0"/>
              <a:t>Leader decides and instructs the team and the subordinates follow him and implement his decisions. </a:t>
            </a:r>
          </a:p>
          <a:p>
            <a:pPr algn="just"/>
            <a:r>
              <a:rPr lang="en-US" dirty="0"/>
              <a:t>Employees play no role in decision-making. </a:t>
            </a:r>
          </a:p>
          <a:p>
            <a:pPr algn="just"/>
            <a:r>
              <a:rPr lang="en-US" dirty="0"/>
              <a:t>Adolf </a:t>
            </a:r>
            <a:r>
              <a:rPr lang="en-US" dirty="0">
                <a:solidFill>
                  <a:srgbClr val="FF0000"/>
                </a:solidFill>
              </a:rPr>
              <a:t>Hitler</a:t>
            </a:r>
            <a:r>
              <a:rPr lang="en-US" dirty="0"/>
              <a:t> is an example of the autocratic leaders.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Participative Style </a:t>
            </a:r>
            <a:br>
              <a:rPr lang="en-US" dirty="0"/>
            </a:br>
            <a:r>
              <a:rPr lang="en-US" dirty="0"/>
              <a:t>(Let Us Work Together)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Consultative</a:t>
            </a:r>
            <a:r>
              <a:rPr lang="en-US" dirty="0"/>
              <a:t>: In this style leaders takes opinions from the group members before coming to the final decision. </a:t>
            </a:r>
          </a:p>
          <a:p>
            <a:pPr algn="just"/>
            <a:r>
              <a:rPr lang="en-US" b="1" dirty="0"/>
              <a:t>Consensual: </a:t>
            </a:r>
            <a:r>
              <a:rPr lang="en-US" dirty="0"/>
              <a:t>These leaders believe in motivating the group members to discuss on the issue and then arrive at a conclusion. </a:t>
            </a:r>
          </a:p>
          <a:p>
            <a:pPr algn="just"/>
            <a:r>
              <a:rPr lang="en-US" b="1" dirty="0"/>
              <a:t>Democratic: </a:t>
            </a:r>
            <a:r>
              <a:rPr lang="en-US" dirty="0"/>
              <a:t>In this style, each group member votes before the leader takes any decision. Here the entire authority lies with the group.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Supportive leadership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Supportive leadership</a:t>
            </a:r>
            <a:r>
              <a:rPr lang="en-US" dirty="0"/>
              <a:t> involves building trust, inspiration, and helping colleagues overcome the challenges they encounter. </a:t>
            </a:r>
          </a:p>
          <a:p>
            <a:pPr algn="just"/>
            <a:r>
              <a:rPr lang="en-US" b="1" dirty="0"/>
              <a:t>Leaders</a:t>
            </a:r>
            <a:r>
              <a:rPr lang="en-US" dirty="0"/>
              <a:t> looking to be more </a:t>
            </a:r>
            <a:r>
              <a:rPr lang="en-US" b="1" dirty="0"/>
              <a:t>supportive</a:t>
            </a:r>
            <a:r>
              <a:rPr lang="en-US" dirty="0"/>
              <a:t> of their teams should try to </a:t>
            </a:r>
            <a:r>
              <a:rPr lang="en-US" dirty="0">
                <a:solidFill>
                  <a:srgbClr val="FF0000"/>
                </a:solidFill>
              </a:rPr>
              <a:t>encourage teamwork, pay attention to members' relationships and also show commitment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Free-rein style (I Go and You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Leader gives entire freedom to the group members to </a:t>
            </a:r>
            <a:r>
              <a:rPr lang="en-US" dirty="0">
                <a:solidFill>
                  <a:srgbClr val="FF0000"/>
                </a:solidFill>
              </a:rPr>
              <a:t>identify the goals and objectives, take decisions, and resolve issues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For example, free-rein style of leadership occurs in research and development sections of industry.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Entrepreneurship leadership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charismatic personality that inspires others to do business with him. </a:t>
            </a:r>
          </a:p>
          <a:p>
            <a:pPr algn="just"/>
            <a:r>
              <a:rPr lang="en-US" dirty="0"/>
              <a:t>A much stronger interest in dealing with customers than employees. </a:t>
            </a:r>
          </a:p>
          <a:p>
            <a:pPr algn="just"/>
            <a:r>
              <a:rPr lang="en-US" dirty="0"/>
              <a:t>A strong dislike for bureaucratic rules and regulations.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Michael is a type of manager who is concerned primarily with making decisions and dictating the same to followers. His behavioral style is called: </a:t>
            </a:r>
          </a:p>
          <a:p>
            <a:pPr marL="0" indent="0">
              <a:buNone/>
            </a:pPr>
            <a:r>
              <a:rPr lang="en-US" dirty="0"/>
              <a:t>	a. autocratic.</a:t>
            </a:r>
            <a:br>
              <a:rPr lang="en-US" dirty="0"/>
            </a:br>
            <a:r>
              <a:rPr lang="en-US" dirty="0"/>
              <a:t>	b. democratic.</a:t>
            </a:r>
            <a:br>
              <a:rPr lang="en-US" dirty="0"/>
            </a:br>
            <a:r>
              <a:rPr lang="en-US" dirty="0"/>
              <a:t>	c. task oriented.</a:t>
            </a:r>
            <a:br>
              <a:rPr lang="en-US" dirty="0"/>
            </a:br>
            <a:r>
              <a:rPr lang="en-US" dirty="0"/>
              <a:t>	d. people oriented.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When followers are given free hand in developing goals and deciding courses of action to achieve the same this is called- </a:t>
            </a:r>
          </a:p>
          <a:p>
            <a:pPr marL="0" indent="0" algn="just">
              <a:buNone/>
            </a:pPr>
            <a:r>
              <a:rPr lang="en-US" dirty="0"/>
              <a:t>A. Supportive style</a:t>
            </a:r>
          </a:p>
          <a:p>
            <a:pPr marL="0" indent="0" algn="just">
              <a:buNone/>
            </a:pPr>
            <a:r>
              <a:rPr lang="en-US" dirty="0"/>
              <a:t>B. Laissez Faire style</a:t>
            </a:r>
          </a:p>
          <a:p>
            <a:pPr marL="0" indent="0" algn="just">
              <a:buNone/>
            </a:pPr>
            <a:r>
              <a:rPr lang="en-US" dirty="0"/>
              <a:t>C. Autocratic style</a:t>
            </a:r>
          </a:p>
          <a:p>
            <a:pPr marL="0" indent="0" algn="just">
              <a:buNone/>
            </a:pPr>
            <a:r>
              <a:rPr lang="en-US" dirty="0"/>
              <a:t>D. Entrepreneurship style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/>
              <a:t>Likert’s Management systems in a Nutshell</a:t>
            </a:r>
          </a:p>
        </p:txBody>
      </p:sp>
      <p:pic>
        <p:nvPicPr>
          <p:cNvPr id="2050" name="Picture 2" descr="What Are Likert's Management Systems? The Likert's Management Systems In A  Nutshell - FourWeekMBA">
            <a:extLst>
              <a:ext uri="{FF2B5EF4-FFF2-40B4-BE49-F238E27FC236}">
                <a16:creationId xmlns:a16="http://schemas.microsoft.com/office/drawing/2014/main" id="{D724C6CE-C903-E736-2891-6276C5D6F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00" b="14003"/>
          <a:stretch/>
        </p:blipFill>
        <p:spPr bwMode="auto">
          <a:xfrm>
            <a:off x="1143000" y="1772816"/>
            <a:ext cx="6858000" cy="41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/>
              <a:t>Transactional Leadership Vs Transformational Leadership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9871AF-EBF2-4E00-3BE1-60C85FC33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88477"/>
              </p:ext>
            </p:extLst>
          </p:nvPr>
        </p:nvGraphicFramePr>
        <p:xfrm>
          <a:off x="1187623" y="1340768"/>
          <a:ext cx="6768753" cy="5373084"/>
        </p:xfrm>
        <a:graphic>
          <a:graphicData uri="http://schemas.openxmlformats.org/drawingml/2006/table">
            <a:tbl>
              <a:tblPr/>
              <a:tblGrid>
                <a:gridCol w="2256251">
                  <a:extLst>
                    <a:ext uri="{9D8B030D-6E8A-4147-A177-3AD203B41FA5}">
                      <a16:colId xmlns:a16="http://schemas.microsoft.com/office/drawing/2014/main" val="3020662565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3405824827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2961162278"/>
                    </a:ext>
                  </a:extLst>
                </a:gridCol>
              </a:tblGrid>
              <a:tr h="4895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cap="all">
                          <a:effectLst/>
                        </a:rPr>
                        <a:t>BASIS FOR COMPARISON</a:t>
                      </a:r>
                    </a:p>
                  </a:txBody>
                  <a:tcPr marL="33476" marR="33476" marT="33476" marB="33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cap="all">
                          <a:effectLst/>
                        </a:rPr>
                        <a:t>TRANSACTIONAL LEADERSHIP</a:t>
                      </a:r>
                    </a:p>
                  </a:txBody>
                  <a:tcPr marL="33476" marR="33476" marT="33476" marB="33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cap="all">
                          <a:effectLst/>
                        </a:rPr>
                        <a:t>TRANSFORMATIONAL LEADERSHIP</a:t>
                      </a:r>
                    </a:p>
                  </a:txBody>
                  <a:tcPr marL="33476" marR="33476" marT="33476" marB="33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12501"/>
                  </a:ext>
                </a:extLst>
              </a:tr>
              <a:tr h="930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Meaning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A leadership style that employs rewards and punishments for motivating followers is Transactional Leadership.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A leadership style in which the leader employs charisma and enthusiasm to inspire his followers is Transformational Leadership.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335514"/>
                  </a:ext>
                </a:extLst>
              </a:tr>
              <a:tr h="5177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Concept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Leader lays emphasis on his relation with followers.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Leader lays emphasis on the values, ideals, morals and needs of the followers.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560239"/>
                  </a:ext>
                </a:extLst>
              </a:tr>
              <a:tr h="3002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Nature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Reactive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Proactive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51050"/>
                  </a:ext>
                </a:extLst>
              </a:tr>
              <a:tr h="4895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Best suited for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Settled Environment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Turbulent Environment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348450"/>
                  </a:ext>
                </a:extLst>
              </a:tr>
              <a:tr h="4528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Works for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Developing the existing organizational culture.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Changing the existing organizational culture.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442816"/>
                  </a:ext>
                </a:extLst>
              </a:tr>
              <a:tr h="3002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Style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Bureaucratic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Charismatic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4978"/>
                  </a:ext>
                </a:extLst>
              </a:tr>
              <a:tr h="3211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How many leaders are there in a group?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Only one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More than One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537183"/>
                  </a:ext>
                </a:extLst>
              </a:tr>
              <a:tr h="4895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Focused on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Planning and Execution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Innovation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88226"/>
                  </a:ext>
                </a:extLst>
              </a:tr>
              <a:tr h="8726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Motivational tool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Attracting followers by putting their own self interest in the first place.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Stimulating followers by setting group interest as a priority.</a:t>
                      </a:r>
                    </a:p>
                  </a:txBody>
                  <a:tcPr marL="33476" marR="33476" marT="33476" marB="3347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46675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28453AB-496A-55EF-D15A-9ED4AC687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157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1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Application of leadership theories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886200"/>
            <a:ext cx="7715304" cy="2400320"/>
          </a:xfrm>
          <a:solidFill>
            <a:schemeClr val="accent5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Learning outcome-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Students will be able to </a:t>
            </a:r>
          </a:p>
          <a:p>
            <a:r>
              <a:rPr lang="en-US" sz="2000" dirty="0">
                <a:solidFill>
                  <a:schemeClr val="tx1"/>
                </a:solidFill>
              </a:rPr>
              <a:t>1.Understand Leadership Styles </a:t>
            </a:r>
          </a:p>
          <a:p>
            <a:r>
              <a:rPr lang="en-US" sz="2000" dirty="0">
                <a:solidFill>
                  <a:schemeClr val="tx1"/>
                </a:solidFill>
              </a:rPr>
              <a:t>2.Analyse Leadership Theories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3. Application of leadership theories in various phases of GD Process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Behavioral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contrast with trait theory, behavioral theory attempts to describe leadership in terms of what leaders do, while trait theory seeks to explain leadership on the basis of what leaders are.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Leadership according to this approach is the result of effective role behavior.</a:t>
            </a:r>
          </a:p>
          <a:p>
            <a:pPr algn="just"/>
            <a:r>
              <a:rPr lang="en-US" dirty="0"/>
              <a:t>Leadership is shown by a person’s acts more than by his traits.</a:t>
            </a:r>
          </a:p>
        </p:txBody>
      </p:sp>
    </p:spTree>
    <p:extLst>
      <p:ext uri="{BB962C8B-B14F-4D97-AF65-F5344CB8AC3E}">
        <p14:creationId xmlns:p14="http://schemas.microsoft.com/office/powerpoint/2010/main" val="596996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Behavioral theory proposes that </a:t>
            </a:r>
            <a:r>
              <a:rPr lang="en-US" dirty="0">
                <a:solidFill>
                  <a:srgbClr val="FF0000"/>
                </a:solidFill>
              </a:rPr>
              <a:t>specific behaviors differentiate leaders from non leaders</a:t>
            </a:r>
            <a:r>
              <a:rPr lang="en-US" dirty="0"/>
              <a:t> on the basis of the following: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Pattern of actions </a:t>
            </a:r>
            <a:r>
              <a:rPr lang="en-US" dirty="0"/>
              <a:t>used by different individuals determines leadership potential </a:t>
            </a:r>
          </a:p>
        </p:txBody>
      </p:sp>
    </p:spTree>
    <p:extLst>
      <p:ext uri="{BB962C8B-B14F-4D97-AF65-F5344CB8AC3E}">
        <p14:creationId xmlns:p14="http://schemas.microsoft.com/office/powerpoint/2010/main" val="1225846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Advantages of Behavioral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Promotes </a:t>
            </a:r>
            <a:r>
              <a:rPr lang="en-US" dirty="0">
                <a:solidFill>
                  <a:srgbClr val="FF0000"/>
                </a:solidFill>
              </a:rPr>
              <a:t>participative decision making </a:t>
            </a:r>
            <a:r>
              <a:rPr lang="en-US" dirty="0"/>
              <a:t>and team development.</a:t>
            </a:r>
          </a:p>
          <a:p>
            <a:pPr algn="just"/>
            <a:r>
              <a:rPr lang="en-US" dirty="0"/>
              <a:t>Helps managers find the right balance between different styles of leadership. </a:t>
            </a:r>
          </a:p>
        </p:txBody>
      </p:sp>
    </p:spTree>
    <p:extLst>
      <p:ext uri="{BB962C8B-B14F-4D97-AF65-F5344CB8AC3E}">
        <p14:creationId xmlns:p14="http://schemas.microsoft.com/office/powerpoint/2010/main" val="313680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Disadvantages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approach only focuses on the surface of people's issues such as their behavior. It </a:t>
            </a:r>
            <a:r>
              <a:rPr lang="en-US" dirty="0">
                <a:solidFill>
                  <a:srgbClr val="FF0000"/>
                </a:solidFill>
              </a:rPr>
              <a:t>fails to look at underlying causes</a:t>
            </a:r>
            <a:r>
              <a:rPr lang="en-US" dirty="0"/>
              <a:t> such as what occurs in the human mind.</a:t>
            </a:r>
          </a:p>
          <a:p>
            <a:pPr algn="just"/>
            <a:r>
              <a:rPr lang="en-US" dirty="0"/>
              <a:t>Some describe the approach as </a:t>
            </a:r>
            <a:r>
              <a:rPr lang="en-US" dirty="0">
                <a:solidFill>
                  <a:srgbClr val="FF0000"/>
                </a:solidFill>
              </a:rPr>
              <a:t>being very narrow and deterministic.</a:t>
            </a:r>
            <a:r>
              <a:rPr lang="en-US" dirty="0"/>
              <a:t> For example it assumes that all behavior is learned when in fact some </a:t>
            </a:r>
            <a:r>
              <a:rPr lang="en-US" dirty="0">
                <a:solidFill>
                  <a:srgbClr val="FF0000"/>
                </a:solidFill>
              </a:rPr>
              <a:t>peoples actions are a result of what they have experienced </a:t>
            </a:r>
            <a:r>
              <a:rPr lang="en-US" dirty="0"/>
              <a:t>in the past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41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MANAGERIAL GRID THEORY</a:t>
            </a:r>
            <a:br>
              <a:rPr lang="en-US" dirty="0"/>
            </a:br>
            <a:r>
              <a:rPr lang="en-US" dirty="0"/>
              <a:t>(Blake and Mouton)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Managerial grid is a graphical representation of two behavioral dimensions of a leader: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❑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Concern for People (Y-axis):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is the extent to which a leader accommodates the needs and interests of the team members and gives them priority while making a decision about best means to accomplish a task.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❑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Concern for Production (X-axis):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This is the extent to which a leader lays emphasis on tight schedules and high productivity while making a decision about best means to accomplish a task.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❑ The scale of grid ranges from 1 (low) to 9 (high), thus forming 81 positions.</a:t>
            </a:r>
          </a:p>
        </p:txBody>
      </p:sp>
    </p:spTree>
    <p:extLst>
      <p:ext uri="{BB962C8B-B14F-4D97-AF65-F5344CB8AC3E}">
        <p14:creationId xmlns:p14="http://schemas.microsoft.com/office/powerpoint/2010/main" val="468295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nagerial grid model - Wikipedia">
            <a:extLst>
              <a:ext uri="{FF2B5EF4-FFF2-40B4-BE49-F238E27FC236}">
                <a16:creationId xmlns:a16="http://schemas.microsoft.com/office/drawing/2014/main" id="{5062EB55-66B5-B40B-D3E9-210D3160A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8126"/>
            <a:ext cx="6408712" cy="62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lake and Mouton Managerial Grid EXPLAINED with EXAMPLES | B2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429684" cy="60722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3546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Advantages:</a:t>
            </a:r>
          </a:p>
          <a:p>
            <a:pPr algn="just"/>
            <a:r>
              <a:rPr lang="en-US" dirty="0"/>
              <a:t>Based on the information generated from the grid, </a:t>
            </a:r>
            <a:r>
              <a:rPr lang="en-US" dirty="0">
                <a:solidFill>
                  <a:srgbClr val="FF0000"/>
                </a:solidFill>
              </a:rPr>
              <a:t>leaders can decide the necessary changes to be made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/>
              <a:t>Disadvantages:</a:t>
            </a:r>
          </a:p>
          <a:p>
            <a:pPr algn="just"/>
            <a:r>
              <a:rPr lang="en-US" dirty="0"/>
              <a:t>The model </a:t>
            </a:r>
            <a:r>
              <a:rPr lang="en-US" dirty="0">
                <a:solidFill>
                  <a:srgbClr val="FF0000"/>
                </a:solidFill>
              </a:rPr>
              <a:t>neglects the essence of internal and external limits which affects the working </a:t>
            </a:r>
            <a:r>
              <a:rPr lang="en-US" dirty="0"/>
              <a:t>process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MCQs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What do you call a style of leadership that takes account of others' views, opinions and ideas?</a:t>
            </a:r>
          </a:p>
          <a:p>
            <a:pPr marL="0" indent="0" fontAlgn="base">
              <a:buNone/>
            </a:pPr>
            <a:r>
              <a:rPr lang="en-US" b="1" dirty="0"/>
              <a:t>a) </a:t>
            </a:r>
            <a:r>
              <a:rPr lang="en-US" dirty="0"/>
              <a:t>Laissez-faire</a:t>
            </a:r>
          </a:p>
          <a:p>
            <a:pPr marL="0" indent="0" fontAlgn="base">
              <a:buNone/>
            </a:pPr>
            <a:r>
              <a:rPr lang="en-US" b="1" dirty="0"/>
              <a:t>b) </a:t>
            </a:r>
            <a:r>
              <a:rPr lang="en-US" dirty="0"/>
              <a:t>Democratic</a:t>
            </a:r>
          </a:p>
          <a:p>
            <a:pPr marL="0" indent="0" fontAlgn="base">
              <a:buNone/>
            </a:pPr>
            <a:r>
              <a:rPr lang="en-US" b="1" dirty="0"/>
              <a:t>c) </a:t>
            </a:r>
            <a:r>
              <a:rPr lang="en-US" dirty="0"/>
              <a:t>Autocratic</a:t>
            </a:r>
          </a:p>
          <a:p>
            <a:pPr marL="0" indent="0" fontAlgn="base">
              <a:buNone/>
            </a:pPr>
            <a:r>
              <a:rPr lang="en-US" b="1" dirty="0"/>
              <a:t>d) </a:t>
            </a:r>
            <a:r>
              <a:rPr lang="en-US" dirty="0"/>
              <a:t>None of the above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leadership style which empowers the followers to make decisions on their own is called as-</a:t>
            </a:r>
          </a:p>
          <a:p>
            <a:pPr marL="0" indent="0" fontAlgn="base">
              <a:buNone/>
            </a:pPr>
            <a:r>
              <a:rPr lang="en-US" b="1" dirty="0"/>
              <a:t>a</a:t>
            </a:r>
            <a:r>
              <a:rPr lang="en-US" dirty="0"/>
              <a:t>) Free reign </a:t>
            </a:r>
          </a:p>
          <a:p>
            <a:pPr marL="0" indent="0" fontAlgn="base">
              <a:buNone/>
            </a:pPr>
            <a:r>
              <a:rPr lang="en-US" b="1" dirty="0"/>
              <a:t>b) </a:t>
            </a:r>
            <a:r>
              <a:rPr lang="en-US" dirty="0"/>
              <a:t>Democratic</a:t>
            </a:r>
          </a:p>
          <a:p>
            <a:pPr marL="0" indent="0" fontAlgn="base">
              <a:buNone/>
            </a:pPr>
            <a:r>
              <a:rPr lang="en-US" b="1" dirty="0"/>
              <a:t>c) </a:t>
            </a:r>
            <a:r>
              <a:rPr lang="en-US" dirty="0"/>
              <a:t>Autocratic</a:t>
            </a:r>
          </a:p>
          <a:p>
            <a:pPr marL="0" indent="0" fontAlgn="base">
              <a:buNone/>
            </a:pPr>
            <a:r>
              <a:rPr lang="en-US" b="1" dirty="0"/>
              <a:t>d) </a:t>
            </a:r>
            <a:r>
              <a:rPr lang="en-US" dirty="0"/>
              <a:t>None of the above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a leader of your choice.</a:t>
            </a:r>
          </a:p>
          <a:p>
            <a:r>
              <a:rPr lang="en-US" dirty="0"/>
              <a:t>Why the person is considered as a leader?</a:t>
            </a:r>
          </a:p>
          <a:p>
            <a:r>
              <a:rPr lang="en-US" dirty="0"/>
              <a:t>Identify his/her leadership traits.</a:t>
            </a:r>
          </a:p>
          <a:p>
            <a:r>
              <a:rPr lang="en-US" dirty="0"/>
              <a:t>Enlist the achievement of this leader.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45" y="468647"/>
            <a:ext cx="3038168" cy="52638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Leadership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706" y="1490055"/>
            <a:ext cx="5111750" cy="38164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200" dirty="0"/>
              <a:t>It was proposed by Thomas Carlyle in 1840s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Leaders are born and not made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These leaders come out when need arises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Focused on ‘Man’ only as a leader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2630EF-AD9F-7765-BCCD-8E9FDEB20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544" y="1052736"/>
            <a:ext cx="3008313" cy="46910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endParaRPr lang="en-US" sz="4800" dirty="0">
              <a:solidFill>
                <a:srgbClr val="FF0000"/>
              </a:solidFill>
            </a:endParaRPr>
          </a:p>
          <a:p>
            <a:pPr algn="ctr"/>
            <a:r>
              <a:rPr lang="en-US" sz="4800" dirty="0">
                <a:solidFill>
                  <a:srgbClr val="FF0000"/>
                </a:solidFill>
              </a:rPr>
              <a:t>GREAT MAN THEORY</a:t>
            </a:r>
          </a:p>
        </p:txBody>
      </p:sp>
    </p:spTree>
    <p:extLst>
      <p:ext uri="{BB962C8B-B14F-4D97-AF65-F5344CB8AC3E}">
        <p14:creationId xmlns:p14="http://schemas.microsoft.com/office/powerpoint/2010/main" val="3232974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17031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Focused on ‘Man’ only as a leader but women too are great leaders.</a:t>
            </a:r>
          </a:p>
          <a:p>
            <a:pPr algn="just"/>
            <a:endParaRPr lang="en-US" sz="1400" dirty="0"/>
          </a:p>
          <a:p>
            <a:pPr algn="just"/>
            <a:r>
              <a:rPr lang="en-US" sz="2600" dirty="0"/>
              <a:t>Not all leaders are born. Some are made also.</a:t>
            </a:r>
          </a:p>
          <a:p>
            <a:pPr algn="just"/>
            <a:endParaRPr lang="en-US" sz="1400" dirty="0"/>
          </a:p>
          <a:p>
            <a:pPr algn="just"/>
            <a:r>
              <a:rPr lang="en-US" sz="2600" dirty="0"/>
              <a:t>This theory does not consider impact of other factors like subordinates, production, environment etc.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E84F7A-BBBD-E27E-22BD-53BD1B5B578F}"/>
              </a:ext>
            </a:extLst>
          </p:cNvPr>
          <p:cNvSpPr txBox="1">
            <a:spLocks/>
          </p:cNvSpPr>
          <p:nvPr/>
        </p:nvSpPr>
        <p:spPr>
          <a:xfrm>
            <a:off x="457200" y="478024"/>
            <a:ext cx="8229600" cy="7187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C000"/>
                </a:solidFill>
              </a:rPr>
              <a:t>Criticism of Great Man Theory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45" y="468647"/>
            <a:ext cx="3038168" cy="52638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Leadership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706" y="468648"/>
            <a:ext cx="5111750" cy="527515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Contributors were Thomas Carlyle, Francis Galton and Ralph Stogdill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It specifies traits which enable a person to become successful leaders and differentiate them from ineffective leaders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Ralph Stogdill surveyed more than 5000 leadership studies and concluded that successful leaders must have 10 qualities.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 err="1"/>
              <a:t>Belif</a:t>
            </a:r>
            <a:r>
              <a:rPr lang="en-US" sz="2200" dirty="0"/>
              <a:t> – Traits are in born and cannot be trained through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2630EF-AD9F-7765-BCCD-8E9FDEB20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544" y="1052736"/>
            <a:ext cx="3008313" cy="46910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endParaRPr lang="en-US" sz="4800" dirty="0">
              <a:solidFill>
                <a:srgbClr val="FF0000"/>
              </a:solidFill>
            </a:endParaRPr>
          </a:p>
          <a:p>
            <a:pPr algn="ctr"/>
            <a:r>
              <a:rPr lang="en-US" sz="2400" dirty="0"/>
              <a:t>Features / Characteristics</a:t>
            </a:r>
            <a:endParaRPr lang="en-US" dirty="0"/>
          </a:p>
          <a:p>
            <a:pPr algn="ctr"/>
            <a:r>
              <a:rPr lang="en-US" sz="4800" dirty="0">
                <a:solidFill>
                  <a:srgbClr val="FF0000"/>
                </a:solidFill>
              </a:rPr>
              <a:t>TRAIT THEORY</a:t>
            </a:r>
          </a:p>
        </p:txBody>
      </p:sp>
    </p:spTree>
    <p:extLst>
      <p:ext uri="{BB962C8B-B14F-4D97-AF65-F5344CB8AC3E}">
        <p14:creationId xmlns:p14="http://schemas.microsoft.com/office/powerpoint/2010/main" val="2888489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47" y="1363825"/>
            <a:ext cx="8229600" cy="964704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These are some traits which enable a person to become successful leader.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E84F7A-BBBD-E27E-22BD-53BD1B5B578F}"/>
              </a:ext>
            </a:extLst>
          </p:cNvPr>
          <p:cNvSpPr txBox="1">
            <a:spLocks/>
          </p:cNvSpPr>
          <p:nvPr/>
        </p:nvSpPr>
        <p:spPr>
          <a:xfrm>
            <a:off x="457200" y="478024"/>
            <a:ext cx="8229600" cy="7187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C000"/>
                </a:solidFill>
              </a:rPr>
              <a:t>Traits of TRAIT THEORY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3888857-395E-F4BF-30F2-F917F6BC2A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2298533"/>
              </p:ext>
            </p:extLst>
          </p:nvPr>
        </p:nvGraphicFramePr>
        <p:xfrm>
          <a:off x="1524000" y="24974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695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47" y="1363824"/>
            <a:ext cx="8229600" cy="5016151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What characteristics or traits make a person a leader? </a:t>
            </a:r>
          </a:p>
          <a:p>
            <a:pPr algn="just"/>
            <a:r>
              <a:rPr lang="en-US" sz="2400" dirty="0"/>
              <a:t>Trait theories of leadership sought personality, social, physical or intellectual traits that differentiate leaders from non leaders.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E84F7A-BBBD-E27E-22BD-53BD1B5B578F}"/>
              </a:ext>
            </a:extLst>
          </p:cNvPr>
          <p:cNvSpPr txBox="1">
            <a:spLocks/>
          </p:cNvSpPr>
          <p:nvPr/>
        </p:nvSpPr>
        <p:spPr>
          <a:xfrm>
            <a:off x="457200" y="478024"/>
            <a:ext cx="8229600" cy="7187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C000"/>
                </a:solidFill>
              </a:rPr>
              <a:t>Leadership TRAITS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3B917-47AE-0C99-EEDD-0FF84ADFF468}"/>
              </a:ext>
            </a:extLst>
          </p:cNvPr>
          <p:cNvSpPr txBox="1"/>
          <p:nvPr/>
        </p:nvSpPr>
        <p:spPr>
          <a:xfrm>
            <a:off x="971600" y="344168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Ambition and energy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desire to lead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Honesty and integrity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Self-confidence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Intelligence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Job-relevant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Achievement drive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Leadership motivation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7A460-2969-0390-CF18-D560FAD5E193}"/>
              </a:ext>
            </a:extLst>
          </p:cNvPr>
          <p:cNvSpPr txBox="1"/>
          <p:nvPr/>
        </p:nvSpPr>
        <p:spPr>
          <a:xfrm>
            <a:off x="4581547" y="3517653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Vision &amp; foresight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Acceptance of Responsibility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Open-Minded and adaptability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Human Relations Attitude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Fairness and Objectivity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Emotional maturity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6931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Advantages</a:t>
            </a:r>
          </a:p>
          <a:p>
            <a:pPr algn="just"/>
            <a:r>
              <a:rPr lang="en-US" dirty="0"/>
              <a:t>It gives a yardstick for assessing the leadership traits of an individual. </a:t>
            </a:r>
          </a:p>
          <a:p>
            <a:pPr algn="just"/>
            <a:r>
              <a:rPr lang="en-US" dirty="0"/>
              <a:t>It’s a valid theory as lots of research has validated its foundation.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Disadvantages</a:t>
            </a:r>
          </a:p>
          <a:p>
            <a:pPr algn="just"/>
            <a:r>
              <a:rPr lang="en-US" dirty="0"/>
              <a:t>Subjective judgment is bound to happen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48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Different authors have given different traits for a leader. Therefore no uniformity.</a:t>
            </a:r>
          </a:p>
          <a:p>
            <a:pPr algn="just"/>
            <a:r>
              <a:rPr lang="en-US" sz="2600" dirty="0"/>
              <a:t>There are no standard tests to measure the degree of traits</a:t>
            </a:r>
          </a:p>
          <a:p>
            <a:pPr algn="just"/>
            <a:r>
              <a:rPr lang="en-US" sz="2600" dirty="0"/>
              <a:t>There are leaders who are successful even without presence of all required traits</a:t>
            </a:r>
          </a:p>
          <a:p>
            <a:pPr algn="just"/>
            <a:r>
              <a:rPr lang="en-US" sz="2600" dirty="0"/>
              <a:t>This theory does not consider impact of other factors like subordinates, production, environment etc.</a:t>
            </a:r>
          </a:p>
          <a:p>
            <a:pPr algn="just"/>
            <a:r>
              <a:rPr lang="en-US" sz="2600" dirty="0"/>
              <a:t>There is no use of traits as long as a leader doesn’t imbibe them in his behavior.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E84F7A-BBBD-E27E-22BD-53BD1B5B578F}"/>
              </a:ext>
            </a:extLst>
          </p:cNvPr>
          <p:cNvSpPr txBox="1">
            <a:spLocks/>
          </p:cNvSpPr>
          <p:nvPr/>
        </p:nvSpPr>
        <p:spPr>
          <a:xfrm>
            <a:off x="457200" y="478024"/>
            <a:ext cx="8229600" cy="7187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C000"/>
                </a:solidFill>
              </a:rPr>
              <a:t>Criticism of Trait Theory</a:t>
            </a:r>
          </a:p>
        </p:txBody>
      </p:sp>
    </p:spTree>
    <p:extLst>
      <p:ext uri="{BB962C8B-B14F-4D97-AF65-F5344CB8AC3E}">
        <p14:creationId xmlns:p14="http://schemas.microsoft.com/office/powerpoint/2010/main" val="1819653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Fiedler’s Contingency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600200"/>
            <a:ext cx="8229600" cy="498316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The Theory is based on two things:</a:t>
            </a:r>
          </a:p>
          <a:p>
            <a:pPr lvl="1" algn="just"/>
            <a:r>
              <a:rPr lang="en-US" sz="2400" dirty="0"/>
              <a:t>Leadership Style</a:t>
            </a:r>
          </a:p>
          <a:p>
            <a:pPr lvl="1" algn="just"/>
            <a:r>
              <a:rPr lang="en-US" sz="2400" dirty="0"/>
              <a:t>Situations that give control to leader</a:t>
            </a:r>
          </a:p>
          <a:p>
            <a:pPr marL="457200" lvl="1" indent="0" algn="just">
              <a:buNone/>
            </a:pPr>
            <a:endParaRPr lang="en-US" sz="2400" dirty="0"/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Measuring Leadership Styles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He developed a survey called as LPC (Least preferred Co-worker)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The survey has 16 adjectives opposite in nature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000" dirty="0"/>
              <a:t>Pleasant…………………………………..Unpleasant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000" dirty="0"/>
              <a:t>Efficient…………………………………… Inefficient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The assumption was leadership style don’t’ change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A high score on LPC means “relationship oriented”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A low score on LPC means “task orientation”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E84F7A-BBBD-E27E-22BD-53BD1B5B578F}"/>
              </a:ext>
            </a:extLst>
          </p:cNvPr>
          <p:cNvSpPr txBox="1">
            <a:spLocks/>
          </p:cNvSpPr>
          <p:nvPr/>
        </p:nvSpPr>
        <p:spPr>
          <a:xfrm>
            <a:off x="457200" y="952971"/>
            <a:ext cx="8229600" cy="4598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Fred Fiedler is the father of Contingency theory of Leadership</a:t>
            </a:r>
          </a:p>
        </p:txBody>
      </p:sp>
    </p:spTree>
    <p:extLst>
      <p:ext uri="{BB962C8B-B14F-4D97-AF65-F5344CB8AC3E}">
        <p14:creationId xmlns:p14="http://schemas.microsoft.com/office/powerpoint/2010/main" val="133382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Fiedler’s Contingency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The Theory is based on two things:</a:t>
            </a:r>
          </a:p>
          <a:p>
            <a:pPr lvl="1" algn="just"/>
            <a:r>
              <a:rPr lang="en-US" sz="2400" dirty="0"/>
              <a:t>Leadership Style</a:t>
            </a:r>
          </a:p>
          <a:p>
            <a:pPr lvl="1" algn="just"/>
            <a:r>
              <a:rPr lang="en-US" sz="2400" dirty="0"/>
              <a:t>Situations that give control to leader</a:t>
            </a:r>
          </a:p>
          <a:p>
            <a:pPr marL="457200" lvl="1" indent="0" algn="just">
              <a:buNone/>
            </a:pPr>
            <a:endParaRPr lang="en-US" sz="2400" dirty="0"/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Measuring Leadership Styles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He developed a survey called as LPC (Least preferred Co-worker)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The survey has 18 adjectives opposite in nature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000" dirty="0"/>
              <a:t>Pleasant…………………………………..Unpleasant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000" dirty="0"/>
              <a:t>Efficient…………………………………… Inefficient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The assumption was leadership style don’t’ change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A high score on LPC means “relationship oriented”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A low score on LPC means “task orientation”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E84F7A-BBBD-E27E-22BD-53BD1B5B578F}"/>
              </a:ext>
            </a:extLst>
          </p:cNvPr>
          <p:cNvSpPr txBox="1">
            <a:spLocks/>
          </p:cNvSpPr>
          <p:nvPr/>
        </p:nvSpPr>
        <p:spPr>
          <a:xfrm>
            <a:off x="457200" y="952971"/>
            <a:ext cx="8229600" cy="4598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Fred Fiedler is the father of Contingency theory of Leadership</a:t>
            </a:r>
          </a:p>
        </p:txBody>
      </p:sp>
    </p:spTree>
    <p:extLst>
      <p:ext uri="{BB962C8B-B14F-4D97-AF65-F5344CB8AC3E}">
        <p14:creationId xmlns:p14="http://schemas.microsoft.com/office/powerpoint/2010/main" val="2768170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E84F7A-BBBD-E27E-22BD-53BD1B5B578F}"/>
              </a:ext>
            </a:extLst>
          </p:cNvPr>
          <p:cNvSpPr txBox="1">
            <a:spLocks/>
          </p:cNvSpPr>
          <p:nvPr/>
        </p:nvSpPr>
        <p:spPr>
          <a:xfrm>
            <a:off x="457200" y="252475"/>
            <a:ext cx="8229600" cy="4598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Fred Fiedler is the father of Contingency theory of Leadership</a:t>
            </a:r>
          </a:p>
        </p:txBody>
      </p:sp>
      <p:pic>
        <p:nvPicPr>
          <p:cNvPr id="1026" name="Picture 2" descr="Three Contingency and Situational Theories of Leadership - ToughNickel">
            <a:extLst>
              <a:ext uri="{FF2B5EF4-FFF2-40B4-BE49-F238E27FC236}">
                <a16:creationId xmlns:a16="http://schemas.microsoft.com/office/drawing/2014/main" id="{D1622079-47B3-D252-4C71-8F7B86CB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0"/>
            <a:ext cx="8699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76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Leadership </a:t>
            </a:r>
            <a:r>
              <a:rPr lang="en-US" dirty="0">
                <a:solidFill>
                  <a:srgbClr val="FF0000"/>
                </a:solidFill>
              </a:rPr>
              <a:t>refers to the ability of one individual to influence others to change their behavior in order to achieve a shared goal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person influencing others (leader) possesses a set of qualities or characteristics with which he or she has to influence others.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Fiedler’s Contingency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This theory assumes that a leader is either task oriented or relationship oriented.</a:t>
            </a:r>
          </a:p>
          <a:p>
            <a:pPr algn="just"/>
            <a:r>
              <a:rPr lang="en-US" sz="2200" dirty="0"/>
              <a:t>But the difference between this and behavioral theories is that in this theory, such behavior is difficult to change.</a:t>
            </a:r>
          </a:p>
          <a:p>
            <a:pPr algn="just"/>
            <a:r>
              <a:rPr lang="en-US" sz="2200" dirty="0"/>
              <a:t>There are 3 variables which turn to be favorable for a leader -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E84F7A-BBBD-E27E-22BD-53BD1B5B578F}"/>
              </a:ext>
            </a:extLst>
          </p:cNvPr>
          <p:cNvSpPr txBox="1">
            <a:spLocks/>
          </p:cNvSpPr>
          <p:nvPr/>
        </p:nvSpPr>
        <p:spPr>
          <a:xfrm>
            <a:off x="457200" y="952971"/>
            <a:ext cx="8229600" cy="4598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Fred Fiedler is the father of Contingency theory of Leadership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C2C5039-BE1B-A52B-112E-0A9E118293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199050"/>
              </p:ext>
            </p:extLst>
          </p:nvPr>
        </p:nvGraphicFramePr>
        <p:xfrm>
          <a:off x="1331640" y="3760442"/>
          <a:ext cx="6216606" cy="2696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508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E84F7A-BBBD-E27E-22BD-53BD1B5B578F}"/>
              </a:ext>
            </a:extLst>
          </p:cNvPr>
          <p:cNvSpPr txBox="1">
            <a:spLocks/>
          </p:cNvSpPr>
          <p:nvPr/>
        </p:nvSpPr>
        <p:spPr>
          <a:xfrm>
            <a:off x="457200" y="952971"/>
            <a:ext cx="8229600" cy="4598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Degree to which situation enables the leader to exert influence over the group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CF5411-9C64-7633-5137-4F2C47C9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16" y="394591"/>
            <a:ext cx="8229600" cy="464667"/>
          </a:xfrm>
        </p:spPr>
        <p:txBody>
          <a:bodyPr>
            <a:normAutofit fontScale="90000"/>
          </a:bodyPr>
          <a:lstStyle/>
          <a:p>
            <a:r>
              <a:rPr lang="en-US" dirty="0"/>
              <a:t>Favorableness of the Situation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2DDBC2-3052-96A2-9E71-335898453EA3}"/>
              </a:ext>
            </a:extLst>
          </p:cNvPr>
          <p:cNvGraphicFramePr/>
          <p:nvPr/>
        </p:nvGraphicFramePr>
        <p:xfrm>
          <a:off x="1019984" y="2132856"/>
          <a:ext cx="7620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648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F5411-9C64-7633-5137-4F2C47C9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590" y="332656"/>
            <a:ext cx="7160820" cy="464667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3200" b="1" dirty="0"/>
              <a:t>FIEDLER’S CONTINGENCY MODEL</a:t>
            </a:r>
          </a:p>
        </p:txBody>
      </p:sp>
      <p:pic>
        <p:nvPicPr>
          <p:cNvPr id="2050" name="Picture 2" descr="Fiedler's Contingency Model of Leadership EXPLAINED | B2U">
            <a:extLst>
              <a:ext uri="{FF2B5EF4-FFF2-40B4-BE49-F238E27FC236}">
                <a16:creationId xmlns:a16="http://schemas.microsoft.com/office/drawing/2014/main" id="{2DFF5B6A-6176-9AEE-7E17-331B8F8434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2"/>
          <a:stretch/>
        </p:blipFill>
        <p:spPr bwMode="auto">
          <a:xfrm>
            <a:off x="587285" y="1284233"/>
            <a:ext cx="8100392" cy="428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652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66E6E1B-C4FE-521C-D210-B688BD82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98316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He assumed that leadership style is fixed. This means that no way you can improve the style.</a:t>
            </a:r>
          </a:p>
          <a:p>
            <a:pPr algn="just"/>
            <a:r>
              <a:rPr lang="en-US" sz="2400" dirty="0"/>
              <a:t>Only two alternatives left – </a:t>
            </a:r>
          </a:p>
          <a:p>
            <a:pPr lvl="1" algn="just"/>
            <a:r>
              <a:rPr lang="en-US" sz="2000" dirty="0"/>
              <a:t>Change the leader</a:t>
            </a:r>
          </a:p>
          <a:p>
            <a:pPr lvl="1" algn="just"/>
            <a:r>
              <a:rPr lang="en-US" sz="2000" dirty="0"/>
              <a:t>Change the situation</a:t>
            </a:r>
          </a:p>
          <a:p>
            <a:pPr lvl="1" algn="just"/>
            <a:endParaRPr lang="en-US" sz="2000" dirty="0"/>
          </a:p>
          <a:p>
            <a:pPr marL="339725" lvl="1" indent="-339725" algn="just">
              <a:buFont typeface="Arial" panose="020B0604020202020204" pitchFamily="34" charset="0"/>
              <a:buChar char="•"/>
            </a:pPr>
            <a:r>
              <a:rPr lang="en-US" sz="2400" dirty="0"/>
              <a:t>The Model only considered three situations. However, practically there could be different situations.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00E927-86F4-EE63-CD27-A2EE30D94591}"/>
              </a:ext>
            </a:extLst>
          </p:cNvPr>
          <p:cNvSpPr txBox="1">
            <a:spLocks/>
          </p:cNvSpPr>
          <p:nvPr/>
        </p:nvSpPr>
        <p:spPr>
          <a:xfrm>
            <a:off x="599422" y="361046"/>
            <a:ext cx="8229600" cy="634082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Criticism</a:t>
            </a:r>
          </a:p>
        </p:txBody>
      </p:sp>
    </p:spTree>
    <p:extLst>
      <p:ext uri="{BB962C8B-B14F-4D97-AF65-F5344CB8AC3E}">
        <p14:creationId xmlns:p14="http://schemas.microsoft.com/office/powerpoint/2010/main" val="345140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3600" dirty="0"/>
              <a:t>ROBERT HOUSE’S PATH GOAL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972816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essence of this theory is that a leader’s job is to allocate resources, clarify goals to subordinates and create a work environment which clears path for the subordinates in achieving their goals.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Since it is contingency theory, leader’s effectiveness depends upon the characteristics of the environment and subordinates.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E84F7A-BBBD-E27E-22BD-53BD1B5B578F}"/>
              </a:ext>
            </a:extLst>
          </p:cNvPr>
          <p:cNvSpPr txBox="1">
            <a:spLocks/>
          </p:cNvSpPr>
          <p:nvPr/>
        </p:nvSpPr>
        <p:spPr>
          <a:xfrm>
            <a:off x="457200" y="952971"/>
            <a:ext cx="8229600" cy="4598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This theory is closely related to expectancy theory of Motivation</a:t>
            </a:r>
          </a:p>
        </p:txBody>
      </p:sp>
    </p:spTree>
    <p:extLst>
      <p:ext uri="{BB962C8B-B14F-4D97-AF65-F5344CB8AC3E}">
        <p14:creationId xmlns:p14="http://schemas.microsoft.com/office/powerpoint/2010/main" val="1369453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3600" dirty="0"/>
              <a:t>ROBERT HOUSE’S PATH GOAL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Directive leaders…… give specific guidance how to accomplish tasks</a:t>
            </a:r>
          </a:p>
          <a:p>
            <a:pPr algn="just"/>
            <a:r>
              <a:rPr lang="en-US" sz="2400" dirty="0"/>
              <a:t>Supportive leader…..those who are friendly in nature and shows concern for the followers</a:t>
            </a:r>
          </a:p>
          <a:p>
            <a:pPr algn="just"/>
            <a:r>
              <a:rPr lang="en-US" sz="2400" dirty="0"/>
              <a:t>Participative leaders ….. Those who like to take suggestions from the followers before making decision</a:t>
            </a:r>
          </a:p>
          <a:p>
            <a:pPr algn="just"/>
            <a:r>
              <a:rPr lang="en-US" sz="2400" dirty="0"/>
              <a:t>Achievement oriented leaders…… sets challenging goals and expects followers to perform at highest level.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E84F7A-BBBD-E27E-22BD-53BD1B5B578F}"/>
              </a:ext>
            </a:extLst>
          </p:cNvPr>
          <p:cNvSpPr txBox="1">
            <a:spLocks/>
          </p:cNvSpPr>
          <p:nvPr/>
        </p:nvSpPr>
        <p:spPr>
          <a:xfrm>
            <a:off x="457200" y="952971"/>
            <a:ext cx="8229600" cy="4598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This theory is closely related to expectancy theory of Motivation</a:t>
            </a:r>
          </a:p>
        </p:txBody>
      </p:sp>
    </p:spTree>
    <p:extLst>
      <p:ext uri="{BB962C8B-B14F-4D97-AF65-F5344CB8AC3E}">
        <p14:creationId xmlns:p14="http://schemas.microsoft.com/office/powerpoint/2010/main" val="2385379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542264-0BFE-E4E7-7657-ADC82F2D33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877906"/>
              </p:ext>
            </p:extLst>
          </p:nvPr>
        </p:nvGraphicFramePr>
        <p:xfrm>
          <a:off x="755576" y="260648"/>
          <a:ext cx="806489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594743C-E4E6-ACC7-CFE6-6EA0237D0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61147"/>
              </p:ext>
            </p:extLst>
          </p:nvPr>
        </p:nvGraphicFramePr>
        <p:xfrm>
          <a:off x="755576" y="3717032"/>
          <a:ext cx="5112568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12C14895-362D-4CB4-2839-A3F363E708CE}"/>
              </a:ext>
            </a:extLst>
          </p:cNvPr>
          <p:cNvGrpSpPr/>
          <p:nvPr/>
        </p:nvGrpSpPr>
        <p:grpSpPr>
          <a:xfrm>
            <a:off x="4499992" y="3553631"/>
            <a:ext cx="528092" cy="451433"/>
            <a:chOff x="720080" y="-163401"/>
            <a:chExt cx="528092" cy="451433"/>
          </a:xfrm>
          <a:solidFill>
            <a:schemeClr val="accent6">
              <a:lumMod val="75000"/>
            </a:schemeClr>
          </a:solidFill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BB3322D8-6BE1-9F88-88A4-62662BDBF0BC}"/>
                </a:ext>
              </a:extLst>
            </p:cNvPr>
            <p:cNvSpPr/>
            <p:nvPr/>
          </p:nvSpPr>
          <p:spPr>
            <a:xfrm rot="16200000">
              <a:off x="758409" y="-201730"/>
              <a:ext cx="451433" cy="52809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B1913B57-8B75-3225-D427-12600723D658}"/>
                </a:ext>
              </a:extLst>
            </p:cNvPr>
            <p:cNvSpPr txBox="1"/>
            <p:nvPr/>
          </p:nvSpPr>
          <p:spPr>
            <a:xfrm rot="16200000">
              <a:off x="826124" y="-28397"/>
              <a:ext cx="316003" cy="31685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AB5853-9FB1-4B39-3DB6-81425B138F3E}"/>
              </a:ext>
            </a:extLst>
          </p:cNvPr>
          <p:cNvSpPr txBox="1"/>
          <p:nvPr/>
        </p:nvSpPr>
        <p:spPr>
          <a:xfrm>
            <a:off x="1296144" y="287489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SITUATIONAL FACTORS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1D22E9-1318-0E62-2C10-B676F86C85D6}"/>
              </a:ext>
            </a:extLst>
          </p:cNvPr>
          <p:cNvGrpSpPr/>
          <p:nvPr/>
        </p:nvGrpSpPr>
        <p:grpSpPr>
          <a:xfrm>
            <a:off x="3047814" y="2492896"/>
            <a:ext cx="528092" cy="451433"/>
            <a:chOff x="720080" y="-163401"/>
            <a:chExt cx="528092" cy="451433"/>
          </a:xfrm>
          <a:solidFill>
            <a:schemeClr val="accent6">
              <a:lumMod val="75000"/>
            </a:schemeClr>
          </a:solidFill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4E10C4BD-98A2-DAA0-A999-FE0554059EDF}"/>
                </a:ext>
              </a:extLst>
            </p:cNvPr>
            <p:cNvSpPr/>
            <p:nvPr/>
          </p:nvSpPr>
          <p:spPr>
            <a:xfrm rot="16200000">
              <a:off x="758409" y="-201730"/>
              <a:ext cx="451433" cy="52809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Right 4">
              <a:extLst>
                <a:ext uri="{FF2B5EF4-FFF2-40B4-BE49-F238E27FC236}">
                  <a16:creationId xmlns:a16="http://schemas.microsoft.com/office/drawing/2014/main" id="{B1AF8F1F-E166-CDAE-2A03-8D6DDE6AB653}"/>
                </a:ext>
              </a:extLst>
            </p:cNvPr>
            <p:cNvSpPr txBox="1"/>
            <p:nvPr/>
          </p:nvSpPr>
          <p:spPr>
            <a:xfrm rot="16200000">
              <a:off x="826124" y="-28397"/>
              <a:ext cx="316003" cy="31685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8348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3600" dirty="0"/>
              <a:t>Criticism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25" y="1196752"/>
            <a:ext cx="8229600" cy="468052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model is too complex to test</a:t>
            </a:r>
          </a:p>
          <a:p>
            <a:pPr algn="just"/>
            <a:r>
              <a:rPr lang="en-US" sz="2400" dirty="0"/>
              <a:t>The model had mixed support from different researchers</a:t>
            </a:r>
          </a:p>
          <a:p>
            <a:pPr algn="just"/>
            <a:r>
              <a:rPr lang="en-US" sz="2400" dirty="0"/>
              <a:t>The results suggested that the role of the effective leader is not just to removing roadblock.</a:t>
            </a:r>
          </a:p>
        </p:txBody>
      </p:sp>
    </p:spTree>
    <p:extLst>
      <p:ext uri="{BB962C8B-B14F-4D97-AF65-F5344CB8AC3E}">
        <p14:creationId xmlns:p14="http://schemas.microsoft.com/office/powerpoint/2010/main" val="2582238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rgbClr val="FCEA04"/>
          </a:solidFill>
        </p:spPr>
        <p:txBody>
          <a:bodyPr>
            <a:noAutofit/>
          </a:bodyPr>
          <a:lstStyle/>
          <a:p>
            <a:r>
              <a:rPr lang="en-US" sz="3200" b="1" dirty="0"/>
              <a:t>HERSEY – BLANCHARD SITUATIONAL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The theory was proposed by Dr. Paul </a:t>
            </a:r>
            <a:r>
              <a:rPr lang="en-US" sz="2200" dirty="0" err="1"/>
              <a:t>Hersy</a:t>
            </a:r>
            <a:r>
              <a:rPr lang="en-US" sz="2200" dirty="0"/>
              <a:t>, and Kenneth Blanchard</a:t>
            </a:r>
          </a:p>
          <a:p>
            <a:pPr algn="just"/>
            <a:r>
              <a:rPr lang="en-US" sz="2200" dirty="0"/>
              <a:t>It is based on contingency theory of leadership</a:t>
            </a:r>
          </a:p>
          <a:p>
            <a:pPr algn="just"/>
            <a:r>
              <a:rPr lang="en-US" sz="2200" dirty="0"/>
              <a:t>This is one of the first theory of leadership that focused “followers”.</a:t>
            </a:r>
          </a:p>
          <a:p>
            <a:pPr algn="just"/>
            <a:r>
              <a:rPr lang="en-US" sz="2200" dirty="0"/>
              <a:t>The theory proposed that no body can be a leader without “follower readiness”.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The concept of follower readiness:</a:t>
            </a:r>
          </a:p>
          <a:p>
            <a:pPr lvl="1" algn="just"/>
            <a:r>
              <a:rPr lang="en-US" sz="2200" dirty="0"/>
              <a:t>Followers accept or rejects the leader</a:t>
            </a:r>
          </a:p>
          <a:p>
            <a:pPr lvl="1" algn="just"/>
            <a:r>
              <a:rPr lang="en-US" sz="2200" dirty="0"/>
              <a:t>Readiness refers to the extent to which people have the ability and willingness to accomplish a specific task.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E84F7A-BBBD-E27E-22BD-53BD1B5B578F}"/>
              </a:ext>
            </a:extLst>
          </p:cNvPr>
          <p:cNvSpPr txBox="1">
            <a:spLocks/>
          </p:cNvSpPr>
          <p:nvPr/>
        </p:nvSpPr>
        <p:spPr>
          <a:xfrm>
            <a:off x="457200" y="952971"/>
            <a:ext cx="8229600" cy="4598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This model is called as LIFE CYCLE theory of leadership</a:t>
            </a:r>
          </a:p>
        </p:txBody>
      </p:sp>
    </p:spTree>
    <p:extLst>
      <p:ext uri="{BB962C8B-B14F-4D97-AF65-F5344CB8AC3E}">
        <p14:creationId xmlns:p14="http://schemas.microsoft.com/office/powerpoint/2010/main" val="2558849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rgbClr val="FCEA04"/>
          </a:solidFill>
        </p:spPr>
        <p:txBody>
          <a:bodyPr>
            <a:noAutofit/>
          </a:bodyPr>
          <a:lstStyle/>
          <a:p>
            <a:r>
              <a:rPr lang="en-US" sz="3200" b="1" dirty="0"/>
              <a:t>HERSEY – BLANCHARD SITUATIONAL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situational theory of leadership suggests that no single leadership style is best.</a:t>
            </a:r>
          </a:p>
          <a:p>
            <a:pPr algn="just"/>
            <a:endParaRPr lang="en-US" sz="1200" dirty="0"/>
          </a:p>
          <a:p>
            <a:pPr algn="just"/>
            <a:r>
              <a:rPr lang="en-US" sz="2400" dirty="0"/>
              <a:t>Instead, it all depends on the situation at hand and which type of leadership and strategies are best-suited to the task.</a:t>
            </a:r>
          </a:p>
          <a:p>
            <a:pPr algn="just"/>
            <a:endParaRPr lang="en-US" sz="1200" dirty="0"/>
          </a:p>
          <a:p>
            <a:pPr algn="just"/>
            <a:r>
              <a:rPr lang="en-US" sz="2400" dirty="0"/>
              <a:t>According to this theory, the most effective leaders are those that are able to adopt their style to the situation.</a:t>
            </a:r>
          </a:p>
          <a:p>
            <a:pPr algn="just"/>
            <a:endParaRPr lang="en-US" sz="1200" dirty="0"/>
          </a:p>
          <a:p>
            <a:pPr algn="just"/>
            <a:r>
              <a:rPr lang="en-US" sz="2400" dirty="0"/>
              <a:t>Nature of task, the nature of the group, and other factors might influence the leadership style.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E84F7A-BBBD-E27E-22BD-53BD1B5B578F}"/>
              </a:ext>
            </a:extLst>
          </p:cNvPr>
          <p:cNvSpPr txBox="1">
            <a:spLocks/>
          </p:cNvSpPr>
          <p:nvPr/>
        </p:nvSpPr>
        <p:spPr>
          <a:xfrm>
            <a:off x="457200" y="952971"/>
            <a:ext cx="8229600" cy="4598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This model is called as LIFE CYCLE theory of leadership</a:t>
            </a:r>
          </a:p>
        </p:txBody>
      </p:sp>
    </p:spTree>
    <p:extLst>
      <p:ext uri="{BB962C8B-B14F-4D97-AF65-F5344CB8AC3E}">
        <p14:creationId xmlns:p14="http://schemas.microsoft.com/office/powerpoint/2010/main" val="113791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Leadership is the ability of a manager to induce subordinates (followers) to work with confidence and zeal.</a:t>
            </a:r>
          </a:p>
          <a:p>
            <a:pPr marL="457200" lvl="1" indent="0" algn="just">
              <a:buNone/>
            </a:pPr>
            <a:r>
              <a:rPr lang="en-US" dirty="0"/>
              <a:t>					—</a:t>
            </a:r>
            <a:r>
              <a:rPr lang="en-US" dirty="0">
                <a:solidFill>
                  <a:srgbClr val="FF0000"/>
                </a:solidFill>
              </a:rPr>
              <a:t>Koontz and O’Donnell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Leadership is the ability to awaken in others the desire to follow a common objective.</a:t>
            </a:r>
          </a:p>
          <a:p>
            <a:pPr marL="457200" lvl="1" indent="0" algn="just">
              <a:buNone/>
            </a:pPr>
            <a:r>
              <a:rPr lang="en-US" dirty="0"/>
              <a:t>						—</a:t>
            </a:r>
            <a:r>
              <a:rPr lang="en-US" dirty="0">
                <a:solidFill>
                  <a:srgbClr val="FF0000"/>
                </a:solidFill>
              </a:rPr>
              <a:t>R. T. Livingston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rgbClr val="FCEA04"/>
          </a:solidFill>
        </p:spPr>
        <p:txBody>
          <a:bodyPr>
            <a:noAutofit/>
          </a:bodyPr>
          <a:lstStyle/>
          <a:p>
            <a:r>
              <a:rPr lang="en-US" sz="3200" b="1" dirty="0"/>
              <a:t>Four possible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222" y="1448780"/>
            <a:ext cx="8229600" cy="396044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Able + Willing…………………………Laissez Faire Style</a:t>
            </a:r>
          </a:p>
          <a:p>
            <a:pPr algn="just"/>
            <a:endParaRPr lang="en-US" sz="1200" dirty="0"/>
          </a:p>
          <a:p>
            <a:pPr algn="just"/>
            <a:r>
              <a:rPr lang="en-US" sz="2400" dirty="0"/>
              <a:t>Able + Unwilling……………………..Participative Leadership</a:t>
            </a:r>
          </a:p>
          <a:p>
            <a:pPr algn="just"/>
            <a:endParaRPr lang="en-US" sz="1400" dirty="0"/>
          </a:p>
          <a:p>
            <a:pPr algn="just"/>
            <a:r>
              <a:rPr lang="en-US" sz="2400" dirty="0"/>
              <a:t>Unable + Willing……………………..Directional Leadership</a:t>
            </a:r>
          </a:p>
          <a:p>
            <a:pPr algn="just"/>
            <a:endParaRPr lang="en-US" sz="1200" dirty="0"/>
          </a:p>
          <a:p>
            <a:pPr algn="just"/>
            <a:r>
              <a:rPr lang="en-US" sz="2400" dirty="0"/>
              <a:t>Unable + Unwilling………………....High Task Orientation</a:t>
            </a:r>
          </a:p>
        </p:txBody>
      </p:sp>
    </p:spTree>
    <p:extLst>
      <p:ext uri="{BB962C8B-B14F-4D97-AF65-F5344CB8AC3E}">
        <p14:creationId xmlns:p14="http://schemas.microsoft.com/office/powerpoint/2010/main" val="2730120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HERSEY – BLANCHARD SITUATIONAL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This theory assumes that a leader must adopt his leadership style based on maturity level of followers. And this maturity level moves in stages and has a cycle.</a:t>
            </a:r>
          </a:p>
          <a:p>
            <a:pPr algn="just"/>
            <a:r>
              <a:rPr lang="en-US" sz="2200" dirty="0"/>
              <a:t>Called Situational Leadership Theory (SLT).</a:t>
            </a:r>
          </a:p>
          <a:p>
            <a:pPr algn="just"/>
            <a:r>
              <a:rPr lang="en-US" sz="2200" dirty="0"/>
              <a:t>It is based on interaction between 3 variables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E84F7A-BBBD-E27E-22BD-53BD1B5B578F}"/>
              </a:ext>
            </a:extLst>
          </p:cNvPr>
          <p:cNvSpPr txBox="1">
            <a:spLocks/>
          </p:cNvSpPr>
          <p:nvPr/>
        </p:nvSpPr>
        <p:spPr>
          <a:xfrm>
            <a:off x="457200" y="952971"/>
            <a:ext cx="8229600" cy="4598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This model is called as LIFE CYCLE theory of leadership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89F891A-B956-4E7D-EC38-E8948559AB90}"/>
              </a:ext>
            </a:extLst>
          </p:cNvPr>
          <p:cNvGraphicFramePr/>
          <p:nvPr/>
        </p:nvGraphicFramePr>
        <p:xfrm>
          <a:off x="457200" y="2798763"/>
          <a:ext cx="5554960" cy="3582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324DE6-2CF8-1AEC-F025-BE81AB75945C}"/>
              </a:ext>
            </a:extLst>
          </p:cNvPr>
          <p:cNvSpPr/>
          <p:nvPr/>
        </p:nvSpPr>
        <p:spPr>
          <a:xfrm>
            <a:off x="6588224" y="3429000"/>
            <a:ext cx="2448272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Maturity is the </a:t>
            </a:r>
            <a:r>
              <a:rPr lang="en-US" sz="1600" dirty="0">
                <a:solidFill>
                  <a:srgbClr val="FF0000"/>
                </a:solidFill>
              </a:rPr>
              <a:t>ability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>
                <a:solidFill>
                  <a:srgbClr val="FF0000"/>
                </a:solidFill>
              </a:rPr>
              <a:t>willingness</a:t>
            </a:r>
            <a:r>
              <a:rPr lang="en-US" sz="1600" dirty="0">
                <a:solidFill>
                  <a:schemeClr val="tx1"/>
                </a:solidFill>
              </a:rPr>
              <a:t> of followers to take responsibility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People have varying levels of maturity – R1. R2, R3 and R4.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Every level will have different leadership style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71EF0F-EC60-59E0-DCCE-919BF16DB865}"/>
              </a:ext>
            </a:extLst>
          </p:cNvPr>
          <p:cNvCxnSpPr>
            <a:cxnSpLocks/>
          </p:cNvCxnSpPr>
          <p:nvPr/>
        </p:nvCxnSpPr>
        <p:spPr>
          <a:xfrm>
            <a:off x="6012160" y="508518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875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324DE6-2CF8-1AEC-F025-BE81AB75945C}"/>
              </a:ext>
            </a:extLst>
          </p:cNvPr>
          <p:cNvSpPr/>
          <p:nvPr/>
        </p:nvSpPr>
        <p:spPr>
          <a:xfrm>
            <a:off x="5436096" y="836712"/>
            <a:ext cx="3456384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These are defined as the four stages of followers readiness: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R1</a:t>
            </a:r>
            <a:r>
              <a:rPr lang="en-US" sz="1600" dirty="0">
                <a:solidFill>
                  <a:schemeClr val="tx1"/>
                </a:solidFill>
              </a:rPr>
              <a:t> – People are both </a:t>
            </a:r>
            <a:r>
              <a:rPr lang="en-US" sz="1600" b="1" dirty="0">
                <a:solidFill>
                  <a:srgbClr val="FF0000"/>
                </a:solidFill>
              </a:rPr>
              <a:t>unable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>
                <a:solidFill>
                  <a:srgbClr val="FF0000"/>
                </a:solidFill>
              </a:rPr>
              <a:t>unwilling</a:t>
            </a:r>
            <a:r>
              <a:rPr lang="en-US" sz="1600" dirty="0">
                <a:solidFill>
                  <a:schemeClr val="tx1"/>
                </a:solidFill>
              </a:rPr>
              <a:t> or too insecure to take responsibility to do something. They are neither competent nor confident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R2</a:t>
            </a:r>
            <a:r>
              <a:rPr lang="en-US" sz="1600" dirty="0">
                <a:solidFill>
                  <a:schemeClr val="tx1"/>
                </a:solidFill>
              </a:rPr>
              <a:t> – People are </a:t>
            </a:r>
            <a:r>
              <a:rPr lang="en-US" sz="1600" b="1" dirty="0">
                <a:solidFill>
                  <a:srgbClr val="FF0000"/>
                </a:solidFill>
              </a:rPr>
              <a:t>unable</a:t>
            </a:r>
            <a:r>
              <a:rPr lang="en-US" sz="1600" dirty="0">
                <a:solidFill>
                  <a:schemeClr val="tx1"/>
                </a:solidFill>
              </a:rPr>
              <a:t> but </a:t>
            </a:r>
            <a:r>
              <a:rPr lang="en-US" sz="1600" b="1" dirty="0">
                <a:solidFill>
                  <a:srgbClr val="FF0000"/>
                </a:solidFill>
              </a:rPr>
              <a:t>willing</a:t>
            </a:r>
            <a:r>
              <a:rPr lang="en-US" sz="1600" dirty="0">
                <a:solidFill>
                  <a:schemeClr val="tx1"/>
                </a:solidFill>
              </a:rPr>
              <a:t> to do the necessary tasks. They are motivated currently but lack appropriate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R3</a:t>
            </a:r>
            <a:r>
              <a:rPr lang="en-US" sz="1600" dirty="0">
                <a:solidFill>
                  <a:schemeClr val="tx1"/>
                </a:solidFill>
              </a:rPr>
              <a:t> – People are </a:t>
            </a:r>
            <a:r>
              <a:rPr lang="en-US" sz="1600" b="1" dirty="0">
                <a:solidFill>
                  <a:srgbClr val="FF0000"/>
                </a:solidFill>
              </a:rPr>
              <a:t>able</a:t>
            </a:r>
            <a:r>
              <a:rPr lang="en-US" sz="1600" dirty="0">
                <a:solidFill>
                  <a:schemeClr val="tx1"/>
                </a:solidFill>
              </a:rPr>
              <a:t> but </a:t>
            </a:r>
            <a:r>
              <a:rPr lang="en-US" sz="1600" b="1" dirty="0">
                <a:solidFill>
                  <a:srgbClr val="FF0000"/>
                </a:solidFill>
              </a:rPr>
              <a:t>unwilling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R4</a:t>
            </a:r>
            <a:r>
              <a:rPr lang="en-US" sz="1600" dirty="0">
                <a:solidFill>
                  <a:schemeClr val="tx1"/>
                </a:solidFill>
              </a:rPr>
              <a:t> – People are both </a:t>
            </a:r>
            <a:r>
              <a:rPr lang="en-US" sz="1600" b="1" dirty="0">
                <a:solidFill>
                  <a:srgbClr val="FF0000"/>
                </a:solidFill>
              </a:rPr>
              <a:t>able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rgbClr val="FF0000"/>
                </a:solidFill>
              </a:rPr>
              <a:t>willing </a:t>
            </a:r>
            <a:r>
              <a:rPr lang="en-US" sz="1600" dirty="0">
                <a:solidFill>
                  <a:schemeClr val="tx1"/>
                </a:solidFill>
              </a:rPr>
              <a:t>to do what is asked of them. They are at a very high level of maturity.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The Situational Leadership® Model | Center for Leadership Studies">
            <a:extLst>
              <a:ext uri="{FF2B5EF4-FFF2-40B4-BE49-F238E27FC236}">
                <a16:creationId xmlns:a16="http://schemas.microsoft.com/office/drawing/2014/main" id="{C775ED94-4ABC-96E1-29DE-22ACA884A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4602088" cy="659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120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332656"/>
            <a:ext cx="3466728" cy="634082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 Leadership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679"/>
            <a:ext cx="8229600" cy="520364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solidFill>
                  <a:srgbClr val="FF0000"/>
                </a:solidFill>
              </a:rPr>
              <a:t>Telling Style</a:t>
            </a:r>
            <a:r>
              <a:rPr lang="en-US" sz="2200" dirty="0"/>
              <a:t>: In this leadership style, the leader tells people what to do and how to do it.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>
                <a:solidFill>
                  <a:srgbClr val="FF0000"/>
                </a:solidFill>
              </a:rPr>
              <a:t>Selling Style</a:t>
            </a:r>
            <a:r>
              <a:rPr lang="en-US" sz="2200" dirty="0"/>
              <a:t>: Leaders “Sell” their ideas and message to get group members to buy or convince into the process.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>
                <a:solidFill>
                  <a:srgbClr val="FF0000"/>
                </a:solidFill>
              </a:rPr>
              <a:t>Participating Style</a:t>
            </a:r>
            <a:r>
              <a:rPr lang="en-US" sz="2200" dirty="0"/>
              <a:t>: In this approach, the leader offers less direction and allows members of the group.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>
                <a:solidFill>
                  <a:srgbClr val="FF0000"/>
                </a:solidFill>
              </a:rPr>
              <a:t>Delegating Style</a:t>
            </a:r>
            <a:r>
              <a:rPr lang="en-US" sz="2200" dirty="0"/>
              <a:t>: In the fourth stage, of low task and low relationship behavior delegating style of leadership is suitable. Subordinates in this stage are at a very high level of maturity, i.e., they have ability as well as willingness to work. Thus, they hardly require any leadership support.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58745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2800" dirty="0"/>
              <a:t>VROOM – YETTON AND JAGO’S CONTINGENCY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232248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It was given by Victor Vroom and Philip Yetton in book – “Leadership and Decision Making” and later modified by Vroom and </a:t>
            </a:r>
            <a:r>
              <a:rPr lang="en-US" sz="2000" dirty="0" err="1"/>
              <a:t>Jago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Effective leaders are one who take good decisions and those require participation from subordinates.</a:t>
            </a:r>
          </a:p>
          <a:p>
            <a:pPr algn="just"/>
            <a:r>
              <a:rPr lang="en-US" sz="2000" dirty="0"/>
              <a:t>This focus on the degree to which subordinates should be allowed to participate in decision is based on 3 factors.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E84F7A-BBBD-E27E-22BD-53BD1B5B578F}"/>
              </a:ext>
            </a:extLst>
          </p:cNvPr>
          <p:cNvSpPr txBox="1">
            <a:spLocks/>
          </p:cNvSpPr>
          <p:nvPr/>
        </p:nvSpPr>
        <p:spPr>
          <a:xfrm>
            <a:off x="457200" y="952971"/>
            <a:ext cx="8229600" cy="4598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Motive – Identify best leadership style &amp; best decision making approach based on current situation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6E34955-2033-624B-02BE-1383843BC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324278"/>
              </p:ext>
            </p:extLst>
          </p:nvPr>
        </p:nvGraphicFramePr>
        <p:xfrm>
          <a:off x="1105322" y="3149885"/>
          <a:ext cx="6933356" cy="4014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7315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332656"/>
            <a:ext cx="3466728" cy="634082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 Leadership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679"/>
            <a:ext cx="8229600" cy="5674641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200" b="1" dirty="0">
                <a:solidFill>
                  <a:srgbClr val="FF0000"/>
                </a:solidFill>
              </a:rPr>
              <a:t>Autocratic I (AI)</a:t>
            </a:r>
            <a:r>
              <a:rPr lang="en-US" sz="2200" dirty="0"/>
              <a:t>: A leader solves a problem using information that is readily available.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>
                <a:solidFill>
                  <a:srgbClr val="FF0000"/>
                </a:solidFill>
              </a:rPr>
              <a:t>Autocratic II (AII)</a:t>
            </a:r>
            <a:r>
              <a:rPr lang="en-US" sz="2200" dirty="0"/>
              <a:t>: A leader obtains additional information from subordinates and then solves the problem.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>
                <a:solidFill>
                  <a:srgbClr val="FF0000"/>
                </a:solidFill>
              </a:rPr>
              <a:t>Consultative I (CI)</a:t>
            </a:r>
            <a:r>
              <a:rPr lang="en-US" sz="2200" dirty="0"/>
              <a:t>: A leader shares the problem with subordinates on an individual basis and obtains their ideas and suggestions. Further, the leader chooses a solution to the problem at hand.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>
                <a:solidFill>
                  <a:srgbClr val="FF0000"/>
                </a:solidFill>
              </a:rPr>
              <a:t>Consultative II (CII)</a:t>
            </a:r>
            <a:r>
              <a:rPr lang="en-US" sz="2200" dirty="0"/>
              <a:t>: A leader shares the problem with subordinates as a group. The final decision may or may not reflect subordinate input.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>
                <a:solidFill>
                  <a:srgbClr val="FF0000"/>
                </a:solidFill>
              </a:rPr>
              <a:t>Group (G)</a:t>
            </a:r>
            <a:r>
              <a:rPr lang="en-US" sz="2200" dirty="0"/>
              <a:t>: A leader meets the subordinates as a group. However, he or she acts as a chairperson who focuses and directs discussion, but does not impose his or her will on the group. Subordinate’s participation is sought.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467251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IN" dirty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What does situational theory of leadership emphasize?</a:t>
            </a:r>
          </a:p>
          <a:p>
            <a:pPr marL="0" indent="0" fontAlgn="base">
              <a:buNone/>
            </a:pPr>
            <a:r>
              <a:rPr lang="en-US" b="1" dirty="0"/>
              <a:t>a) </a:t>
            </a:r>
            <a:r>
              <a:rPr lang="en-US" dirty="0"/>
              <a:t>Personality traits</a:t>
            </a:r>
          </a:p>
          <a:p>
            <a:pPr marL="0" indent="0" fontAlgn="base">
              <a:buNone/>
            </a:pPr>
            <a:r>
              <a:rPr lang="en-US" b="1" dirty="0"/>
              <a:t>b) </a:t>
            </a:r>
            <a:r>
              <a:rPr lang="en-US" dirty="0"/>
              <a:t>Events</a:t>
            </a:r>
          </a:p>
          <a:p>
            <a:pPr marL="0" indent="0" fontAlgn="base">
              <a:buNone/>
            </a:pPr>
            <a:r>
              <a:rPr lang="en-US" b="1" dirty="0"/>
              <a:t>c) </a:t>
            </a:r>
            <a:r>
              <a:rPr lang="en-US" dirty="0"/>
              <a:t>Environment</a:t>
            </a:r>
          </a:p>
          <a:p>
            <a:pPr marL="0" indent="0" fontAlgn="base">
              <a:buNone/>
            </a:pPr>
            <a:r>
              <a:rPr lang="en-US" b="1" dirty="0"/>
              <a:t>d) </a:t>
            </a:r>
            <a:r>
              <a:rPr lang="en-US" dirty="0"/>
              <a:t>Political situation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Leadership traits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https://www.youtube.com/watch?v=laDWCgWDzyE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LEADERSHIP TRAITS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Sympathy </a:t>
            </a:r>
          </a:p>
          <a:p>
            <a:r>
              <a:rPr lang="en-US" dirty="0"/>
              <a:t>Nurturing and caring</a:t>
            </a:r>
          </a:p>
          <a:p>
            <a:r>
              <a:rPr lang="en-US" dirty="0"/>
              <a:t>Uprightness </a:t>
            </a:r>
          </a:p>
          <a:p>
            <a:r>
              <a:rPr lang="en-US" dirty="0"/>
              <a:t>Direction </a:t>
            </a:r>
          </a:p>
          <a:p>
            <a:r>
              <a:rPr lang="en-US" dirty="0"/>
              <a:t>Communication </a:t>
            </a:r>
          </a:p>
          <a:p>
            <a:r>
              <a:rPr lang="en-US" dirty="0"/>
              <a:t>Flexibility </a:t>
            </a:r>
          </a:p>
          <a:p>
            <a:r>
              <a:rPr lang="en-US" dirty="0"/>
              <a:t>Complexity Resolution </a:t>
            </a:r>
          </a:p>
          <a:p>
            <a:r>
              <a:rPr lang="en-US" dirty="0"/>
              <a:t>Strategic Action </a:t>
            </a:r>
          </a:p>
          <a:p>
            <a:r>
              <a:rPr lang="en-US" dirty="0"/>
              <a:t>Innovation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IMPORTANCE OF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Clarity and Communication 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Change Management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Employee Relations</a:t>
            </a:r>
          </a:p>
          <a:p>
            <a:r>
              <a:rPr lang="en-US" dirty="0"/>
              <a:t>Crisis Management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Leaders v/s Managers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1472" y="1785926"/>
            <a:ext cx="4038600" cy="4525963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b="1" dirty="0">
                <a:solidFill>
                  <a:srgbClr val="FF0000"/>
                </a:solidFill>
              </a:rPr>
              <a:t>Manager </a:t>
            </a:r>
          </a:p>
          <a:p>
            <a:pPr algn="just"/>
            <a:r>
              <a:rPr lang="en-US" dirty="0"/>
              <a:t>An officially designated authority </a:t>
            </a:r>
          </a:p>
          <a:p>
            <a:pPr algn="just"/>
            <a:r>
              <a:rPr lang="en-US" dirty="0"/>
              <a:t>Responsible for controlling and supervision of sub-ordinates </a:t>
            </a:r>
          </a:p>
          <a:p>
            <a:pPr algn="just"/>
            <a:r>
              <a:rPr lang="en-US" dirty="0"/>
              <a:t>Provides instructions to his subordinates </a:t>
            </a:r>
          </a:p>
          <a:p>
            <a:pPr algn="just"/>
            <a:r>
              <a:rPr lang="en-US" dirty="0"/>
              <a:t>Main focus is on achievement of employees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14876" y="1857364"/>
            <a:ext cx="4038600" cy="4525963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b="1" dirty="0">
                <a:solidFill>
                  <a:srgbClr val="FF0000"/>
                </a:solidFill>
              </a:rPr>
              <a:t>Leader</a:t>
            </a:r>
          </a:p>
          <a:p>
            <a:pPr algn="just"/>
            <a:r>
              <a:rPr lang="en-US" dirty="0"/>
              <a:t>An authoritative individual</a:t>
            </a:r>
          </a:p>
          <a:p>
            <a:pPr algn="just"/>
            <a:r>
              <a:rPr lang="en-US" dirty="0"/>
              <a:t>Responsible for building trust </a:t>
            </a:r>
          </a:p>
          <a:p>
            <a:pPr algn="just"/>
            <a:r>
              <a:rPr lang="en-US" dirty="0"/>
              <a:t>Provides a vision to believe in and strategic alignment</a:t>
            </a:r>
          </a:p>
          <a:p>
            <a:pPr algn="just"/>
            <a:r>
              <a:rPr lang="en-US" dirty="0"/>
              <a:t>Trains and guides people and empowers them. </a:t>
            </a:r>
          </a:p>
          <a:p>
            <a:pPr algn="just"/>
            <a:r>
              <a:rPr lang="en-US" dirty="0"/>
              <a:t>Main focus is on growth and development of employees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2988</Words>
  <Application>Microsoft Office PowerPoint</Application>
  <PresentationFormat>On-screen Show (4:3)</PresentationFormat>
  <Paragraphs>403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Times New Roman</vt:lpstr>
      <vt:lpstr>Tw Cen MT</vt:lpstr>
      <vt:lpstr>Wingdings</vt:lpstr>
      <vt:lpstr>Office Theme</vt:lpstr>
      <vt:lpstr>Unit-V</vt:lpstr>
      <vt:lpstr>Application of leadership theories</vt:lpstr>
      <vt:lpstr>Activity</vt:lpstr>
      <vt:lpstr>Leadership</vt:lpstr>
      <vt:lpstr>DEFINITIONS</vt:lpstr>
      <vt:lpstr>Leadership traits</vt:lpstr>
      <vt:lpstr>LEADERSHIP TRAITS</vt:lpstr>
      <vt:lpstr>IMPORTANCE OF LEADERSHIP</vt:lpstr>
      <vt:lpstr>Leaders v/s Managers</vt:lpstr>
      <vt:lpstr>……………</vt:lpstr>
      <vt:lpstr>LEADERSHIP STYLES</vt:lpstr>
      <vt:lpstr>Participative Style  (Let Us Work Together)</vt:lpstr>
      <vt:lpstr>Supportive leadership </vt:lpstr>
      <vt:lpstr>Free-rein style (I Go and You Work)</vt:lpstr>
      <vt:lpstr>Entrepreneurship leadership style</vt:lpstr>
      <vt:lpstr>MCQ</vt:lpstr>
      <vt:lpstr>quiz</vt:lpstr>
      <vt:lpstr>Likert’s Management systems in a Nutshell</vt:lpstr>
      <vt:lpstr>Transactional Leadership Vs Transformational Leadership</vt:lpstr>
      <vt:lpstr>Behavioral Theory</vt:lpstr>
      <vt:lpstr>……….</vt:lpstr>
      <vt:lpstr>Advantages of Behavioral Theory</vt:lpstr>
      <vt:lpstr>Disadvantages </vt:lpstr>
      <vt:lpstr>MANAGERIAL GRID THEORY (Blake and Mouton)</vt:lpstr>
      <vt:lpstr>PowerPoint Presentation</vt:lpstr>
      <vt:lpstr>PowerPoint Presentation</vt:lpstr>
      <vt:lpstr>Advantages and disadvantages</vt:lpstr>
      <vt:lpstr>MCQs</vt:lpstr>
      <vt:lpstr>2</vt:lpstr>
      <vt:lpstr>Leadership Theory</vt:lpstr>
      <vt:lpstr>PowerPoint Presentation</vt:lpstr>
      <vt:lpstr>Leadership Theory</vt:lpstr>
      <vt:lpstr>PowerPoint Presentation</vt:lpstr>
      <vt:lpstr>PowerPoint Presentation</vt:lpstr>
      <vt:lpstr>Advantages and disadvantages</vt:lpstr>
      <vt:lpstr>PowerPoint Presentation</vt:lpstr>
      <vt:lpstr>Fiedler’s Contingency Theory</vt:lpstr>
      <vt:lpstr>Fiedler’s Contingency Theory</vt:lpstr>
      <vt:lpstr>PowerPoint Presentation</vt:lpstr>
      <vt:lpstr>Fiedler’s Contingency Theory</vt:lpstr>
      <vt:lpstr>Favorableness of the Situation</vt:lpstr>
      <vt:lpstr>FIEDLER’S CONTINGENCY MODEL</vt:lpstr>
      <vt:lpstr>PowerPoint Presentation</vt:lpstr>
      <vt:lpstr>ROBERT HOUSE’S PATH GOAL THEORY</vt:lpstr>
      <vt:lpstr>ROBERT HOUSE’S PATH GOAL THEORY</vt:lpstr>
      <vt:lpstr>PowerPoint Presentation</vt:lpstr>
      <vt:lpstr>Criticism of the Model</vt:lpstr>
      <vt:lpstr>HERSEY – BLANCHARD SITUATIONAL MODEL</vt:lpstr>
      <vt:lpstr>HERSEY – BLANCHARD SITUATIONAL MODEL</vt:lpstr>
      <vt:lpstr>Four possible Outcomes</vt:lpstr>
      <vt:lpstr>HERSEY – BLANCHARD SITUATIONAL MODEL</vt:lpstr>
      <vt:lpstr>PowerPoint Presentation</vt:lpstr>
      <vt:lpstr>4 Leadership Styles</vt:lpstr>
      <vt:lpstr>VROOM – YETTON AND JAGO’S CONTINGENCY MODEL</vt:lpstr>
      <vt:lpstr>5 Leadership Styles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</dc:title>
  <dc:creator>user</dc:creator>
  <cp:lastModifiedBy>NARENDRA KIRAN</cp:lastModifiedBy>
  <cp:revision>25</cp:revision>
  <dcterms:created xsi:type="dcterms:W3CDTF">2020-10-06T01:49:13Z</dcterms:created>
  <dcterms:modified xsi:type="dcterms:W3CDTF">2022-11-21T07:48:18Z</dcterms:modified>
</cp:coreProperties>
</file>