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3" r:id="rId11"/>
    <p:sldId id="287" r:id="rId12"/>
    <p:sldId id="258" r:id="rId13"/>
    <p:sldId id="259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61F1-3A1C-4900-B3F8-898E285B8C93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cBN8xH-5Q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Organizational culture and its impact on business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Expected learning outcome-</a:t>
            </a:r>
          </a:p>
          <a:p>
            <a:r>
              <a:rPr lang="en-US" dirty="0">
                <a:solidFill>
                  <a:schemeClr val="tx1"/>
                </a:solidFill>
              </a:rPr>
              <a:t>be able to understand the significance of organizational culture and its impact on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_____ is a shared system of meaning among employees.</a:t>
            </a:r>
            <a:endParaRPr lang="en-US" dirty="0"/>
          </a:p>
          <a:p>
            <a:r>
              <a:rPr lang="en-US" dirty="0"/>
              <a:t>Organizational systems</a:t>
            </a:r>
          </a:p>
          <a:p>
            <a:r>
              <a:rPr lang="en-US" dirty="0"/>
              <a:t>Collective sense making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Organizational culture</a:t>
            </a:r>
          </a:p>
          <a:p>
            <a:r>
              <a:rPr lang="en-US" dirty="0"/>
              <a:t>Cultural sensitivity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15370" cy="7143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lements of organizational Culture: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1295400"/>
            <a:ext cx="8848756" cy="520543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Heroes &amp; Stories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Rituals and ceremonies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Language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Symbols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Belief, assumption and attitudes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Rules, norms and ethics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Mission and values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Climate and habits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52400"/>
            <a:ext cx="8358246" cy="6096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lements of organizational Culture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705880" cy="5143536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Stories: challenges faced in initial years, how issues resolved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Rituals and ceremonies: festivals , culture fest, events, celebration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Language and customs: slogans, transforming education transforming India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Symbols and symbolic action: clothing and office décor formals,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Belief, Assumption and attitudes: positive attitude change easily , negative attitude: show resistance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Rules, Norms and ethics: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Mission and values: Future course of action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Climate and habits: decided by the top management, conducive for employees . Ex: spend quality time with family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Heroes: Heroes are the founder members of the organization who have taken organization through exponential growth 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48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is not an element of organizational culture?</a:t>
            </a:r>
          </a:p>
          <a:p>
            <a:r>
              <a:rPr lang="en-US" dirty="0"/>
              <a:t>Stories</a:t>
            </a:r>
          </a:p>
          <a:p>
            <a:r>
              <a:rPr lang="en-US" dirty="0">
                <a:solidFill>
                  <a:srgbClr val="FF0000"/>
                </a:solidFill>
              </a:rPr>
              <a:t>Poems</a:t>
            </a:r>
          </a:p>
          <a:p>
            <a:r>
              <a:rPr lang="en-US" dirty="0"/>
              <a:t>Rituals</a:t>
            </a:r>
          </a:p>
          <a:p>
            <a:r>
              <a:rPr lang="en-US" dirty="0"/>
              <a:t>Beliefs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Hofstede’s</a:t>
            </a:r>
            <a:r>
              <a:rPr lang="en-US" dirty="0"/>
              <a:t> Cultural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Hofstede's</a:t>
            </a:r>
            <a:r>
              <a:rPr lang="en-US" dirty="0"/>
              <a:t> cultural dimensions theory is a </a:t>
            </a:r>
            <a:r>
              <a:rPr lang="en-US" dirty="0">
                <a:solidFill>
                  <a:srgbClr val="FF0000"/>
                </a:solidFill>
              </a:rPr>
              <a:t>framework for cross-cultural communication</a:t>
            </a:r>
            <a:r>
              <a:rPr lang="en-US" dirty="0"/>
              <a:t>, developed by </a:t>
            </a:r>
            <a:r>
              <a:rPr lang="en-US" dirty="0" err="1">
                <a:solidFill>
                  <a:srgbClr val="FF0000"/>
                </a:solidFill>
              </a:rPr>
              <a:t>Geert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Hofstede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shows the effects of a society's culture on the values of its members, and how these values relate to behavior.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Hofstede’s</a:t>
            </a:r>
            <a:r>
              <a:rPr lang="en-US" dirty="0"/>
              <a:t> Cultural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fstede's Cultural Dimensions Theory - Overview and Catego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Organizational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Organizational Culture is a system of </a:t>
            </a:r>
            <a:r>
              <a:rPr lang="en-US" b="1" dirty="0">
                <a:solidFill>
                  <a:srgbClr val="FF0000"/>
                </a:solidFill>
              </a:rPr>
              <a:t>shared</a:t>
            </a:r>
            <a:r>
              <a:rPr lang="en-US" dirty="0">
                <a:solidFill>
                  <a:srgbClr val="FF0000"/>
                </a:solidFill>
              </a:rPr>
              <a:t> assumptions, values and beliefs that govern how people behave within an organization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Culture is embedded in the behavior of individuals and can best be described as the </a:t>
            </a:r>
            <a:r>
              <a:rPr lang="en-US" dirty="0">
                <a:solidFill>
                  <a:srgbClr val="FF0000"/>
                </a:solidFill>
              </a:rPr>
              <a:t>personality of the organization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2"/>
              </a:rPr>
              <a:t>https://www.youtube.com/watch?v=4cBN8xH-5Qw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Organizational culture offers a shared system of meanings which is the </a:t>
            </a:r>
            <a:r>
              <a:rPr lang="en-US" dirty="0">
                <a:solidFill>
                  <a:srgbClr val="FF0000"/>
                </a:solidFill>
              </a:rPr>
              <a:t>basis for communications and mutual understanding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terms is NOT included in the definition of organizational culture?</a:t>
            </a:r>
            <a:endParaRPr lang="en-US" dirty="0"/>
          </a:p>
          <a:p>
            <a:r>
              <a:rPr lang="en-US" b="1" dirty="0"/>
              <a:t>(A)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Sensible procedures</a:t>
            </a:r>
          </a:p>
          <a:p>
            <a:r>
              <a:rPr lang="en-US" b="1" dirty="0"/>
              <a:t>(B)</a:t>
            </a:r>
            <a:r>
              <a:rPr lang="en-US" dirty="0"/>
              <a:t> Ways of interacting</a:t>
            </a:r>
          </a:p>
          <a:p>
            <a:r>
              <a:rPr lang="en-US" b="1" dirty="0"/>
              <a:t>(C)</a:t>
            </a:r>
            <a:r>
              <a:rPr lang="en-US" dirty="0"/>
              <a:t> Guides the behavior and thinking of organizational members</a:t>
            </a:r>
          </a:p>
          <a:p>
            <a:r>
              <a:rPr lang="en-US" b="1" dirty="0"/>
              <a:t>(D)</a:t>
            </a:r>
            <a:r>
              <a:rPr lang="en-US" dirty="0"/>
              <a:t> Beliefs and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Types of organizational Culture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Normative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Pragmatic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Academy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Baseball team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Club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Organization centric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Performance based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Process culture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8600"/>
            <a:ext cx="7858180" cy="70007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T</a:t>
            </a:r>
            <a:r>
              <a:rPr lang="en-US" dirty="0">
                <a:solidFill>
                  <a:schemeClr val="tx1"/>
                </a:solidFill>
              </a:rPr>
              <a:t>ypes of organizational Culture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4422"/>
            <a:ext cx="8991600" cy="5643578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Normative culture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standards</a:t>
            </a:r>
            <a:r>
              <a:rPr lang="en-US" dirty="0">
                <a:solidFill>
                  <a:schemeClr val="tx1"/>
                </a:solidFill>
              </a:rPr>
              <a:t>, procedures, norms ,polices defined before and stick to them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Pragmatic culture: </a:t>
            </a:r>
            <a:r>
              <a:rPr lang="en-US" b="1" dirty="0">
                <a:solidFill>
                  <a:schemeClr val="tx1"/>
                </a:solidFill>
              </a:rPr>
              <a:t>Customer</a:t>
            </a:r>
            <a:r>
              <a:rPr lang="en-US" dirty="0">
                <a:solidFill>
                  <a:schemeClr val="tx1"/>
                </a:solidFill>
              </a:rPr>
              <a:t> satisfaction is main motto, customers are treated as God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Baseball team culture: </a:t>
            </a:r>
            <a:r>
              <a:rPr lang="en-US" dirty="0">
                <a:solidFill>
                  <a:schemeClr val="tx1"/>
                </a:solidFill>
              </a:rPr>
              <a:t>contrast to pragmatic, </a:t>
            </a:r>
            <a:r>
              <a:rPr lang="en-US" b="1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 the most precious asset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Academy culture: </a:t>
            </a:r>
            <a:r>
              <a:rPr lang="en-US" dirty="0">
                <a:solidFill>
                  <a:schemeClr val="tx1"/>
                </a:solidFill>
              </a:rPr>
              <a:t>highly </a:t>
            </a:r>
            <a:r>
              <a:rPr lang="en-US" b="1" dirty="0">
                <a:solidFill>
                  <a:schemeClr val="tx1"/>
                </a:solidFill>
              </a:rPr>
              <a:t>skilled employee</a:t>
            </a:r>
            <a:r>
              <a:rPr lang="en-US" dirty="0">
                <a:solidFill>
                  <a:schemeClr val="tx1"/>
                </a:solidFill>
              </a:rPr>
              <a:t>, appropriate training programs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Club culture: </a:t>
            </a:r>
            <a:r>
              <a:rPr lang="en-US" dirty="0">
                <a:solidFill>
                  <a:schemeClr val="tx1"/>
                </a:solidFill>
              </a:rPr>
              <a:t>promotions and appraisals, choosy about employees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Organization centric culture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profit </a:t>
            </a:r>
            <a:r>
              <a:rPr lang="en-US" dirty="0">
                <a:solidFill>
                  <a:schemeClr val="tx1"/>
                </a:solidFill>
              </a:rPr>
              <a:t>is more important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Performance based culture: </a:t>
            </a:r>
            <a:r>
              <a:rPr lang="en-US" dirty="0">
                <a:solidFill>
                  <a:schemeClr val="tx1"/>
                </a:solidFill>
              </a:rPr>
              <a:t>Performance of individual is important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Process culture: </a:t>
            </a:r>
            <a:r>
              <a:rPr lang="en-US" dirty="0">
                <a:solidFill>
                  <a:schemeClr val="tx1"/>
                </a:solidFill>
              </a:rPr>
              <a:t>Employees work according to already established procedure.</a:t>
            </a:r>
          </a:p>
        </p:txBody>
      </p:sp>
    </p:spTree>
    <p:extLst>
      <p:ext uri="{BB962C8B-B14F-4D97-AF65-F5344CB8AC3E}">
        <p14:creationId xmlns:p14="http://schemas.microsoft.com/office/powerpoint/2010/main" val="41693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culture that focuses on establishing norms and sticking to the same for carrying out operations in organizations is called –</a:t>
            </a:r>
          </a:p>
          <a:p>
            <a:pPr algn="just"/>
            <a:r>
              <a:rPr lang="en-US" dirty="0"/>
              <a:t>A. Pragmatic culture</a:t>
            </a:r>
          </a:p>
          <a:p>
            <a:pPr algn="just"/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Normative culture </a:t>
            </a:r>
          </a:p>
          <a:p>
            <a:pPr algn="just"/>
            <a:r>
              <a:rPr lang="en-US" dirty="0"/>
              <a:t>C. Academy culture</a:t>
            </a:r>
          </a:p>
          <a:p>
            <a:pPr algn="just"/>
            <a:r>
              <a:rPr lang="en-US" dirty="0"/>
              <a:t>D. None of the above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rganizational Culture - ppt download"/>
          <p:cNvPicPr>
            <a:picLocks noChangeAspect="1" noChangeArrowheads="1"/>
          </p:cNvPicPr>
          <p:nvPr/>
        </p:nvPicPr>
        <p:blipFill>
          <a:blip r:embed="rId2"/>
          <a:srcRect l="2542" r="4873" b="5244"/>
          <a:stretch>
            <a:fillRect/>
          </a:stretch>
        </p:blipFill>
        <p:spPr bwMode="auto">
          <a:xfrm>
            <a:off x="214282" y="214290"/>
            <a:ext cx="8572560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organization claiming that it emphasizes on continuous innovation is an example of -</a:t>
            </a:r>
          </a:p>
          <a:p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Espoused culture</a:t>
            </a:r>
          </a:p>
          <a:p>
            <a:r>
              <a:rPr lang="en-US" dirty="0"/>
              <a:t>B. Enacted culture</a:t>
            </a:r>
          </a:p>
          <a:p>
            <a:r>
              <a:rPr lang="en-US" dirty="0"/>
              <a:t>C. Normative culture </a:t>
            </a:r>
          </a:p>
          <a:p>
            <a:r>
              <a:rPr lang="en-US" dirty="0"/>
              <a:t>D. None of the above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570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Organizational culture and its impact on business</vt:lpstr>
      <vt:lpstr>Organizational Culture</vt:lpstr>
      <vt:lpstr>……….</vt:lpstr>
      <vt:lpstr>MCQ</vt:lpstr>
      <vt:lpstr> Types of organizational Culture </vt:lpstr>
      <vt:lpstr> Types of organizational Culture </vt:lpstr>
      <vt:lpstr>MCQ</vt:lpstr>
      <vt:lpstr>PowerPoint Presentation</vt:lpstr>
      <vt:lpstr>MCQ</vt:lpstr>
      <vt:lpstr>2</vt:lpstr>
      <vt:lpstr> Elements of organizational Culture:  </vt:lpstr>
      <vt:lpstr> Elements of organizational Culture </vt:lpstr>
      <vt:lpstr>MCQ</vt:lpstr>
      <vt:lpstr>Hofstede’s Cultural Dimension </vt:lpstr>
      <vt:lpstr>Hofstede’s Cultural Dimension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and functions of organizational culture</dc:title>
  <dc:creator>user</dc:creator>
  <cp:lastModifiedBy>Atul Kumar</cp:lastModifiedBy>
  <cp:revision>7</cp:revision>
  <dcterms:created xsi:type="dcterms:W3CDTF">2020-12-14T02:21:47Z</dcterms:created>
  <dcterms:modified xsi:type="dcterms:W3CDTF">2022-12-04T15:37:47Z</dcterms:modified>
</cp:coreProperties>
</file>