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74" r:id="rId4"/>
    <p:sldId id="259" r:id="rId5"/>
    <p:sldId id="272" r:id="rId6"/>
    <p:sldId id="258" r:id="rId7"/>
    <p:sldId id="271" r:id="rId8"/>
    <p:sldId id="260" r:id="rId9"/>
    <p:sldId id="263" r:id="rId10"/>
    <p:sldId id="264" r:id="rId11"/>
    <p:sldId id="266" r:id="rId12"/>
    <p:sldId id="273" r:id="rId13"/>
    <p:sldId id="275" r:id="rId14"/>
    <p:sldId id="276" r:id="rId15"/>
    <p:sldId id="277" r:id="rId16"/>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37" autoAdjust="0"/>
  </p:normalViewPr>
  <p:slideViewPr>
    <p:cSldViewPr>
      <p:cViewPr varScale="1">
        <p:scale>
          <a:sx n="47" d="100"/>
          <a:sy n="47" d="100"/>
        </p:scale>
        <p:origin x="69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F4B1C4CF-DF63-41DC-B519-F868FF503699}" type="datetimeFigureOut">
              <a:rPr lang="en-US" smtClean="0"/>
              <a:t>7/27/2022</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D1B5099-887A-408D-ABB0-BC0005408D7F}" type="slidenum">
              <a:rPr lang="en-US" smtClean="0"/>
              <a:t>‹#›</a:t>
            </a:fld>
            <a:endParaRPr lang="en-US"/>
          </a:p>
        </p:txBody>
      </p:sp>
    </p:spTree>
    <p:extLst>
      <p:ext uri="{BB962C8B-B14F-4D97-AF65-F5344CB8AC3E}">
        <p14:creationId xmlns:p14="http://schemas.microsoft.com/office/powerpoint/2010/main" val="1449317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1B5099-887A-408D-ABB0-BC0005408D7F}" type="slidenum">
              <a:rPr lang="en-US" smtClean="0"/>
              <a:t>8</a:t>
            </a:fld>
            <a:endParaRPr lang="en-US"/>
          </a:p>
        </p:txBody>
      </p:sp>
    </p:spTree>
    <p:extLst>
      <p:ext uri="{BB962C8B-B14F-4D97-AF65-F5344CB8AC3E}">
        <p14:creationId xmlns:p14="http://schemas.microsoft.com/office/powerpoint/2010/main" val="153933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3713012" y="0"/>
            <a:ext cx="4575175" cy="4644390"/>
          </a:xfrm>
          <a:custGeom>
            <a:avLst/>
            <a:gdLst/>
            <a:ahLst/>
            <a:cxnLst/>
            <a:rect l="l" t="t" r="r" b="b"/>
            <a:pathLst>
              <a:path w="4575175" h="4644390">
                <a:moveTo>
                  <a:pt x="2886074" y="4643831"/>
                </a:moveTo>
                <a:lnTo>
                  <a:pt x="2837867" y="4643437"/>
                </a:lnTo>
                <a:lnTo>
                  <a:pt x="2789850" y="4642257"/>
                </a:lnTo>
                <a:lnTo>
                  <a:pt x="2742030" y="4640299"/>
                </a:lnTo>
                <a:lnTo>
                  <a:pt x="2694414" y="4637568"/>
                </a:lnTo>
                <a:lnTo>
                  <a:pt x="2647006" y="4634071"/>
                </a:lnTo>
                <a:lnTo>
                  <a:pt x="2599814" y="4629813"/>
                </a:lnTo>
                <a:lnTo>
                  <a:pt x="2552844" y="4624801"/>
                </a:lnTo>
                <a:lnTo>
                  <a:pt x="2506101" y="4619041"/>
                </a:lnTo>
                <a:lnTo>
                  <a:pt x="2459592" y="4612539"/>
                </a:lnTo>
                <a:lnTo>
                  <a:pt x="2413323" y="4605301"/>
                </a:lnTo>
                <a:lnTo>
                  <a:pt x="2367299" y="4597333"/>
                </a:lnTo>
                <a:lnTo>
                  <a:pt x="2321528" y="4588641"/>
                </a:lnTo>
                <a:lnTo>
                  <a:pt x="2276015" y="4579232"/>
                </a:lnTo>
                <a:lnTo>
                  <a:pt x="2230767" y="4569111"/>
                </a:lnTo>
                <a:lnTo>
                  <a:pt x="2185789" y="4558286"/>
                </a:lnTo>
                <a:lnTo>
                  <a:pt x="2141087" y="4546761"/>
                </a:lnTo>
                <a:lnTo>
                  <a:pt x="2096669" y="4534543"/>
                </a:lnTo>
                <a:lnTo>
                  <a:pt x="2052539" y="4521638"/>
                </a:lnTo>
                <a:lnTo>
                  <a:pt x="2008704" y="4508052"/>
                </a:lnTo>
                <a:lnTo>
                  <a:pt x="1965170" y="4493791"/>
                </a:lnTo>
                <a:lnTo>
                  <a:pt x="1921943" y="4478862"/>
                </a:lnTo>
                <a:lnTo>
                  <a:pt x="1879030" y="4463271"/>
                </a:lnTo>
                <a:lnTo>
                  <a:pt x="1836437" y="4447023"/>
                </a:lnTo>
                <a:lnTo>
                  <a:pt x="1794168" y="4430125"/>
                </a:lnTo>
                <a:lnTo>
                  <a:pt x="1752232" y="4412583"/>
                </a:lnTo>
                <a:lnTo>
                  <a:pt x="1710634" y="4394404"/>
                </a:lnTo>
                <a:lnTo>
                  <a:pt x="1669379" y="4375592"/>
                </a:lnTo>
                <a:lnTo>
                  <a:pt x="1628475" y="4356155"/>
                </a:lnTo>
                <a:lnTo>
                  <a:pt x="1587926" y="4336098"/>
                </a:lnTo>
                <a:lnTo>
                  <a:pt x="1547740" y="4315427"/>
                </a:lnTo>
                <a:lnTo>
                  <a:pt x="1507923" y="4294150"/>
                </a:lnTo>
                <a:lnTo>
                  <a:pt x="1468480" y="4272271"/>
                </a:lnTo>
                <a:lnTo>
                  <a:pt x="1429418" y="4249797"/>
                </a:lnTo>
                <a:lnTo>
                  <a:pt x="1390743" y="4226734"/>
                </a:lnTo>
                <a:lnTo>
                  <a:pt x="1352461" y="4203089"/>
                </a:lnTo>
                <a:lnTo>
                  <a:pt x="1314577" y="4178866"/>
                </a:lnTo>
                <a:lnTo>
                  <a:pt x="1277099" y="4154073"/>
                </a:lnTo>
                <a:lnTo>
                  <a:pt x="1240033" y="4128716"/>
                </a:lnTo>
                <a:lnTo>
                  <a:pt x="1203384" y="4102800"/>
                </a:lnTo>
                <a:lnTo>
                  <a:pt x="1167158" y="4076333"/>
                </a:lnTo>
                <a:lnTo>
                  <a:pt x="1131362" y="4049319"/>
                </a:lnTo>
                <a:lnTo>
                  <a:pt x="1096002" y="4021765"/>
                </a:lnTo>
                <a:lnTo>
                  <a:pt x="1061084" y="3993677"/>
                </a:lnTo>
                <a:lnTo>
                  <a:pt x="1026614" y="3965062"/>
                </a:lnTo>
                <a:lnTo>
                  <a:pt x="992598" y="3935925"/>
                </a:lnTo>
                <a:lnTo>
                  <a:pt x="959043" y="3906273"/>
                </a:lnTo>
                <a:lnTo>
                  <a:pt x="925954" y="3876111"/>
                </a:lnTo>
                <a:lnTo>
                  <a:pt x="893337" y="3845446"/>
                </a:lnTo>
                <a:lnTo>
                  <a:pt x="861200" y="3814284"/>
                </a:lnTo>
                <a:lnTo>
                  <a:pt x="829547" y="3782631"/>
                </a:lnTo>
                <a:lnTo>
                  <a:pt x="798385" y="3750494"/>
                </a:lnTo>
                <a:lnTo>
                  <a:pt x="767720" y="3717877"/>
                </a:lnTo>
                <a:lnTo>
                  <a:pt x="737558" y="3684788"/>
                </a:lnTo>
                <a:lnTo>
                  <a:pt x="707906" y="3651233"/>
                </a:lnTo>
                <a:lnTo>
                  <a:pt x="678769" y="3617217"/>
                </a:lnTo>
                <a:lnTo>
                  <a:pt x="650154" y="3582747"/>
                </a:lnTo>
                <a:lnTo>
                  <a:pt x="622066" y="3547829"/>
                </a:lnTo>
                <a:lnTo>
                  <a:pt x="594512" y="3512469"/>
                </a:lnTo>
                <a:lnTo>
                  <a:pt x="567498" y="3476673"/>
                </a:lnTo>
                <a:lnTo>
                  <a:pt x="541030" y="3440447"/>
                </a:lnTo>
                <a:lnTo>
                  <a:pt x="515115" y="3403798"/>
                </a:lnTo>
                <a:lnTo>
                  <a:pt x="489757" y="3366731"/>
                </a:lnTo>
                <a:lnTo>
                  <a:pt x="464965" y="3329253"/>
                </a:lnTo>
                <a:lnTo>
                  <a:pt x="440742" y="3291370"/>
                </a:lnTo>
                <a:lnTo>
                  <a:pt x="417097" y="3253088"/>
                </a:lnTo>
                <a:lnTo>
                  <a:pt x="394034" y="3214413"/>
                </a:lnTo>
                <a:lnTo>
                  <a:pt x="371560" y="3175351"/>
                </a:lnTo>
                <a:lnTo>
                  <a:pt x="349681" y="3135908"/>
                </a:lnTo>
                <a:lnTo>
                  <a:pt x="328403" y="3096090"/>
                </a:lnTo>
                <a:lnTo>
                  <a:pt x="307733" y="3055904"/>
                </a:lnTo>
                <a:lnTo>
                  <a:pt x="287676" y="3015356"/>
                </a:lnTo>
                <a:lnTo>
                  <a:pt x="268239" y="2974452"/>
                </a:lnTo>
                <a:lnTo>
                  <a:pt x="249427" y="2933197"/>
                </a:lnTo>
                <a:lnTo>
                  <a:pt x="231247" y="2891599"/>
                </a:lnTo>
                <a:lnTo>
                  <a:pt x="213705" y="2849662"/>
                </a:lnTo>
                <a:lnTo>
                  <a:pt x="196808" y="2807394"/>
                </a:lnTo>
                <a:lnTo>
                  <a:pt x="180560" y="2764801"/>
                </a:lnTo>
                <a:lnTo>
                  <a:pt x="164968" y="2721887"/>
                </a:lnTo>
                <a:lnTo>
                  <a:pt x="150039" y="2678661"/>
                </a:lnTo>
                <a:lnTo>
                  <a:pt x="135779" y="2635127"/>
                </a:lnTo>
                <a:lnTo>
                  <a:pt x="122193" y="2591292"/>
                </a:lnTo>
                <a:lnTo>
                  <a:pt x="109288" y="2547162"/>
                </a:lnTo>
                <a:lnTo>
                  <a:pt x="97070" y="2502744"/>
                </a:lnTo>
                <a:lnTo>
                  <a:pt x="85545" y="2458042"/>
                </a:lnTo>
                <a:lnTo>
                  <a:pt x="74719" y="2413064"/>
                </a:lnTo>
                <a:lnTo>
                  <a:pt x="64599" y="2367816"/>
                </a:lnTo>
                <a:lnTo>
                  <a:pt x="55190" y="2322303"/>
                </a:lnTo>
                <a:lnTo>
                  <a:pt x="46498" y="2276531"/>
                </a:lnTo>
                <a:lnTo>
                  <a:pt x="38530" y="2230508"/>
                </a:lnTo>
                <a:lnTo>
                  <a:pt x="31292" y="2184239"/>
                </a:lnTo>
                <a:lnTo>
                  <a:pt x="24790" y="2137730"/>
                </a:lnTo>
                <a:lnTo>
                  <a:pt x="19030" y="2090987"/>
                </a:lnTo>
                <a:lnTo>
                  <a:pt x="14018" y="2044016"/>
                </a:lnTo>
                <a:lnTo>
                  <a:pt x="9760" y="1996824"/>
                </a:lnTo>
                <a:lnTo>
                  <a:pt x="6262" y="1949417"/>
                </a:lnTo>
                <a:lnTo>
                  <a:pt x="3532" y="1901800"/>
                </a:lnTo>
                <a:lnTo>
                  <a:pt x="1573" y="1853981"/>
                </a:lnTo>
                <a:lnTo>
                  <a:pt x="394" y="1805964"/>
                </a:lnTo>
                <a:lnTo>
                  <a:pt x="0" y="1757756"/>
                </a:lnTo>
                <a:lnTo>
                  <a:pt x="394" y="1709549"/>
                </a:lnTo>
                <a:lnTo>
                  <a:pt x="1573" y="1661532"/>
                </a:lnTo>
                <a:lnTo>
                  <a:pt x="3532" y="1613712"/>
                </a:lnTo>
                <a:lnTo>
                  <a:pt x="6262" y="1566096"/>
                </a:lnTo>
                <a:lnTo>
                  <a:pt x="9760" y="1518688"/>
                </a:lnTo>
                <a:lnTo>
                  <a:pt x="14018" y="1471496"/>
                </a:lnTo>
                <a:lnTo>
                  <a:pt x="19030" y="1424526"/>
                </a:lnTo>
                <a:lnTo>
                  <a:pt x="24790" y="1377783"/>
                </a:lnTo>
                <a:lnTo>
                  <a:pt x="31292" y="1331274"/>
                </a:lnTo>
                <a:lnTo>
                  <a:pt x="38530" y="1285005"/>
                </a:lnTo>
                <a:lnTo>
                  <a:pt x="46498" y="1238981"/>
                </a:lnTo>
                <a:lnTo>
                  <a:pt x="55190" y="1193210"/>
                </a:lnTo>
                <a:lnTo>
                  <a:pt x="64599" y="1147697"/>
                </a:lnTo>
                <a:lnTo>
                  <a:pt x="74719" y="1102449"/>
                </a:lnTo>
                <a:lnTo>
                  <a:pt x="85545" y="1057471"/>
                </a:lnTo>
                <a:lnTo>
                  <a:pt x="97070" y="1012769"/>
                </a:lnTo>
                <a:lnTo>
                  <a:pt x="109288" y="968350"/>
                </a:lnTo>
                <a:lnTo>
                  <a:pt x="122193" y="924221"/>
                </a:lnTo>
                <a:lnTo>
                  <a:pt x="135779" y="880386"/>
                </a:lnTo>
                <a:lnTo>
                  <a:pt x="150039" y="836852"/>
                </a:lnTo>
                <a:lnTo>
                  <a:pt x="164968" y="793625"/>
                </a:lnTo>
                <a:lnTo>
                  <a:pt x="180560" y="750712"/>
                </a:lnTo>
                <a:lnTo>
                  <a:pt x="196808" y="708119"/>
                </a:lnTo>
                <a:lnTo>
                  <a:pt x="213705" y="665850"/>
                </a:lnTo>
                <a:lnTo>
                  <a:pt x="231247" y="623914"/>
                </a:lnTo>
                <a:lnTo>
                  <a:pt x="249427" y="582315"/>
                </a:lnTo>
                <a:lnTo>
                  <a:pt x="268239" y="541061"/>
                </a:lnTo>
                <a:lnTo>
                  <a:pt x="287676" y="500156"/>
                </a:lnTo>
                <a:lnTo>
                  <a:pt x="307733" y="459608"/>
                </a:lnTo>
                <a:lnTo>
                  <a:pt x="328403" y="419422"/>
                </a:lnTo>
                <a:lnTo>
                  <a:pt x="349681" y="379605"/>
                </a:lnTo>
                <a:lnTo>
                  <a:pt x="371560" y="340162"/>
                </a:lnTo>
                <a:lnTo>
                  <a:pt x="394034" y="301100"/>
                </a:lnTo>
                <a:lnTo>
                  <a:pt x="417097" y="262425"/>
                </a:lnTo>
                <a:lnTo>
                  <a:pt x="440742" y="224143"/>
                </a:lnTo>
                <a:lnTo>
                  <a:pt x="464965" y="186259"/>
                </a:lnTo>
                <a:lnTo>
                  <a:pt x="489757" y="148781"/>
                </a:lnTo>
                <a:lnTo>
                  <a:pt x="515115" y="111715"/>
                </a:lnTo>
                <a:lnTo>
                  <a:pt x="541030" y="75066"/>
                </a:lnTo>
                <a:lnTo>
                  <a:pt x="567498" y="38840"/>
                </a:lnTo>
                <a:lnTo>
                  <a:pt x="596884" y="0"/>
                </a:lnTo>
                <a:lnTo>
                  <a:pt x="4574986" y="4098255"/>
                </a:lnTo>
                <a:lnTo>
                  <a:pt x="4532116" y="4128716"/>
                </a:lnTo>
                <a:lnTo>
                  <a:pt x="4495049" y="4154073"/>
                </a:lnTo>
                <a:lnTo>
                  <a:pt x="4457571" y="4178866"/>
                </a:lnTo>
                <a:lnTo>
                  <a:pt x="4419688" y="4203089"/>
                </a:lnTo>
                <a:lnTo>
                  <a:pt x="4381406" y="4226734"/>
                </a:lnTo>
                <a:lnTo>
                  <a:pt x="4342731" y="4249797"/>
                </a:lnTo>
                <a:lnTo>
                  <a:pt x="4303669" y="4272271"/>
                </a:lnTo>
                <a:lnTo>
                  <a:pt x="4264226" y="4294150"/>
                </a:lnTo>
                <a:lnTo>
                  <a:pt x="4224408" y="4315427"/>
                </a:lnTo>
                <a:lnTo>
                  <a:pt x="4184223" y="4336098"/>
                </a:lnTo>
                <a:lnTo>
                  <a:pt x="4143674" y="4356155"/>
                </a:lnTo>
                <a:lnTo>
                  <a:pt x="4102770" y="4375592"/>
                </a:lnTo>
                <a:lnTo>
                  <a:pt x="4061515" y="4394404"/>
                </a:lnTo>
                <a:lnTo>
                  <a:pt x="4019917" y="4412583"/>
                </a:lnTo>
                <a:lnTo>
                  <a:pt x="3977980" y="4430125"/>
                </a:lnTo>
                <a:lnTo>
                  <a:pt x="3935712" y="4447023"/>
                </a:lnTo>
                <a:lnTo>
                  <a:pt x="3893119" y="4463271"/>
                </a:lnTo>
                <a:lnTo>
                  <a:pt x="3850205" y="4478862"/>
                </a:lnTo>
                <a:lnTo>
                  <a:pt x="3806979" y="4493791"/>
                </a:lnTo>
                <a:lnTo>
                  <a:pt x="3763445" y="4508052"/>
                </a:lnTo>
                <a:lnTo>
                  <a:pt x="3719610" y="4521638"/>
                </a:lnTo>
                <a:lnTo>
                  <a:pt x="3675480" y="4534543"/>
                </a:lnTo>
                <a:lnTo>
                  <a:pt x="3631062" y="4546761"/>
                </a:lnTo>
                <a:lnTo>
                  <a:pt x="3586360" y="4558286"/>
                </a:lnTo>
                <a:lnTo>
                  <a:pt x="3541382" y="4569111"/>
                </a:lnTo>
                <a:lnTo>
                  <a:pt x="3496134" y="4579232"/>
                </a:lnTo>
                <a:lnTo>
                  <a:pt x="3450621" y="4588641"/>
                </a:lnTo>
                <a:lnTo>
                  <a:pt x="3404849" y="4597333"/>
                </a:lnTo>
                <a:lnTo>
                  <a:pt x="3358826" y="4605301"/>
                </a:lnTo>
                <a:lnTo>
                  <a:pt x="3312557" y="4612539"/>
                </a:lnTo>
                <a:lnTo>
                  <a:pt x="3266048" y="4619041"/>
                </a:lnTo>
                <a:lnTo>
                  <a:pt x="3219305" y="4624801"/>
                </a:lnTo>
                <a:lnTo>
                  <a:pt x="3172334" y="4629813"/>
                </a:lnTo>
                <a:lnTo>
                  <a:pt x="3125142" y="4634071"/>
                </a:lnTo>
                <a:lnTo>
                  <a:pt x="3077735" y="4637568"/>
                </a:lnTo>
                <a:lnTo>
                  <a:pt x="3030118" y="4640299"/>
                </a:lnTo>
                <a:lnTo>
                  <a:pt x="2982299" y="4642257"/>
                </a:lnTo>
                <a:lnTo>
                  <a:pt x="2934282" y="4643437"/>
                </a:lnTo>
                <a:lnTo>
                  <a:pt x="2886074" y="4643831"/>
                </a:lnTo>
                <a:close/>
              </a:path>
            </a:pathLst>
          </a:custGeom>
          <a:solidFill>
            <a:srgbClr val="2A4A9D"/>
          </a:solidFill>
        </p:spPr>
        <p:txBody>
          <a:bodyPr wrap="square" lIns="0" tIns="0" rIns="0" bIns="0" rtlCol="0"/>
          <a:lstStyle/>
          <a:p>
            <a:endParaRPr/>
          </a:p>
        </p:txBody>
      </p:sp>
      <p:sp>
        <p:nvSpPr>
          <p:cNvPr id="17" name="bg object 17"/>
          <p:cNvSpPr/>
          <p:nvPr/>
        </p:nvSpPr>
        <p:spPr>
          <a:xfrm>
            <a:off x="9191670" y="566190"/>
            <a:ext cx="2400935" cy="9153525"/>
          </a:xfrm>
          <a:custGeom>
            <a:avLst/>
            <a:gdLst/>
            <a:ahLst/>
            <a:cxnLst/>
            <a:rect l="l" t="t" r="r" b="b"/>
            <a:pathLst>
              <a:path w="2400934" h="9153525">
                <a:moveTo>
                  <a:pt x="2400311" y="9153407"/>
                </a:moveTo>
                <a:lnTo>
                  <a:pt x="0" y="9153407"/>
                </a:lnTo>
                <a:lnTo>
                  <a:pt x="0" y="0"/>
                </a:lnTo>
                <a:lnTo>
                  <a:pt x="2400311" y="0"/>
                </a:lnTo>
                <a:lnTo>
                  <a:pt x="2400311" y="9153407"/>
                </a:lnTo>
                <a:close/>
              </a:path>
            </a:pathLst>
          </a:custGeom>
          <a:solidFill>
            <a:srgbClr val="5270FF"/>
          </a:solidFill>
        </p:spPr>
        <p:txBody>
          <a:bodyPr wrap="square" lIns="0" tIns="0" rIns="0" bIns="0" rtlCol="0"/>
          <a:lstStyle/>
          <a:p>
            <a:endParaRPr/>
          </a:p>
        </p:txBody>
      </p:sp>
      <p:sp>
        <p:nvSpPr>
          <p:cNvPr id="18" name="bg object 18"/>
          <p:cNvSpPr/>
          <p:nvPr/>
        </p:nvSpPr>
        <p:spPr>
          <a:xfrm>
            <a:off x="9869362" y="1146803"/>
            <a:ext cx="7305659" cy="7991465"/>
          </a:xfrm>
          <a:prstGeom prst="rect">
            <a:avLst/>
          </a:prstGeom>
          <a:blipFill>
            <a:blip r:embed="rId2" cstate="print"/>
            <a:stretch>
              <a:fillRect/>
            </a:stretch>
          </a:blipFill>
        </p:spPr>
        <p:txBody>
          <a:bodyPr wrap="square" lIns="0" tIns="0" rIns="0" bIns="0" rtlCol="0"/>
          <a:lstStyle/>
          <a:p>
            <a:endParaRPr/>
          </a:p>
        </p:txBody>
      </p:sp>
      <p:sp>
        <p:nvSpPr>
          <p:cNvPr id="19" name="bg object 19"/>
          <p:cNvSpPr/>
          <p:nvPr/>
        </p:nvSpPr>
        <p:spPr>
          <a:xfrm>
            <a:off x="619566" y="8172754"/>
            <a:ext cx="1638300" cy="1628775"/>
          </a:xfrm>
          <a:custGeom>
            <a:avLst/>
            <a:gdLst/>
            <a:ahLst/>
            <a:cxnLst/>
            <a:rect l="l" t="t" r="r" b="b"/>
            <a:pathLst>
              <a:path w="1638300" h="1628775">
                <a:moveTo>
                  <a:pt x="1638238" y="1628770"/>
                </a:moveTo>
                <a:lnTo>
                  <a:pt x="0" y="1628770"/>
                </a:lnTo>
                <a:lnTo>
                  <a:pt x="0" y="0"/>
                </a:lnTo>
                <a:lnTo>
                  <a:pt x="1638238" y="1628770"/>
                </a:lnTo>
                <a:close/>
              </a:path>
            </a:pathLst>
          </a:custGeom>
          <a:solidFill>
            <a:srgbClr val="2A4A9D"/>
          </a:solidFill>
        </p:spPr>
        <p:txBody>
          <a:bodyPr wrap="square" lIns="0" tIns="0" rIns="0" bIns="0" rtlCol="0"/>
          <a:lstStyle/>
          <a:p>
            <a:endParaRPr/>
          </a:p>
        </p:txBody>
      </p:sp>
      <p:sp>
        <p:nvSpPr>
          <p:cNvPr id="20" name="bg object 20"/>
          <p:cNvSpPr/>
          <p:nvPr/>
        </p:nvSpPr>
        <p:spPr>
          <a:xfrm>
            <a:off x="624036" y="564842"/>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
        <p:nvSpPr>
          <p:cNvPr id="2" name="Holder 2"/>
          <p:cNvSpPr>
            <a:spLocks noGrp="1"/>
          </p:cNvSpPr>
          <p:nvPr>
            <p:ph type="ctrTitle"/>
          </p:nvPr>
        </p:nvSpPr>
        <p:spPr>
          <a:xfrm>
            <a:off x="1439794" y="3918915"/>
            <a:ext cx="15408410" cy="9398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479" y="5228473"/>
            <a:ext cx="15545041" cy="1092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2A4A9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1" i="0">
                <a:solidFill>
                  <a:srgbClr val="2A4A9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2A4A9D"/>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802164" y="2724144"/>
            <a:ext cx="4011294" cy="7157720"/>
          </a:xfrm>
          <a:prstGeom prst="rect">
            <a:avLst/>
          </a:prstGeom>
        </p:spPr>
        <p:txBody>
          <a:bodyPr wrap="square" lIns="0" tIns="0" rIns="0" bIns="0">
            <a:spAutoFit/>
          </a:bodyPr>
          <a:lstStyle>
            <a:lvl1pPr>
              <a:defRPr sz="7000" b="1" i="0">
                <a:solidFill>
                  <a:schemeClr val="bg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2A4A9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42030" y="1238843"/>
            <a:ext cx="10203938" cy="1244600"/>
          </a:xfrm>
          <a:prstGeom prst="rect">
            <a:avLst/>
          </a:prstGeom>
        </p:spPr>
        <p:txBody>
          <a:bodyPr wrap="square" lIns="0" tIns="0" rIns="0" bIns="0">
            <a:spAutoFit/>
          </a:bodyPr>
          <a:lstStyle>
            <a:lvl1pPr>
              <a:defRPr sz="8000" b="1" i="0">
                <a:solidFill>
                  <a:srgbClr val="2A4A9D"/>
                </a:solidFill>
                <a:latin typeface="Arial"/>
                <a:cs typeface="Arial"/>
              </a:defRPr>
            </a:lvl1pPr>
          </a:lstStyle>
          <a:p>
            <a:endParaRPr/>
          </a:p>
        </p:txBody>
      </p:sp>
      <p:sp>
        <p:nvSpPr>
          <p:cNvPr id="3" name="Holder 3"/>
          <p:cNvSpPr>
            <a:spLocks noGrp="1"/>
          </p:cNvSpPr>
          <p:nvPr>
            <p:ph type="body" idx="1"/>
          </p:nvPr>
        </p:nvSpPr>
        <p:spPr>
          <a:xfrm>
            <a:off x="1740792" y="3219737"/>
            <a:ext cx="7543165" cy="3357245"/>
          </a:xfrm>
          <a:prstGeom prst="rect">
            <a:avLst/>
          </a:prstGeom>
        </p:spPr>
        <p:txBody>
          <a:bodyPr wrap="square" lIns="0" tIns="0" rIns="0" bIns="0">
            <a:spAutoFit/>
          </a:bodyPr>
          <a:lstStyle>
            <a:lvl1pPr>
              <a:defRPr sz="8000" b="1" i="0">
                <a:solidFill>
                  <a:srgbClr val="2A4A9D"/>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7/27/2022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825154" y="502915"/>
            <a:ext cx="7463155" cy="9784080"/>
            <a:chOff x="10825154" y="502915"/>
            <a:chExt cx="7463155" cy="9784080"/>
          </a:xfrm>
        </p:grpSpPr>
        <p:sp>
          <p:nvSpPr>
            <p:cNvPr id="3" name="object 3"/>
            <p:cNvSpPr/>
            <p:nvPr/>
          </p:nvSpPr>
          <p:spPr>
            <a:xfrm>
              <a:off x="13645103" y="502915"/>
              <a:ext cx="4643120" cy="9281160"/>
            </a:xfrm>
            <a:custGeom>
              <a:avLst/>
              <a:gdLst/>
              <a:ahLst/>
              <a:cxnLst/>
              <a:rect l="l" t="t" r="r" b="b"/>
              <a:pathLst>
                <a:path w="4643119" h="9281160">
                  <a:moveTo>
                    <a:pt x="4642896" y="9278756"/>
                  </a:moveTo>
                  <a:lnTo>
                    <a:pt x="4640549" y="9281103"/>
                  </a:lnTo>
                  <a:lnTo>
                    <a:pt x="0" y="4640553"/>
                  </a:lnTo>
                  <a:lnTo>
                    <a:pt x="4640553" y="0"/>
                  </a:lnTo>
                  <a:lnTo>
                    <a:pt x="4642896" y="2342"/>
                  </a:lnTo>
                  <a:lnTo>
                    <a:pt x="4642896" y="9278756"/>
                  </a:lnTo>
                  <a:close/>
                </a:path>
              </a:pathLst>
            </a:custGeom>
            <a:solidFill>
              <a:srgbClr val="5270FF"/>
            </a:solidFill>
          </p:spPr>
          <p:txBody>
            <a:bodyPr wrap="square" lIns="0" tIns="0" rIns="0" bIns="0" rtlCol="0"/>
            <a:lstStyle/>
            <a:p>
              <a:endParaRPr/>
            </a:p>
          </p:txBody>
        </p:sp>
        <p:sp>
          <p:nvSpPr>
            <p:cNvPr id="4" name="object 4"/>
            <p:cNvSpPr/>
            <p:nvPr/>
          </p:nvSpPr>
          <p:spPr>
            <a:xfrm>
              <a:off x="14152567" y="1004932"/>
              <a:ext cx="4135754" cy="8270875"/>
            </a:xfrm>
            <a:custGeom>
              <a:avLst/>
              <a:gdLst/>
              <a:ahLst/>
              <a:cxnLst/>
              <a:rect l="l" t="t" r="r" b="b"/>
              <a:pathLst>
                <a:path w="4135755" h="8270875">
                  <a:moveTo>
                    <a:pt x="4135401" y="8270772"/>
                  </a:moveTo>
                  <a:lnTo>
                    <a:pt x="0" y="4135370"/>
                  </a:lnTo>
                  <a:lnTo>
                    <a:pt x="4135431" y="0"/>
                  </a:lnTo>
                  <a:lnTo>
                    <a:pt x="4135431" y="257946"/>
                  </a:lnTo>
                  <a:lnTo>
                    <a:pt x="260687" y="4132632"/>
                  </a:lnTo>
                  <a:lnTo>
                    <a:pt x="4135431" y="8007376"/>
                  </a:lnTo>
                  <a:lnTo>
                    <a:pt x="4135431" y="8270741"/>
                  </a:lnTo>
                  <a:close/>
                </a:path>
                <a:path w="4135755" h="8270875">
                  <a:moveTo>
                    <a:pt x="4135431" y="8007376"/>
                  </a:moveTo>
                  <a:close/>
                </a:path>
              </a:pathLst>
            </a:custGeom>
            <a:solidFill>
              <a:srgbClr val="FFFFFF"/>
            </a:solidFill>
          </p:spPr>
          <p:txBody>
            <a:bodyPr wrap="square" lIns="0" tIns="0" rIns="0" bIns="0" rtlCol="0"/>
            <a:lstStyle/>
            <a:p>
              <a:endParaRPr/>
            </a:p>
          </p:txBody>
        </p:sp>
        <p:sp>
          <p:nvSpPr>
            <p:cNvPr id="5" name="object 5"/>
            <p:cNvSpPr/>
            <p:nvPr/>
          </p:nvSpPr>
          <p:spPr>
            <a:xfrm>
              <a:off x="10825154" y="6886590"/>
              <a:ext cx="6800850" cy="3400425"/>
            </a:xfrm>
            <a:custGeom>
              <a:avLst/>
              <a:gdLst/>
              <a:ahLst/>
              <a:cxnLst/>
              <a:rect l="l" t="t" r="r" b="b"/>
              <a:pathLst>
                <a:path w="6800850" h="3400425">
                  <a:moveTo>
                    <a:pt x="0" y="3400409"/>
                  </a:moveTo>
                  <a:lnTo>
                    <a:pt x="3400409" y="0"/>
                  </a:lnTo>
                  <a:lnTo>
                    <a:pt x="6800819" y="3400409"/>
                  </a:lnTo>
                  <a:lnTo>
                    <a:pt x="6529007" y="3400409"/>
                  </a:lnTo>
                  <a:lnTo>
                    <a:pt x="3400409" y="271811"/>
                  </a:lnTo>
                  <a:lnTo>
                    <a:pt x="271812" y="3400409"/>
                  </a:lnTo>
                  <a:lnTo>
                    <a:pt x="0" y="3400409"/>
                  </a:lnTo>
                  <a:close/>
                </a:path>
              </a:pathLst>
            </a:custGeom>
            <a:solidFill>
              <a:srgbClr val="2A4A9D"/>
            </a:solidFill>
          </p:spPr>
          <p:txBody>
            <a:bodyPr wrap="square" lIns="0" tIns="0" rIns="0" bIns="0" rtlCol="0"/>
            <a:lstStyle/>
            <a:p>
              <a:endParaRPr/>
            </a:p>
          </p:txBody>
        </p:sp>
        <p:sp>
          <p:nvSpPr>
            <p:cNvPr id="6" name="object 6"/>
            <p:cNvSpPr/>
            <p:nvPr/>
          </p:nvSpPr>
          <p:spPr>
            <a:xfrm>
              <a:off x="15500117" y="1028748"/>
              <a:ext cx="738478" cy="638118"/>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2212135" y="3571058"/>
            <a:ext cx="8862060" cy="2923877"/>
          </a:xfrm>
          <a:prstGeom prst="rect">
            <a:avLst/>
          </a:prstGeom>
        </p:spPr>
        <p:txBody>
          <a:bodyPr vert="horz" wrap="square" lIns="0" tIns="12700" rIns="0" bIns="0" rtlCol="0">
            <a:spAutoFit/>
          </a:bodyPr>
          <a:lstStyle/>
          <a:p>
            <a:pPr marL="12700">
              <a:lnSpc>
                <a:spcPts val="11250"/>
              </a:lnSpc>
              <a:spcBef>
                <a:spcPts val="100"/>
              </a:spcBef>
            </a:pPr>
            <a:r>
              <a:rPr lang="en-US" sz="10000" b="1" spc="645" dirty="0" smtClean="0">
                <a:solidFill>
                  <a:srgbClr val="5270FF"/>
                </a:solidFill>
                <a:latin typeface="Arial"/>
                <a:cs typeface="Arial"/>
              </a:rPr>
              <a:t>PES 509</a:t>
            </a:r>
          </a:p>
          <a:p>
            <a:pPr marL="12700">
              <a:lnSpc>
                <a:spcPts val="11250"/>
              </a:lnSpc>
              <a:spcBef>
                <a:spcPts val="100"/>
              </a:spcBef>
            </a:pPr>
            <a:r>
              <a:rPr lang="en-US" sz="10000" b="1" spc="645" dirty="0" smtClean="0">
                <a:solidFill>
                  <a:srgbClr val="5270FF"/>
                </a:solidFill>
                <a:latin typeface="Arial"/>
                <a:cs typeface="Arial"/>
              </a:rPr>
              <a:t>Soft Skills</a:t>
            </a:r>
            <a:endParaRPr sz="12000" dirty="0">
              <a:latin typeface="Arial"/>
              <a:cs typeface="Arial"/>
            </a:endParaRPr>
          </a:p>
        </p:txBody>
      </p:sp>
      <p:sp>
        <p:nvSpPr>
          <p:cNvPr id="8" name="object 8"/>
          <p:cNvSpPr txBox="1"/>
          <p:nvPr/>
        </p:nvSpPr>
        <p:spPr>
          <a:xfrm>
            <a:off x="2212135" y="7304831"/>
            <a:ext cx="9256395" cy="482600"/>
          </a:xfrm>
          <a:prstGeom prst="rect">
            <a:avLst/>
          </a:prstGeom>
        </p:spPr>
        <p:txBody>
          <a:bodyPr vert="horz" wrap="square" lIns="0" tIns="12700" rIns="0" bIns="0" rtlCol="0">
            <a:spAutoFit/>
          </a:bodyPr>
          <a:lstStyle/>
          <a:p>
            <a:pPr marL="12700">
              <a:lnSpc>
                <a:spcPct val="100000"/>
              </a:lnSpc>
              <a:spcBef>
                <a:spcPts val="100"/>
              </a:spcBef>
              <a:tabLst>
                <a:tab pos="3045460" algn="l"/>
                <a:tab pos="3944620" algn="l"/>
                <a:tab pos="4677410" algn="l"/>
                <a:tab pos="5375910" algn="l"/>
                <a:tab pos="6680834" algn="l"/>
                <a:tab pos="7666990" algn="l"/>
              </a:tabLst>
            </a:pPr>
            <a:r>
              <a:rPr lang="en-US" sz="3000" dirty="0" smtClean="0">
                <a:latin typeface="Lato"/>
                <a:cs typeface="Lato"/>
              </a:rPr>
              <a:t>A Path to learn and grow</a:t>
            </a:r>
            <a:endParaRPr sz="3000" dirty="0">
              <a:latin typeface="Lato"/>
              <a:cs typeface="Lato"/>
            </a:endParaRPr>
          </a:p>
        </p:txBody>
      </p:sp>
      <p:sp>
        <p:nvSpPr>
          <p:cNvPr id="9" name="object 9"/>
          <p:cNvSpPr txBox="1"/>
          <p:nvPr/>
        </p:nvSpPr>
        <p:spPr>
          <a:xfrm>
            <a:off x="10886763" y="1073150"/>
            <a:ext cx="4385310" cy="1397819"/>
          </a:xfrm>
          <a:prstGeom prst="rect">
            <a:avLst/>
          </a:prstGeom>
        </p:spPr>
        <p:txBody>
          <a:bodyPr vert="horz" wrap="square" lIns="0" tIns="12700" rIns="0" bIns="0" rtlCol="0">
            <a:spAutoFit/>
          </a:bodyPr>
          <a:lstStyle/>
          <a:p>
            <a:pPr marL="12700">
              <a:lnSpc>
                <a:spcPct val="100000"/>
              </a:lnSpc>
              <a:spcBef>
                <a:spcPts val="100"/>
              </a:spcBef>
            </a:pPr>
            <a:r>
              <a:rPr lang="en-US" sz="4500" b="1" spc="300" dirty="0" smtClean="0">
                <a:latin typeface="Arial"/>
                <a:cs typeface="Arial"/>
              </a:rPr>
              <a:t>ZERO LECTURE</a:t>
            </a:r>
            <a:endParaRPr sz="4500" dirty="0">
              <a:latin typeface="Arial"/>
              <a:cs typeface="Arial"/>
            </a:endParaRPr>
          </a:p>
        </p:txBody>
      </p:sp>
      <p:grpSp>
        <p:nvGrpSpPr>
          <p:cNvPr id="10" name="object 10"/>
          <p:cNvGrpSpPr/>
          <p:nvPr/>
        </p:nvGrpSpPr>
        <p:grpSpPr>
          <a:xfrm>
            <a:off x="0" y="154"/>
            <a:ext cx="8858250" cy="10287000"/>
            <a:chOff x="0" y="154"/>
            <a:chExt cx="8858250" cy="10287000"/>
          </a:xfrm>
        </p:grpSpPr>
        <p:sp>
          <p:nvSpPr>
            <p:cNvPr id="11" name="object 11"/>
            <p:cNvSpPr/>
            <p:nvPr/>
          </p:nvSpPr>
          <p:spPr>
            <a:xfrm>
              <a:off x="0" y="1006687"/>
              <a:ext cx="8858250" cy="2101850"/>
            </a:xfrm>
            <a:custGeom>
              <a:avLst/>
              <a:gdLst/>
              <a:ahLst/>
              <a:cxnLst/>
              <a:rect l="l" t="t" r="r" b="b"/>
              <a:pathLst>
                <a:path w="8858250" h="2101850">
                  <a:moveTo>
                    <a:pt x="8655072" y="2101427"/>
                  </a:moveTo>
                  <a:lnTo>
                    <a:pt x="8608683" y="2096058"/>
                  </a:lnTo>
                  <a:lnTo>
                    <a:pt x="8566064" y="2080772"/>
                  </a:lnTo>
                  <a:lnTo>
                    <a:pt x="8528444" y="2056796"/>
                  </a:lnTo>
                  <a:lnTo>
                    <a:pt x="8497048" y="2025360"/>
                  </a:lnTo>
                  <a:lnTo>
                    <a:pt x="8473104" y="1987690"/>
                  </a:lnTo>
                  <a:lnTo>
                    <a:pt x="8457838" y="1945016"/>
                  </a:lnTo>
                  <a:lnTo>
                    <a:pt x="8452476" y="1898566"/>
                  </a:lnTo>
                  <a:lnTo>
                    <a:pt x="8455804" y="1861017"/>
                  </a:lnTo>
                  <a:lnTo>
                    <a:pt x="8465463" y="1826394"/>
                  </a:lnTo>
                  <a:lnTo>
                    <a:pt x="8480966" y="1794698"/>
                  </a:lnTo>
                  <a:lnTo>
                    <a:pt x="8501826" y="1765926"/>
                  </a:lnTo>
                  <a:lnTo>
                    <a:pt x="7081059" y="67620"/>
                  </a:lnTo>
                  <a:lnTo>
                    <a:pt x="0" y="67620"/>
                  </a:lnTo>
                  <a:lnTo>
                    <a:pt x="0" y="0"/>
                  </a:lnTo>
                  <a:lnTo>
                    <a:pt x="7109631" y="0"/>
                  </a:lnTo>
                  <a:lnTo>
                    <a:pt x="8548579" y="1724314"/>
                  </a:lnTo>
                  <a:lnTo>
                    <a:pt x="8752506" y="1724314"/>
                  </a:lnTo>
                  <a:lnTo>
                    <a:pt x="8808870" y="1770681"/>
                  </a:lnTo>
                  <a:lnTo>
                    <a:pt x="8833738" y="1808305"/>
                  </a:lnTo>
                  <a:lnTo>
                    <a:pt x="8850383" y="1851297"/>
                  </a:lnTo>
                  <a:lnTo>
                    <a:pt x="8857668" y="1898566"/>
                  </a:lnTo>
                  <a:lnTo>
                    <a:pt x="8852306" y="1945016"/>
                  </a:lnTo>
                  <a:lnTo>
                    <a:pt x="8837040" y="1987690"/>
                  </a:lnTo>
                  <a:lnTo>
                    <a:pt x="8813096" y="2025360"/>
                  </a:lnTo>
                  <a:lnTo>
                    <a:pt x="8781700" y="2056796"/>
                  </a:lnTo>
                  <a:lnTo>
                    <a:pt x="8744080" y="2080772"/>
                  </a:lnTo>
                  <a:lnTo>
                    <a:pt x="8701461" y="2096058"/>
                  </a:lnTo>
                  <a:lnTo>
                    <a:pt x="8655072" y="2101427"/>
                  </a:lnTo>
                  <a:close/>
                </a:path>
                <a:path w="8858250" h="2101850">
                  <a:moveTo>
                    <a:pt x="8752506" y="1724314"/>
                  </a:moveTo>
                  <a:lnTo>
                    <a:pt x="8548579" y="1724314"/>
                  </a:lnTo>
                  <a:lnTo>
                    <a:pt x="8571347" y="1712164"/>
                  </a:lnTo>
                  <a:lnTo>
                    <a:pt x="8596306" y="1703183"/>
                  </a:lnTo>
                  <a:lnTo>
                    <a:pt x="8622726" y="1697615"/>
                  </a:lnTo>
                  <a:lnTo>
                    <a:pt x="8649877" y="1695705"/>
                  </a:lnTo>
                  <a:lnTo>
                    <a:pt x="8696282" y="1700937"/>
                  </a:lnTo>
                  <a:lnTo>
                    <a:pt x="8739006" y="1715905"/>
                  </a:lnTo>
                  <a:lnTo>
                    <a:pt x="8752506" y="1724314"/>
                  </a:lnTo>
                  <a:close/>
                </a:path>
              </a:pathLst>
            </a:custGeom>
            <a:solidFill>
              <a:srgbClr val="000000">
                <a:alpha val="68629"/>
              </a:srgbClr>
            </a:solidFill>
          </p:spPr>
          <p:txBody>
            <a:bodyPr wrap="square" lIns="0" tIns="0" rIns="0" bIns="0" rtlCol="0"/>
            <a:lstStyle/>
            <a:p>
              <a:endParaRPr/>
            </a:p>
          </p:txBody>
        </p:sp>
        <p:sp>
          <p:nvSpPr>
            <p:cNvPr id="12" name="object 12"/>
            <p:cNvSpPr/>
            <p:nvPr/>
          </p:nvSpPr>
          <p:spPr>
            <a:xfrm>
              <a:off x="0" y="154"/>
              <a:ext cx="542925" cy="10287000"/>
            </a:xfrm>
            <a:custGeom>
              <a:avLst/>
              <a:gdLst/>
              <a:ahLst/>
              <a:cxnLst/>
              <a:rect l="l" t="t" r="r" b="b"/>
              <a:pathLst>
                <a:path w="542925" h="10287000">
                  <a:moveTo>
                    <a:pt x="542926" y="10286718"/>
                  </a:moveTo>
                  <a:lnTo>
                    <a:pt x="0" y="10286718"/>
                  </a:lnTo>
                  <a:lnTo>
                    <a:pt x="0" y="0"/>
                  </a:lnTo>
                  <a:lnTo>
                    <a:pt x="542926" y="0"/>
                  </a:lnTo>
                  <a:lnTo>
                    <a:pt x="542926" y="10286718"/>
                  </a:lnTo>
                  <a:close/>
                </a:path>
              </a:pathLst>
            </a:custGeom>
            <a:solidFill>
              <a:srgbClr val="2A4A9D"/>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object 6"/>
          <p:cNvGrpSpPr/>
          <p:nvPr/>
        </p:nvGrpSpPr>
        <p:grpSpPr>
          <a:xfrm>
            <a:off x="0" y="5648775"/>
            <a:ext cx="4638675" cy="4638675"/>
            <a:chOff x="0" y="5648775"/>
            <a:chExt cx="4638675" cy="4638675"/>
          </a:xfrm>
        </p:grpSpPr>
        <p:sp>
          <p:nvSpPr>
            <p:cNvPr id="7" name="object 7"/>
            <p:cNvSpPr/>
            <p:nvPr/>
          </p:nvSpPr>
          <p:spPr>
            <a:xfrm>
              <a:off x="0" y="5648775"/>
              <a:ext cx="4638675" cy="4638675"/>
            </a:xfrm>
            <a:custGeom>
              <a:avLst/>
              <a:gdLst/>
              <a:ahLst/>
              <a:cxnLst/>
              <a:rect l="l" t="t" r="r" b="b"/>
              <a:pathLst>
                <a:path w="4638675" h="4638675">
                  <a:moveTo>
                    <a:pt x="4638202" y="4638193"/>
                  </a:moveTo>
                  <a:lnTo>
                    <a:pt x="0" y="4638223"/>
                  </a:lnTo>
                  <a:lnTo>
                    <a:pt x="0" y="0"/>
                  </a:lnTo>
                  <a:lnTo>
                    <a:pt x="4638202" y="4638193"/>
                  </a:lnTo>
                  <a:close/>
                </a:path>
              </a:pathLst>
            </a:custGeom>
            <a:solidFill>
              <a:srgbClr val="5270FF"/>
            </a:solidFill>
          </p:spPr>
          <p:txBody>
            <a:bodyPr wrap="square" lIns="0" tIns="0" rIns="0" bIns="0" rtlCol="0"/>
            <a:lstStyle/>
            <a:p>
              <a:endParaRPr/>
            </a:p>
          </p:txBody>
        </p:sp>
        <p:sp>
          <p:nvSpPr>
            <p:cNvPr id="8" name="object 8"/>
            <p:cNvSpPr/>
            <p:nvPr/>
          </p:nvSpPr>
          <p:spPr>
            <a:xfrm>
              <a:off x="0" y="6148427"/>
              <a:ext cx="4135754" cy="4138929"/>
            </a:xfrm>
            <a:custGeom>
              <a:avLst/>
              <a:gdLst/>
              <a:ahLst/>
              <a:cxnLst/>
              <a:rect l="l" t="t" r="r" b="b"/>
              <a:pathLst>
                <a:path w="4135754" h="4138929">
                  <a:moveTo>
                    <a:pt x="3868741" y="4138571"/>
                  </a:moveTo>
                  <a:lnTo>
                    <a:pt x="3874682" y="4132630"/>
                  </a:lnTo>
                  <a:lnTo>
                    <a:pt x="0" y="257948"/>
                  </a:lnTo>
                  <a:lnTo>
                    <a:pt x="0" y="0"/>
                  </a:lnTo>
                  <a:lnTo>
                    <a:pt x="4135372" y="4135372"/>
                  </a:lnTo>
                  <a:lnTo>
                    <a:pt x="4132173" y="4138571"/>
                  </a:lnTo>
                  <a:lnTo>
                    <a:pt x="3868741" y="4138571"/>
                  </a:lnTo>
                  <a:close/>
                </a:path>
              </a:pathLst>
            </a:custGeom>
            <a:solidFill>
              <a:srgbClr val="FFFFFF"/>
            </a:solidFill>
          </p:spPr>
          <p:txBody>
            <a:bodyPr wrap="square" lIns="0" tIns="0" rIns="0" bIns="0" rtlCol="0"/>
            <a:lstStyle/>
            <a:p>
              <a:endParaRPr/>
            </a:p>
          </p:txBody>
        </p:sp>
        <p:sp>
          <p:nvSpPr>
            <p:cNvPr id="9" name="object 9"/>
            <p:cNvSpPr/>
            <p:nvPr/>
          </p:nvSpPr>
          <p:spPr>
            <a:xfrm>
              <a:off x="0" y="6762118"/>
              <a:ext cx="3524885" cy="3524885"/>
            </a:xfrm>
            <a:custGeom>
              <a:avLst/>
              <a:gdLst/>
              <a:ahLst/>
              <a:cxnLst/>
              <a:rect l="l" t="t" r="r" b="b"/>
              <a:pathLst>
                <a:path w="3524885" h="3524884">
                  <a:moveTo>
                    <a:pt x="3524887" y="3524880"/>
                  </a:moveTo>
                  <a:lnTo>
                    <a:pt x="0" y="3524880"/>
                  </a:lnTo>
                  <a:lnTo>
                    <a:pt x="0" y="0"/>
                  </a:lnTo>
                  <a:lnTo>
                    <a:pt x="3524887" y="3524880"/>
                  </a:lnTo>
                  <a:close/>
                </a:path>
              </a:pathLst>
            </a:custGeom>
            <a:solidFill>
              <a:srgbClr val="5270FF"/>
            </a:solidFill>
          </p:spPr>
          <p:txBody>
            <a:bodyPr wrap="square" lIns="0" tIns="0" rIns="0" bIns="0" rtlCol="0"/>
            <a:lstStyle/>
            <a:p>
              <a:endParaRPr/>
            </a:p>
          </p:txBody>
        </p:sp>
        <p:sp>
          <p:nvSpPr>
            <p:cNvPr id="10" name="object 10"/>
            <p:cNvSpPr/>
            <p:nvPr/>
          </p:nvSpPr>
          <p:spPr>
            <a:xfrm>
              <a:off x="0" y="7261801"/>
              <a:ext cx="3025775" cy="3025775"/>
            </a:xfrm>
            <a:custGeom>
              <a:avLst/>
              <a:gdLst/>
              <a:ahLst/>
              <a:cxnLst/>
              <a:rect l="l" t="t" r="r" b="b"/>
              <a:pathLst>
                <a:path w="3025775" h="3025775">
                  <a:moveTo>
                    <a:pt x="2767249" y="3025198"/>
                  </a:moveTo>
                  <a:lnTo>
                    <a:pt x="0" y="257948"/>
                  </a:lnTo>
                  <a:lnTo>
                    <a:pt x="0" y="0"/>
                  </a:lnTo>
                  <a:lnTo>
                    <a:pt x="3025198" y="3025198"/>
                  </a:lnTo>
                  <a:lnTo>
                    <a:pt x="2767249" y="3025198"/>
                  </a:lnTo>
                  <a:close/>
                </a:path>
              </a:pathLst>
            </a:custGeom>
            <a:solidFill>
              <a:srgbClr val="FFFFFF"/>
            </a:solidFill>
          </p:spPr>
          <p:txBody>
            <a:bodyPr wrap="square" lIns="0" tIns="0" rIns="0" bIns="0" rtlCol="0"/>
            <a:lstStyle/>
            <a:p>
              <a:endParaRPr/>
            </a:p>
          </p:txBody>
        </p:sp>
      </p:grpSp>
      <p:sp>
        <p:nvSpPr>
          <p:cNvPr id="11" name="object 11"/>
          <p:cNvSpPr txBox="1">
            <a:spLocks noGrp="1"/>
          </p:cNvSpPr>
          <p:nvPr>
            <p:ph type="body" idx="1"/>
          </p:nvPr>
        </p:nvSpPr>
        <p:spPr>
          <a:xfrm>
            <a:off x="1490706" y="2427954"/>
            <a:ext cx="7543165" cy="906017"/>
          </a:xfrm>
          <a:prstGeom prst="rect">
            <a:avLst/>
          </a:prstGeom>
        </p:spPr>
        <p:txBody>
          <a:bodyPr vert="horz" wrap="square" lIns="0" tIns="440055" rIns="0" bIns="0" rtlCol="0">
            <a:spAutoFit/>
          </a:bodyPr>
          <a:lstStyle/>
          <a:p>
            <a:pPr algn="ctr">
              <a:lnSpc>
                <a:spcPct val="100000"/>
              </a:lnSpc>
              <a:spcBef>
                <a:spcPts val="3465"/>
              </a:spcBef>
            </a:pPr>
            <a:r>
              <a:rPr lang="en-US" sz="3000" dirty="0" smtClean="0">
                <a:latin typeface="Lato"/>
                <a:cs typeface="Lato"/>
              </a:rPr>
              <a:t>Books</a:t>
            </a:r>
            <a:endParaRPr sz="3000" dirty="0">
              <a:latin typeface="Lato"/>
              <a:cs typeface="Lato"/>
            </a:endParaRPr>
          </a:p>
        </p:txBody>
      </p:sp>
      <p:grpSp>
        <p:nvGrpSpPr>
          <p:cNvPr id="13" name="object 13"/>
          <p:cNvGrpSpPr/>
          <p:nvPr/>
        </p:nvGrpSpPr>
        <p:grpSpPr>
          <a:xfrm>
            <a:off x="10129326" y="40"/>
            <a:ext cx="8159115" cy="10287000"/>
            <a:chOff x="10129326" y="40"/>
            <a:chExt cx="8159115" cy="10287000"/>
          </a:xfrm>
        </p:grpSpPr>
        <p:sp>
          <p:nvSpPr>
            <p:cNvPr id="14" name="object 14"/>
            <p:cNvSpPr/>
            <p:nvPr/>
          </p:nvSpPr>
          <p:spPr>
            <a:xfrm>
              <a:off x="10129326" y="40"/>
              <a:ext cx="8159115" cy="10287000"/>
            </a:xfrm>
            <a:custGeom>
              <a:avLst/>
              <a:gdLst/>
              <a:ahLst/>
              <a:cxnLst/>
              <a:rect l="l" t="t" r="r" b="b"/>
              <a:pathLst>
                <a:path w="8159115" h="10287000">
                  <a:moveTo>
                    <a:pt x="0" y="0"/>
                  </a:moveTo>
                  <a:lnTo>
                    <a:pt x="8158672" y="0"/>
                  </a:lnTo>
                  <a:lnTo>
                    <a:pt x="8158672" y="10286904"/>
                  </a:lnTo>
                  <a:lnTo>
                    <a:pt x="0" y="10286904"/>
                  </a:lnTo>
                  <a:lnTo>
                    <a:pt x="0" y="0"/>
                  </a:lnTo>
                  <a:close/>
                </a:path>
              </a:pathLst>
            </a:custGeom>
            <a:solidFill>
              <a:srgbClr val="2A4A9D"/>
            </a:solidFill>
          </p:spPr>
          <p:txBody>
            <a:bodyPr wrap="square" lIns="0" tIns="0" rIns="0" bIns="0" rtlCol="0"/>
            <a:lstStyle/>
            <a:p>
              <a:endParaRPr/>
            </a:p>
          </p:txBody>
        </p:sp>
        <p:sp>
          <p:nvSpPr>
            <p:cNvPr id="15" name="object 15"/>
            <p:cNvSpPr/>
            <p:nvPr/>
          </p:nvSpPr>
          <p:spPr>
            <a:xfrm>
              <a:off x="13529183" y="3106696"/>
              <a:ext cx="1356995" cy="2808605"/>
            </a:xfrm>
            <a:custGeom>
              <a:avLst/>
              <a:gdLst/>
              <a:ahLst/>
              <a:cxnLst/>
              <a:rect l="l" t="t" r="r" b="b"/>
              <a:pathLst>
                <a:path w="1356994" h="2808604">
                  <a:moveTo>
                    <a:pt x="1356863" y="1404017"/>
                  </a:moveTo>
                  <a:lnTo>
                    <a:pt x="1250858" y="1950524"/>
                  </a:lnTo>
                  <a:lnTo>
                    <a:pt x="1017647" y="2396807"/>
                  </a:lnTo>
                  <a:lnTo>
                    <a:pt x="784436" y="2697699"/>
                  </a:lnTo>
                  <a:lnTo>
                    <a:pt x="678431" y="2808034"/>
                  </a:lnTo>
                  <a:lnTo>
                    <a:pt x="286213" y="2432509"/>
                  </a:lnTo>
                  <a:lnTo>
                    <a:pt x="84803" y="2161083"/>
                  </a:lnTo>
                  <a:lnTo>
                    <a:pt x="10600" y="1862127"/>
                  </a:lnTo>
                  <a:lnTo>
                    <a:pt x="0" y="1404017"/>
                  </a:lnTo>
                  <a:lnTo>
                    <a:pt x="106004" y="857510"/>
                  </a:lnTo>
                  <a:lnTo>
                    <a:pt x="339215" y="411227"/>
                  </a:lnTo>
                  <a:lnTo>
                    <a:pt x="572426" y="110334"/>
                  </a:lnTo>
                  <a:lnTo>
                    <a:pt x="678431" y="0"/>
                  </a:lnTo>
                  <a:lnTo>
                    <a:pt x="1070650" y="375525"/>
                  </a:lnTo>
                  <a:lnTo>
                    <a:pt x="1272059" y="646951"/>
                  </a:lnTo>
                  <a:lnTo>
                    <a:pt x="1346263" y="945907"/>
                  </a:lnTo>
                  <a:lnTo>
                    <a:pt x="1356863" y="1404017"/>
                  </a:lnTo>
                  <a:close/>
                </a:path>
              </a:pathLst>
            </a:custGeom>
            <a:ln w="174150">
              <a:solidFill>
                <a:srgbClr val="000000"/>
              </a:solidFill>
            </a:ln>
          </p:spPr>
          <p:txBody>
            <a:bodyPr wrap="square" lIns="0" tIns="0" rIns="0" bIns="0" rtlCol="0"/>
            <a:lstStyle/>
            <a:p>
              <a:endParaRPr/>
            </a:p>
          </p:txBody>
        </p:sp>
        <p:sp>
          <p:nvSpPr>
            <p:cNvPr id="16" name="object 16"/>
            <p:cNvSpPr/>
            <p:nvPr/>
          </p:nvSpPr>
          <p:spPr>
            <a:xfrm>
              <a:off x="14120563" y="4645799"/>
              <a:ext cx="174625" cy="2538095"/>
            </a:xfrm>
            <a:custGeom>
              <a:avLst/>
              <a:gdLst/>
              <a:ahLst/>
              <a:cxnLst/>
              <a:rect l="l" t="t" r="r" b="b"/>
              <a:pathLst>
                <a:path w="174625" h="2538095">
                  <a:moveTo>
                    <a:pt x="0" y="0"/>
                  </a:moveTo>
                  <a:lnTo>
                    <a:pt x="174104" y="0"/>
                  </a:lnTo>
                  <a:lnTo>
                    <a:pt x="174104" y="2537854"/>
                  </a:lnTo>
                  <a:lnTo>
                    <a:pt x="0" y="2537854"/>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12107167" y="5070379"/>
              <a:ext cx="4201160" cy="2113280"/>
            </a:xfrm>
            <a:custGeom>
              <a:avLst/>
              <a:gdLst/>
              <a:ahLst/>
              <a:cxnLst/>
              <a:rect l="l" t="t" r="r" b="b"/>
              <a:pathLst>
                <a:path w="4201159" h="2113279">
                  <a:moveTo>
                    <a:pt x="1190857" y="424649"/>
                  </a:moveTo>
                  <a:lnTo>
                    <a:pt x="1442561" y="798227"/>
                  </a:lnTo>
                  <a:lnTo>
                    <a:pt x="1564164" y="1187355"/>
                  </a:lnTo>
                  <a:lnTo>
                    <a:pt x="1602662" y="1493263"/>
                  </a:lnTo>
                  <a:lnTo>
                    <a:pt x="1605051" y="1617180"/>
                  </a:lnTo>
                  <a:lnTo>
                    <a:pt x="1165898" y="1627053"/>
                  </a:lnTo>
                  <a:lnTo>
                    <a:pt x="895465" y="1587139"/>
                  </a:lnTo>
                  <a:lnTo>
                    <a:pt x="682111" y="1458554"/>
                  </a:lnTo>
                  <a:lnTo>
                    <a:pt x="414192" y="1202412"/>
                  </a:lnTo>
                  <a:lnTo>
                    <a:pt x="162489" y="828829"/>
                  </a:lnTo>
                  <a:lnTo>
                    <a:pt x="40887" y="439699"/>
                  </a:lnTo>
                  <a:lnTo>
                    <a:pt x="2389" y="133790"/>
                  </a:lnTo>
                  <a:lnTo>
                    <a:pt x="0" y="9872"/>
                  </a:lnTo>
                  <a:lnTo>
                    <a:pt x="439153" y="0"/>
                  </a:lnTo>
                  <a:lnTo>
                    <a:pt x="709585" y="39915"/>
                  </a:lnTo>
                  <a:lnTo>
                    <a:pt x="922939" y="168503"/>
                  </a:lnTo>
                  <a:lnTo>
                    <a:pt x="1190857" y="424649"/>
                  </a:lnTo>
                  <a:close/>
                </a:path>
                <a:path w="4201159" h="2113279">
                  <a:moveTo>
                    <a:pt x="621702" y="632447"/>
                  </a:moveTo>
                  <a:lnTo>
                    <a:pt x="2100447" y="2113274"/>
                  </a:lnTo>
                </a:path>
                <a:path w="4201159" h="2113279">
                  <a:moveTo>
                    <a:pt x="3010037" y="424649"/>
                  </a:moveTo>
                  <a:lnTo>
                    <a:pt x="2758334" y="798227"/>
                  </a:lnTo>
                  <a:lnTo>
                    <a:pt x="2636731" y="1187355"/>
                  </a:lnTo>
                  <a:lnTo>
                    <a:pt x="2598233" y="1493263"/>
                  </a:lnTo>
                  <a:lnTo>
                    <a:pt x="2595843" y="1617180"/>
                  </a:lnTo>
                  <a:lnTo>
                    <a:pt x="3034997" y="1627053"/>
                  </a:lnTo>
                  <a:lnTo>
                    <a:pt x="3305430" y="1587139"/>
                  </a:lnTo>
                  <a:lnTo>
                    <a:pt x="3518786" y="1458554"/>
                  </a:lnTo>
                  <a:lnTo>
                    <a:pt x="3786707" y="1202412"/>
                  </a:lnTo>
                  <a:lnTo>
                    <a:pt x="4038406" y="828829"/>
                  </a:lnTo>
                  <a:lnTo>
                    <a:pt x="4160006" y="439699"/>
                  </a:lnTo>
                  <a:lnTo>
                    <a:pt x="4198504" y="133790"/>
                  </a:lnTo>
                  <a:lnTo>
                    <a:pt x="4200893" y="9872"/>
                  </a:lnTo>
                  <a:lnTo>
                    <a:pt x="3761739" y="0"/>
                  </a:lnTo>
                  <a:lnTo>
                    <a:pt x="3491307" y="39915"/>
                  </a:lnTo>
                  <a:lnTo>
                    <a:pt x="3277954" y="168503"/>
                  </a:lnTo>
                  <a:lnTo>
                    <a:pt x="3010037" y="424649"/>
                  </a:lnTo>
                  <a:close/>
                </a:path>
                <a:path w="4201159" h="2113279">
                  <a:moveTo>
                    <a:pt x="3579201" y="632447"/>
                  </a:moveTo>
                  <a:lnTo>
                    <a:pt x="2100447" y="2113274"/>
                  </a:lnTo>
                </a:path>
              </a:pathLst>
            </a:custGeom>
            <a:ln w="174226">
              <a:solidFill>
                <a:srgbClr val="000000"/>
              </a:solidFill>
            </a:ln>
          </p:spPr>
          <p:txBody>
            <a:bodyPr wrap="square" lIns="0" tIns="0" rIns="0" bIns="0" rtlCol="0"/>
            <a:lstStyle/>
            <a:p>
              <a:endParaRPr/>
            </a:p>
          </p:txBody>
        </p:sp>
      </p:grpSp>
      <p:graphicFrame>
        <p:nvGraphicFramePr>
          <p:cNvPr id="18" name="Table 17"/>
          <p:cNvGraphicFramePr>
            <a:graphicFrameLocks noGrp="1"/>
          </p:cNvGraphicFramePr>
          <p:nvPr>
            <p:extLst>
              <p:ext uri="{D42A27DB-BD31-4B8C-83A1-F6EECF244321}">
                <p14:modId xmlns:p14="http://schemas.microsoft.com/office/powerpoint/2010/main" val="984718984"/>
              </p:ext>
            </p:extLst>
          </p:nvPr>
        </p:nvGraphicFramePr>
        <p:xfrm>
          <a:off x="1741488" y="4686300"/>
          <a:ext cx="7542213" cy="2819399"/>
        </p:xfrm>
        <a:graphic>
          <a:graphicData uri="http://schemas.openxmlformats.org/drawingml/2006/table">
            <a:tbl>
              <a:tblPr/>
              <a:tblGrid>
                <a:gridCol w="2514071"/>
                <a:gridCol w="2514071"/>
                <a:gridCol w="2514071"/>
              </a:tblGrid>
              <a:tr h="1213442">
                <a:tc>
                  <a:txBody>
                    <a:bodyPr/>
                    <a:lstStyle/>
                    <a:p>
                      <a:r>
                        <a:rPr lang="en-US" sz="1700" b="1">
                          <a:solidFill>
                            <a:schemeClr val="tx1"/>
                          </a:solidFill>
                          <a:effectLst/>
                          <a:latin typeface="Trebuchet MS" panose="020B0603020202020204" pitchFamily="34" charset="0"/>
                        </a:rPr>
                        <a:t>SOFT SKILLS FOR EVERYONE</a:t>
                      </a:r>
                      <a:endParaRPr lang="en-US" sz="1700">
                        <a:solidFill>
                          <a:schemeClr val="tx1"/>
                        </a:solidFill>
                        <a:effectLst/>
                      </a:endParaRPr>
                    </a:p>
                  </a:txBody>
                  <a:tcPr marL="62916" marR="62916" marT="43142" marB="43142" anchor="ctr">
                    <a:lnL w="9525" cap="flat" cmpd="sng" algn="ctr">
                      <a:solidFill>
                        <a:srgbClr val="D1CFCF"/>
                      </a:solidFill>
                      <a:prstDash val="solid"/>
                      <a:round/>
                      <a:headEnd type="none" w="med" len="med"/>
                      <a:tailEnd type="none" w="med" len="med"/>
                    </a:lnL>
                    <a:lnR w="9525" cap="flat" cmpd="sng" algn="ctr">
                      <a:solidFill>
                        <a:srgbClr val="D1CFCF"/>
                      </a:solidFill>
                      <a:prstDash val="solid"/>
                      <a:round/>
                      <a:headEnd type="none" w="med" len="med"/>
                      <a:tailEnd type="none" w="med" len="med"/>
                    </a:lnR>
                    <a:lnT w="9525" cap="flat" cmpd="sng" algn="ctr">
                      <a:solidFill>
                        <a:srgbClr val="D1CFCF"/>
                      </a:solidFill>
                      <a:prstDash val="solid"/>
                      <a:round/>
                      <a:headEnd type="none" w="med" len="med"/>
                      <a:tailEnd type="none" w="med" len="med"/>
                    </a:lnT>
                    <a:lnB w="9525" cap="flat" cmpd="sng" algn="ctr">
                      <a:solidFill>
                        <a:srgbClr val="D1CFCF"/>
                      </a:solidFill>
                      <a:prstDash val="solid"/>
                      <a:round/>
                      <a:headEnd type="none" w="med" len="med"/>
                      <a:tailEnd type="none" w="med" len="med"/>
                    </a:lnB>
                    <a:solidFill>
                      <a:srgbClr val="F9F9F9"/>
                    </a:solidFill>
                  </a:tcPr>
                </a:tc>
                <a:tc>
                  <a:txBody>
                    <a:bodyPr/>
                    <a:lstStyle/>
                    <a:p>
                      <a:r>
                        <a:rPr lang="en-US" sz="1700" b="1" dirty="0">
                          <a:solidFill>
                            <a:schemeClr val="tx1"/>
                          </a:solidFill>
                          <a:effectLst/>
                          <a:latin typeface="Trebuchet MS" panose="020B0603020202020204" pitchFamily="34" charset="0"/>
                        </a:rPr>
                        <a:t>JEFF BUTTERFIELD</a:t>
                      </a:r>
                      <a:endParaRPr lang="en-US" sz="1700" dirty="0">
                        <a:solidFill>
                          <a:schemeClr val="tx1"/>
                        </a:solidFill>
                        <a:effectLst/>
                      </a:endParaRPr>
                    </a:p>
                  </a:txBody>
                  <a:tcPr marL="62916" marR="62916" marT="43142" marB="43142" anchor="ctr">
                    <a:lnL w="9525" cap="flat" cmpd="sng" algn="ctr">
                      <a:solidFill>
                        <a:srgbClr val="D1CFCF"/>
                      </a:solidFill>
                      <a:prstDash val="solid"/>
                      <a:round/>
                      <a:headEnd type="none" w="med" len="med"/>
                      <a:tailEnd type="none" w="med" len="med"/>
                    </a:lnL>
                    <a:lnR w="9525" cap="flat" cmpd="sng" algn="ctr">
                      <a:solidFill>
                        <a:srgbClr val="D1CFCF"/>
                      </a:solidFill>
                      <a:prstDash val="solid"/>
                      <a:round/>
                      <a:headEnd type="none" w="med" len="med"/>
                      <a:tailEnd type="none" w="med" len="med"/>
                    </a:lnR>
                    <a:lnT w="9525" cap="flat" cmpd="sng" algn="ctr">
                      <a:solidFill>
                        <a:srgbClr val="D1CFCF"/>
                      </a:solidFill>
                      <a:prstDash val="solid"/>
                      <a:round/>
                      <a:headEnd type="none" w="med" len="med"/>
                      <a:tailEnd type="none" w="med" len="med"/>
                    </a:lnT>
                    <a:lnB w="9525" cap="flat" cmpd="sng" algn="ctr">
                      <a:solidFill>
                        <a:srgbClr val="D1CFCF"/>
                      </a:solidFill>
                      <a:prstDash val="solid"/>
                      <a:round/>
                      <a:headEnd type="none" w="med" len="med"/>
                      <a:tailEnd type="none" w="med" len="med"/>
                    </a:lnB>
                    <a:solidFill>
                      <a:srgbClr val="F9F9F9"/>
                    </a:solidFill>
                  </a:tcPr>
                </a:tc>
                <a:tc>
                  <a:txBody>
                    <a:bodyPr/>
                    <a:lstStyle/>
                    <a:p>
                      <a:r>
                        <a:rPr lang="en-US" sz="1700" b="1">
                          <a:solidFill>
                            <a:schemeClr val="tx1"/>
                          </a:solidFill>
                          <a:effectLst/>
                          <a:latin typeface="Trebuchet MS" panose="020B0603020202020204" pitchFamily="34" charset="0"/>
                        </a:rPr>
                        <a:t>Reference Book</a:t>
                      </a:r>
                      <a:endParaRPr lang="en-US" sz="1700">
                        <a:solidFill>
                          <a:schemeClr val="tx1"/>
                        </a:solidFill>
                        <a:effectLst/>
                      </a:endParaRPr>
                    </a:p>
                  </a:txBody>
                  <a:tcPr marL="62916" marR="62916" marT="43142" marB="43142" anchor="ctr">
                    <a:lnL w="9525" cap="flat" cmpd="sng" algn="ctr">
                      <a:solidFill>
                        <a:srgbClr val="D1CFCF"/>
                      </a:solidFill>
                      <a:prstDash val="solid"/>
                      <a:round/>
                      <a:headEnd type="none" w="med" len="med"/>
                      <a:tailEnd type="none" w="med" len="med"/>
                    </a:lnL>
                    <a:lnR w="9525" cap="flat" cmpd="sng" algn="ctr">
                      <a:solidFill>
                        <a:srgbClr val="D1CFCF"/>
                      </a:solidFill>
                      <a:prstDash val="solid"/>
                      <a:round/>
                      <a:headEnd type="none" w="med" len="med"/>
                      <a:tailEnd type="none" w="med" len="med"/>
                    </a:lnR>
                    <a:lnT w="9525" cap="flat" cmpd="sng" algn="ctr">
                      <a:solidFill>
                        <a:srgbClr val="D1CFCF"/>
                      </a:solidFill>
                      <a:prstDash val="solid"/>
                      <a:round/>
                      <a:headEnd type="none" w="med" len="med"/>
                      <a:tailEnd type="none" w="med" len="med"/>
                    </a:lnT>
                    <a:lnB w="9525" cap="flat" cmpd="sng" algn="ctr">
                      <a:solidFill>
                        <a:srgbClr val="D1CFCF"/>
                      </a:solidFill>
                      <a:prstDash val="solid"/>
                      <a:round/>
                      <a:headEnd type="none" w="med" len="med"/>
                      <a:tailEnd type="none" w="med" len="med"/>
                    </a:lnB>
                    <a:solidFill>
                      <a:srgbClr val="F9F9F9"/>
                    </a:solidFill>
                  </a:tcPr>
                </a:tc>
              </a:tr>
              <a:tr h="1605957">
                <a:tc>
                  <a:txBody>
                    <a:bodyPr/>
                    <a:lstStyle/>
                    <a:p>
                      <a:r>
                        <a:rPr lang="en-US" sz="1700" b="1">
                          <a:solidFill>
                            <a:schemeClr val="tx1"/>
                          </a:solidFill>
                          <a:effectLst/>
                          <a:latin typeface="Trebuchet MS" panose="020B0603020202020204" pitchFamily="34" charset="0"/>
                        </a:rPr>
                        <a:t>PROFESSIONAL SPEAKING SKILLS</a:t>
                      </a:r>
                      <a:endParaRPr lang="en-US" sz="1700">
                        <a:solidFill>
                          <a:schemeClr val="tx1"/>
                        </a:solidFill>
                        <a:effectLst/>
                      </a:endParaRPr>
                    </a:p>
                  </a:txBody>
                  <a:tcPr marL="62916" marR="62916" marT="43142" marB="43142" anchor="ctr">
                    <a:lnL w="9525" cap="flat" cmpd="sng" algn="ctr">
                      <a:solidFill>
                        <a:srgbClr val="D1CFCF"/>
                      </a:solidFill>
                      <a:prstDash val="solid"/>
                      <a:round/>
                      <a:headEnd type="none" w="med" len="med"/>
                      <a:tailEnd type="none" w="med" len="med"/>
                    </a:lnL>
                    <a:lnR w="9525" cap="flat" cmpd="sng" algn="ctr">
                      <a:solidFill>
                        <a:srgbClr val="D1CFCF"/>
                      </a:solidFill>
                      <a:prstDash val="solid"/>
                      <a:round/>
                      <a:headEnd type="none" w="med" len="med"/>
                      <a:tailEnd type="none" w="med" len="med"/>
                    </a:lnR>
                    <a:lnT w="9525" cap="flat" cmpd="sng" algn="ctr">
                      <a:solidFill>
                        <a:srgbClr val="D1CFCF"/>
                      </a:solidFill>
                      <a:prstDash val="solid"/>
                      <a:round/>
                      <a:headEnd type="none" w="med" len="med"/>
                      <a:tailEnd type="none" w="med" len="med"/>
                    </a:lnT>
                    <a:lnB w="9525" cap="flat" cmpd="sng" algn="ctr">
                      <a:solidFill>
                        <a:srgbClr val="D1CFCF"/>
                      </a:solidFill>
                      <a:prstDash val="solid"/>
                      <a:round/>
                      <a:headEnd type="none" w="med" len="med"/>
                      <a:tailEnd type="none" w="med" len="med"/>
                    </a:lnB>
                    <a:solidFill>
                      <a:srgbClr val="F9F9F9"/>
                    </a:solidFill>
                  </a:tcPr>
                </a:tc>
                <a:tc>
                  <a:txBody>
                    <a:bodyPr/>
                    <a:lstStyle/>
                    <a:p>
                      <a:r>
                        <a:rPr lang="en-US" sz="1700" b="1">
                          <a:solidFill>
                            <a:schemeClr val="tx1"/>
                          </a:solidFill>
                          <a:effectLst/>
                          <a:latin typeface="Trebuchet MS" panose="020B0603020202020204" pitchFamily="34" charset="0"/>
                        </a:rPr>
                        <a:t>ARUNA KONERU</a:t>
                      </a:r>
                      <a:endParaRPr lang="en-US" sz="1700">
                        <a:solidFill>
                          <a:schemeClr val="tx1"/>
                        </a:solidFill>
                        <a:effectLst/>
                      </a:endParaRPr>
                    </a:p>
                  </a:txBody>
                  <a:tcPr marL="62916" marR="62916" marT="43142" marB="43142" anchor="ctr">
                    <a:lnL w="9525" cap="flat" cmpd="sng" algn="ctr">
                      <a:solidFill>
                        <a:srgbClr val="D1CFCF"/>
                      </a:solidFill>
                      <a:prstDash val="solid"/>
                      <a:round/>
                      <a:headEnd type="none" w="med" len="med"/>
                      <a:tailEnd type="none" w="med" len="med"/>
                    </a:lnL>
                    <a:lnR w="9525" cap="flat" cmpd="sng" algn="ctr">
                      <a:solidFill>
                        <a:srgbClr val="D1CFCF"/>
                      </a:solidFill>
                      <a:prstDash val="solid"/>
                      <a:round/>
                      <a:headEnd type="none" w="med" len="med"/>
                      <a:tailEnd type="none" w="med" len="med"/>
                    </a:lnR>
                    <a:lnT w="9525" cap="flat" cmpd="sng" algn="ctr">
                      <a:solidFill>
                        <a:srgbClr val="D1CFCF"/>
                      </a:solidFill>
                      <a:prstDash val="solid"/>
                      <a:round/>
                      <a:headEnd type="none" w="med" len="med"/>
                      <a:tailEnd type="none" w="med" len="med"/>
                    </a:lnT>
                    <a:lnB w="9525" cap="flat" cmpd="sng" algn="ctr">
                      <a:solidFill>
                        <a:srgbClr val="D1CFCF"/>
                      </a:solidFill>
                      <a:prstDash val="solid"/>
                      <a:round/>
                      <a:headEnd type="none" w="med" len="med"/>
                      <a:tailEnd type="none" w="med" len="med"/>
                    </a:lnB>
                    <a:solidFill>
                      <a:srgbClr val="F9F9F9"/>
                    </a:solidFill>
                  </a:tcPr>
                </a:tc>
                <a:tc>
                  <a:txBody>
                    <a:bodyPr/>
                    <a:lstStyle/>
                    <a:p>
                      <a:r>
                        <a:rPr lang="en-US" sz="1700" b="1" dirty="0">
                          <a:solidFill>
                            <a:schemeClr val="tx1"/>
                          </a:solidFill>
                          <a:effectLst/>
                          <a:latin typeface="Trebuchet MS" panose="020B0603020202020204" pitchFamily="34" charset="0"/>
                        </a:rPr>
                        <a:t>Reference Book</a:t>
                      </a:r>
                      <a:endParaRPr lang="en-US" sz="1700" dirty="0">
                        <a:solidFill>
                          <a:schemeClr val="tx1"/>
                        </a:solidFill>
                        <a:effectLst/>
                      </a:endParaRPr>
                    </a:p>
                  </a:txBody>
                  <a:tcPr marL="62916" marR="62916" marT="43142" marB="43142" anchor="ctr">
                    <a:lnL w="9525" cap="flat" cmpd="sng" algn="ctr">
                      <a:solidFill>
                        <a:srgbClr val="D1CFCF"/>
                      </a:solidFill>
                      <a:prstDash val="solid"/>
                      <a:round/>
                      <a:headEnd type="none" w="med" len="med"/>
                      <a:tailEnd type="none" w="med" len="med"/>
                    </a:lnL>
                    <a:lnR w="9525" cap="flat" cmpd="sng" algn="ctr">
                      <a:solidFill>
                        <a:srgbClr val="D1CFCF"/>
                      </a:solidFill>
                      <a:prstDash val="solid"/>
                      <a:round/>
                      <a:headEnd type="none" w="med" len="med"/>
                      <a:tailEnd type="none" w="med" len="med"/>
                    </a:lnR>
                    <a:lnT w="9525" cap="flat" cmpd="sng" algn="ctr">
                      <a:solidFill>
                        <a:srgbClr val="D1CFCF"/>
                      </a:solidFill>
                      <a:prstDash val="solid"/>
                      <a:round/>
                      <a:headEnd type="none" w="med" len="med"/>
                      <a:tailEnd type="none" w="med" len="med"/>
                    </a:lnT>
                    <a:lnB w="9525" cap="flat" cmpd="sng" algn="ctr">
                      <a:solidFill>
                        <a:srgbClr val="D1CFCF"/>
                      </a:solidFill>
                      <a:prstDash val="solid"/>
                      <a:round/>
                      <a:headEnd type="none" w="med" len="med"/>
                      <a:tailEnd type="none" w="med" len="med"/>
                    </a:lnB>
                    <a:solidFill>
                      <a:srgbClr val="F9F9F9"/>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0250170" cy="4638675"/>
            <a:chOff x="0" y="0"/>
            <a:chExt cx="10250170" cy="4638675"/>
          </a:xfrm>
        </p:grpSpPr>
        <p:sp>
          <p:nvSpPr>
            <p:cNvPr id="3" name="object 3"/>
            <p:cNvSpPr/>
            <p:nvPr/>
          </p:nvSpPr>
          <p:spPr>
            <a:xfrm>
              <a:off x="278163" y="2425592"/>
              <a:ext cx="9972040" cy="1257300"/>
            </a:xfrm>
            <a:custGeom>
              <a:avLst/>
              <a:gdLst/>
              <a:ahLst/>
              <a:cxnLst/>
              <a:rect l="l" t="t" r="r" b="b"/>
              <a:pathLst>
                <a:path w="9972040" h="1257300">
                  <a:moveTo>
                    <a:pt x="9971995" y="1257297"/>
                  </a:moveTo>
                  <a:lnTo>
                    <a:pt x="0" y="1257297"/>
                  </a:lnTo>
                  <a:lnTo>
                    <a:pt x="0" y="0"/>
                  </a:lnTo>
                  <a:lnTo>
                    <a:pt x="9971995" y="0"/>
                  </a:lnTo>
                  <a:lnTo>
                    <a:pt x="9971995" y="1257297"/>
                  </a:lnTo>
                  <a:close/>
                </a:path>
              </a:pathLst>
            </a:custGeom>
            <a:solidFill>
              <a:srgbClr val="2A4A9D"/>
            </a:solidFill>
          </p:spPr>
          <p:txBody>
            <a:bodyPr wrap="square" lIns="0" tIns="0" rIns="0" bIns="0" rtlCol="0"/>
            <a:lstStyle/>
            <a:p>
              <a:endParaRPr/>
            </a:p>
          </p:txBody>
        </p:sp>
        <p:sp>
          <p:nvSpPr>
            <p:cNvPr id="4" name="object 4"/>
            <p:cNvSpPr/>
            <p:nvPr/>
          </p:nvSpPr>
          <p:spPr>
            <a:xfrm>
              <a:off x="0" y="0"/>
              <a:ext cx="4638675" cy="4638675"/>
            </a:xfrm>
            <a:custGeom>
              <a:avLst/>
              <a:gdLst/>
              <a:ahLst/>
              <a:cxnLst/>
              <a:rect l="l" t="t" r="r" b="b"/>
              <a:pathLst>
                <a:path w="4638675" h="4638675">
                  <a:moveTo>
                    <a:pt x="4638161" y="0"/>
                  </a:moveTo>
                  <a:lnTo>
                    <a:pt x="0" y="4638162"/>
                  </a:lnTo>
                  <a:lnTo>
                    <a:pt x="0" y="0"/>
                  </a:lnTo>
                  <a:lnTo>
                    <a:pt x="4638161" y="0"/>
                  </a:lnTo>
                  <a:close/>
                </a:path>
              </a:pathLst>
            </a:custGeom>
            <a:solidFill>
              <a:srgbClr val="5270FF"/>
            </a:solidFill>
          </p:spPr>
          <p:txBody>
            <a:bodyPr wrap="square" lIns="0" tIns="0" rIns="0" bIns="0" rtlCol="0"/>
            <a:lstStyle/>
            <a:p>
              <a:endParaRPr/>
            </a:p>
          </p:txBody>
        </p:sp>
        <p:sp>
          <p:nvSpPr>
            <p:cNvPr id="5" name="object 5"/>
            <p:cNvSpPr/>
            <p:nvPr/>
          </p:nvSpPr>
          <p:spPr>
            <a:xfrm>
              <a:off x="0" y="0"/>
              <a:ext cx="4132579" cy="4132579"/>
            </a:xfrm>
            <a:custGeom>
              <a:avLst/>
              <a:gdLst/>
              <a:ahLst/>
              <a:cxnLst/>
              <a:rect l="l" t="t" r="r" b="b"/>
              <a:pathLst>
                <a:path w="4132579" h="4132579">
                  <a:moveTo>
                    <a:pt x="0" y="4132170"/>
                  </a:moveTo>
                  <a:lnTo>
                    <a:pt x="0" y="3868740"/>
                  </a:lnTo>
                  <a:lnTo>
                    <a:pt x="3868740" y="0"/>
                  </a:lnTo>
                  <a:lnTo>
                    <a:pt x="4132176" y="0"/>
                  </a:lnTo>
                  <a:lnTo>
                    <a:pt x="0" y="4132170"/>
                  </a:lnTo>
                  <a:close/>
                </a:path>
              </a:pathLst>
            </a:custGeom>
            <a:solidFill>
              <a:srgbClr val="FFFFFF"/>
            </a:solidFill>
          </p:spPr>
          <p:txBody>
            <a:bodyPr wrap="square" lIns="0" tIns="0" rIns="0" bIns="0" rtlCol="0"/>
            <a:lstStyle/>
            <a:p>
              <a:endParaRPr/>
            </a:p>
          </p:txBody>
        </p:sp>
      </p:grpSp>
      <p:grpSp>
        <p:nvGrpSpPr>
          <p:cNvPr id="6" name="object 6"/>
          <p:cNvGrpSpPr/>
          <p:nvPr/>
        </p:nvGrpSpPr>
        <p:grpSpPr>
          <a:xfrm>
            <a:off x="0" y="5648775"/>
            <a:ext cx="4638675" cy="4638675"/>
            <a:chOff x="0" y="5648775"/>
            <a:chExt cx="4638675" cy="4638675"/>
          </a:xfrm>
        </p:grpSpPr>
        <p:sp>
          <p:nvSpPr>
            <p:cNvPr id="7" name="object 7"/>
            <p:cNvSpPr/>
            <p:nvPr/>
          </p:nvSpPr>
          <p:spPr>
            <a:xfrm>
              <a:off x="0" y="5648775"/>
              <a:ext cx="4638675" cy="4638675"/>
            </a:xfrm>
            <a:custGeom>
              <a:avLst/>
              <a:gdLst/>
              <a:ahLst/>
              <a:cxnLst/>
              <a:rect l="l" t="t" r="r" b="b"/>
              <a:pathLst>
                <a:path w="4638675" h="4638675">
                  <a:moveTo>
                    <a:pt x="4638202" y="4638193"/>
                  </a:moveTo>
                  <a:lnTo>
                    <a:pt x="0" y="4638223"/>
                  </a:lnTo>
                  <a:lnTo>
                    <a:pt x="0" y="0"/>
                  </a:lnTo>
                  <a:lnTo>
                    <a:pt x="4638202" y="4638193"/>
                  </a:lnTo>
                  <a:close/>
                </a:path>
              </a:pathLst>
            </a:custGeom>
            <a:solidFill>
              <a:srgbClr val="5270FF"/>
            </a:solidFill>
          </p:spPr>
          <p:txBody>
            <a:bodyPr wrap="square" lIns="0" tIns="0" rIns="0" bIns="0" rtlCol="0"/>
            <a:lstStyle/>
            <a:p>
              <a:endParaRPr/>
            </a:p>
          </p:txBody>
        </p:sp>
        <p:sp>
          <p:nvSpPr>
            <p:cNvPr id="8" name="object 8"/>
            <p:cNvSpPr/>
            <p:nvPr/>
          </p:nvSpPr>
          <p:spPr>
            <a:xfrm>
              <a:off x="0" y="6148427"/>
              <a:ext cx="4135754" cy="4138929"/>
            </a:xfrm>
            <a:custGeom>
              <a:avLst/>
              <a:gdLst/>
              <a:ahLst/>
              <a:cxnLst/>
              <a:rect l="l" t="t" r="r" b="b"/>
              <a:pathLst>
                <a:path w="4135754" h="4138929">
                  <a:moveTo>
                    <a:pt x="3868741" y="4138571"/>
                  </a:moveTo>
                  <a:lnTo>
                    <a:pt x="3874682" y="4132630"/>
                  </a:lnTo>
                  <a:lnTo>
                    <a:pt x="0" y="257948"/>
                  </a:lnTo>
                  <a:lnTo>
                    <a:pt x="0" y="0"/>
                  </a:lnTo>
                  <a:lnTo>
                    <a:pt x="4135372" y="4135372"/>
                  </a:lnTo>
                  <a:lnTo>
                    <a:pt x="4132173" y="4138571"/>
                  </a:lnTo>
                  <a:lnTo>
                    <a:pt x="3868741" y="4138571"/>
                  </a:lnTo>
                  <a:close/>
                </a:path>
              </a:pathLst>
            </a:custGeom>
            <a:solidFill>
              <a:srgbClr val="FFFFFF"/>
            </a:solidFill>
          </p:spPr>
          <p:txBody>
            <a:bodyPr wrap="square" lIns="0" tIns="0" rIns="0" bIns="0" rtlCol="0"/>
            <a:lstStyle/>
            <a:p>
              <a:endParaRPr/>
            </a:p>
          </p:txBody>
        </p:sp>
        <p:sp>
          <p:nvSpPr>
            <p:cNvPr id="9" name="object 9"/>
            <p:cNvSpPr/>
            <p:nvPr/>
          </p:nvSpPr>
          <p:spPr>
            <a:xfrm>
              <a:off x="0" y="6762118"/>
              <a:ext cx="3524885" cy="3524885"/>
            </a:xfrm>
            <a:custGeom>
              <a:avLst/>
              <a:gdLst/>
              <a:ahLst/>
              <a:cxnLst/>
              <a:rect l="l" t="t" r="r" b="b"/>
              <a:pathLst>
                <a:path w="3524885" h="3524884">
                  <a:moveTo>
                    <a:pt x="3524887" y="3524880"/>
                  </a:moveTo>
                  <a:lnTo>
                    <a:pt x="0" y="3524880"/>
                  </a:lnTo>
                  <a:lnTo>
                    <a:pt x="0" y="0"/>
                  </a:lnTo>
                  <a:lnTo>
                    <a:pt x="3524887" y="3524880"/>
                  </a:lnTo>
                  <a:close/>
                </a:path>
              </a:pathLst>
            </a:custGeom>
            <a:solidFill>
              <a:srgbClr val="5270FF"/>
            </a:solidFill>
          </p:spPr>
          <p:txBody>
            <a:bodyPr wrap="square" lIns="0" tIns="0" rIns="0" bIns="0" rtlCol="0"/>
            <a:lstStyle/>
            <a:p>
              <a:endParaRPr/>
            </a:p>
          </p:txBody>
        </p:sp>
        <p:sp>
          <p:nvSpPr>
            <p:cNvPr id="10" name="object 10"/>
            <p:cNvSpPr/>
            <p:nvPr/>
          </p:nvSpPr>
          <p:spPr>
            <a:xfrm>
              <a:off x="0" y="7261801"/>
              <a:ext cx="3025775" cy="3025775"/>
            </a:xfrm>
            <a:custGeom>
              <a:avLst/>
              <a:gdLst/>
              <a:ahLst/>
              <a:cxnLst/>
              <a:rect l="l" t="t" r="r" b="b"/>
              <a:pathLst>
                <a:path w="3025775" h="3025775">
                  <a:moveTo>
                    <a:pt x="2767249" y="3025198"/>
                  </a:moveTo>
                  <a:lnTo>
                    <a:pt x="0" y="257948"/>
                  </a:lnTo>
                  <a:lnTo>
                    <a:pt x="0" y="0"/>
                  </a:lnTo>
                  <a:lnTo>
                    <a:pt x="3025198" y="3025198"/>
                  </a:lnTo>
                  <a:lnTo>
                    <a:pt x="2767249" y="3025198"/>
                  </a:lnTo>
                  <a:close/>
                </a:path>
              </a:pathLst>
            </a:custGeom>
            <a:solidFill>
              <a:srgbClr val="FFFFFF"/>
            </a:solidFill>
          </p:spPr>
          <p:txBody>
            <a:bodyPr wrap="square" lIns="0" tIns="0" rIns="0" bIns="0" rtlCol="0"/>
            <a:lstStyle/>
            <a:p>
              <a:endParaRPr/>
            </a:p>
          </p:txBody>
        </p:sp>
      </p:grpSp>
      <p:grpSp>
        <p:nvGrpSpPr>
          <p:cNvPr id="12" name="object 12"/>
          <p:cNvGrpSpPr/>
          <p:nvPr/>
        </p:nvGrpSpPr>
        <p:grpSpPr>
          <a:xfrm>
            <a:off x="10129326" y="40"/>
            <a:ext cx="8159115" cy="10287000"/>
            <a:chOff x="10129326" y="40"/>
            <a:chExt cx="8159115" cy="10287000"/>
          </a:xfrm>
        </p:grpSpPr>
        <p:sp>
          <p:nvSpPr>
            <p:cNvPr id="13" name="object 13"/>
            <p:cNvSpPr/>
            <p:nvPr/>
          </p:nvSpPr>
          <p:spPr>
            <a:xfrm>
              <a:off x="10129326" y="40"/>
              <a:ext cx="8159115" cy="10287000"/>
            </a:xfrm>
            <a:custGeom>
              <a:avLst/>
              <a:gdLst/>
              <a:ahLst/>
              <a:cxnLst/>
              <a:rect l="l" t="t" r="r" b="b"/>
              <a:pathLst>
                <a:path w="8159115" h="10287000">
                  <a:moveTo>
                    <a:pt x="0" y="0"/>
                  </a:moveTo>
                  <a:lnTo>
                    <a:pt x="8158672" y="0"/>
                  </a:lnTo>
                  <a:lnTo>
                    <a:pt x="8158672" y="10286904"/>
                  </a:lnTo>
                  <a:lnTo>
                    <a:pt x="0" y="10286904"/>
                  </a:lnTo>
                  <a:lnTo>
                    <a:pt x="0" y="0"/>
                  </a:lnTo>
                  <a:close/>
                </a:path>
              </a:pathLst>
            </a:custGeom>
            <a:solidFill>
              <a:srgbClr val="2A4A9D"/>
            </a:solidFill>
          </p:spPr>
          <p:txBody>
            <a:bodyPr wrap="square" lIns="0" tIns="0" rIns="0" bIns="0" rtlCol="0"/>
            <a:lstStyle/>
            <a:p>
              <a:endParaRPr/>
            </a:p>
          </p:txBody>
        </p:sp>
        <p:sp>
          <p:nvSpPr>
            <p:cNvPr id="14" name="object 14"/>
            <p:cNvSpPr/>
            <p:nvPr/>
          </p:nvSpPr>
          <p:spPr>
            <a:xfrm>
              <a:off x="12396918" y="3200015"/>
              <a:ext cx="3775207" cy="3731680"/>
            </a:xfrm>
            <a:prstGeom prst="rect">
              <a:avLst/>
            </a:prstGeom>
            <a:blipFill>
              <a:blip r:embed="rId2" cstate="print"/>
              <a:stretch>
                <a:fillRect/>
              </a:stretch>
            </a:blipFill>
          </p:spPr>
          <p:txBody>
            <a:bodyPr wrap="square" lIns="0" tIns="0" rIns="0" bIns="0" rtlCol="0"/>
            <a:lstStyle/>
            <a:p>
              <a:endParaRPr/>
            </a:p>
          </p:txBody>
        </p:sp>
      </p:grpSp>
      <p:pic>
        <p:nvPicPr>
          <p:cNvPr id="16" name="Content Placeholder 4"/>
          <p:cNvPicPr>
            <a:picLocks noChangeAspect="1"/>
          </p:cNvPicPr>
          <p:nvPr/>
        </p:nvPicPr>
        <p:blipFill>
          <a:blip r:embed="rId3"/>
          <a:stretch>
            <a:fillRect/>
          </a:stretch>
        </p:blipFill>
        <p:spPr bwMode="auto">
          <a:xfrm>
            <a:off x="4282440" y="4092816"/>
            <a:ext cx="3512485"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16"/>
          <p:cNvSpPr>
            <a:spLocks noGrp="1"/>
          </p:cNvSpPr>
          <p:nvPr>
            <p:ph type="title"/>
          </p:nvPr>
        </p:nvSpPr>
        <p:spPr>
          <a:xfrm>
            <a:off x="4042030" y="1238843"/>
            <a:ext cx="10203938" cy="553998"/>
          </a:xfrm>
        </p:spPr>
        <p:txBody>
          <a:bodyPr/>
          <a:lstStyle/>
          <a:p>
            <a:r>
              <a:rPr lang="en-US" sz="3600" dirty="0" smtClean="0"/>
              <a:t>Career Pathways</a:t>
            </a:r>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object 6"/>
          <p:cNvGrpSpPr/>
          <p:nvPr/>
        </p:nvGrpSpPr>
        <p:grpSpPr>
          <a:xfrm>
            <a:off x="0" y="5648775"/>
            <a:ext cx="4638675" cy="4638675"/>
            <a:chOff x="0" y="5648775"/>
            <a:chExt cx="4638675" cy="4638675"/>
          </a:xfrm>
        </p:grpSpPr>
        <p:sp>
          <p:nvSpPr>
            <p:cNvPr id="7" name="object 7"/>
            <p:cNvSpPr/>
            <p:nvPr/>
          </p:nvSpPr>
          <p:spPr>
            <a:xfrm>
              <a:off x="0" y="5648775"/>
              <a:ext cx="4638675" cy="4638675"/>
            </a:xfrm>
            <a:custGeom>
              <a:avLst/>
              <a:gdLst/>
              <a:ahLst/>
              <a:cxnLst/>
              <a:rect l="l" t="t" r="r" b="b"/>
              <a:pathLst>
                <a:path w="4638675" h="4638675">
                  <a:moveTo>
                    <a:pt x="4638202" y="4638193"/>
                  </a:moveTo>
                  <a:lnTo>
                    <a:pt x="0" y="4638223"/>
                  </a:lnTo>
                  <a:lnTo>
                    <a:pt x="0" y="0"/>
                  </a:lnTo>
                  <a:lnTo>
                    <a:pt x="4638202" y="4638193"/>
                  </a:lnTo>
                  <a:close/>
                </a:path>
              </a:pathLst>
            </a:custGeom>
            <a:solidFill>
              <a:srgbClr val="5270FF"/>
            </a:solidFill>
          </p:spPr>
          <p:txBody>
            <a:bodyPr wrap="square" lIns="0" tIns="0" rIns="0" bIns="0" rtlCol="0"/>
            <a:lstStyle/>
            <a:p>
              <a:endParaRPr/>
            </a:p>
          </p:txBody>
        </p:sp>
        <p:sp>
          <p:nvSpPr>
            <p:cNvPr id="8" name="object 8"/>
            <p:cNvSpPr/>
            <p:nvPr/>
          </p:nvSpPr>
          <p:spPr>
            <a:xfrm>
              <a:off x="0" y="6148427"/>
              <a:ext cx="4135754" cy="4138929"/>
            </a:xfrm>
            <a:custGeom>
              <a:avLst/>
              <a:gdLst/>
              <a:ahLst/>
              <a:cxnLst/>
              <a:rect l="l" t="t" r="r" b="b"/>
              <a:pathLst>
                <a:path w="4135754" h="4138929">
                  <a:moveTo>
                    <a:pt x="3868741" y="4138571"/>
                  </a:moveTo>
                  <a:lnTo>
                    <a:pt x="3874682" y="4132630"/>
                  </a:lnTo>
                  <a:lnTo>
                    <a:pt x="0" y="257948"/>
                  </a:lnTo>
                  <a:lnTo>
                    <a:pt x="0" y="0"/>
                  </a:lnTo>
                  <a:lnTo>
                    <a:pt x="4135372" y="4135372"/>
                  </a:lnTo>
                  <a:lnTo>
                    <a:pt x="4132173" y="4138571"/>
                  </a:lnTo>
                  <a:lnTo>
                    <a:pt x="3868741" y="4138571"/>
                  </a:lnTo>
                  <a:close/>
                </a:path>
              </a:pathLst>
            </a:custGeom>
            <a:solidFill>
              <a:srgbClr val="FFFFFF"/>
            </a:solidFill>
          </p:spPr>
          <p:txBody>
            <a:bodyPr wrap="square" lIns="0" tIns="0" rIns="0" bIns="0" rtlCol="0"/>
            <a:lstStyle/>
            <a:p>
              <a:endParaRPr/>
            </a:p>
          </p:txBody>
        </p:sp>
        <p:sp>
          <p:nvSpPr>
            <p:cNvPr id="9" name="object 9"/>
            <p:cNvSpPr/>
            <p:nvPr/>
          </p:nvSpPr>
          <p:spPr>
            <a:xfrm>
              <a:off x="0" y="6762118"/>
              <a:ext cx="3524885" cy="3524885"/>
            </a:xfrm>
            <a:custGeom>
              <a:avLst/>
              <a:gdLst/>
              <a:ahLst/>
              <a:cxnLst/>
              <a:rect l="l" t="t" r="r" b="b"/>
              <a:pathLst>
                <a:path w="3524885" h="3524884">
                  <a:moveTo>
                    <a:pt x="3524887" y="3524880"/>
                  </a:moveTo>
                  <a:lnTo>
                    <a:pt x="0" y="3524880"/>
                  </a:lnTo>
                  <a:lnTo>
                    <a:pt x="0" y="0"/>
                  </a:lnTo>
                  <a:lnTo>
                    <a:pt x="3524887" y="3524880"/>
                  </a:lnTo>
                  <a:close/>
                </a:path>
              </a:pathLst>
            </a:custGeom>
            <a:solidFill>
              <a:srgbClr val="5270FF"/>
            </a:solidFill>
          </p:spPr>
          <p:txBody>
            <a:bodyPr wrap="square" lIns="0" tIns="0" rIns="0" bIns="0" rtlCol="0"/>
            <a:lstStyle/>
            <a:p>
              <a:endParaRPr/>
            </a:p>
          </p:txBody>
        </p:sp>
        <p:sp>
          <p:nvSpPr>
            <p:cNvPr id="10" name="object 10"/>
            <p:cNvSpPr/>
            <p:nvPr/>
          </p:nvSpPr>
          <p:spPr>
            <a:xfrm>
              <a:off x="0" y="7261801"/>
              <a:ext cx="3025775" cy="3025775"/>
            </a:xfrm>
            <a:custGeom>
              <a:avLst/>
              <a:gdLst/>
              <a:ahLst/>
              <a:cxnLst/>
              <a:rect l="l" t="t" r="r" b="b"/>
              <a:pathLst>
                <a:path w="3025775" h="3025775">
                  <a:moveTo>
                    <a:pt x="2767249" y="3025198"/>
                  </a:moveTo>
                  <a:lnTo>
                    <a:pt x="0" y="257948"/>
                  </a:lnTo>
                  <a:lnTo>
                    <a:pt x="0" y="0"/>
                  </a:lnTo>
                  <a:lnTo>
                    <a:pt x="3025198" y="3025198"/>
                  </a:lnTo>
                  <a:lnTo>
                    <a:pt x="2767249" y="3025198"/>
                  </a:lnTo>
                  <a:close/>
                </a:path>
              </a:pathLst>
            </a:custGeom>
            <a:solidFill>
              <a:srgbClr val="FFFFFF"/>
            </a:solidFill>
          </p:spPr>
          <p:txBody>
            <a:bodyPr wrap="square" lIns="0" tIns="0" rIns="0" bIns="0" rtlCol="0"/>
            <a:lstStyle/>
            <a:p>
              <a:endParaRPr/>
            </a:p>
          </p:txBody>
        </p:sp>
      </p:grpSp>
      <p:sp>
        <p:nvSpPr>
          <p:cNvPr id="11" name="object 11"/>
          <p:cNvSpPr txBox="1">
            <a:spLocks noGrp="1"/>
          </p:cNvSpPr>
          <p:nvPr>
            <p:ph type="body" idx="1"/>
          </p:nvPr>
        </p:nvSpPr>
        <p:spPr>
          <a:xfrm>
            <a:off x="1490706" y="2427954"/>
            <a:ext cx="7543165" cy="906017"/>
          </a:xfrm>
          <a:prstGeom prst="rect">
            <a:avLst/>
          </a:prstGeom>
        </p:spPr>
        <p:txBody>
          <a:bodyPr vert="horz" wrap="square" lIns="0" tIns="440055" rIns="0" bIns="0" rtlCol="0">
            <a:spAutoFit/>
          </a:bodyPr>
          <a:lstStyle/>
          <a:p>
            <a:pPr algn="ctr">
              <a:lnSpc>
                <a:spcPct val="100000"/>
              </a:lnSpc>
              <a:spcBef>
                <a:spcPts val="3465"/>
              </a:spcBef>
            </a:pPr>
            <a:r>
              <a:rPr lang="en-US" sz="3000" dirty="0" smtClean="0">
                <a:latin typeface="Lato"/>
                <a:cs typeface="Lato"/>
              </a:rPr>
              <a:t>Skills</a:t>
            </a:r>
            <a:endParaRPr sz="3000" dirty="0">
              <a:latin typeface="Lato"/>
              <a:cs typeface="Lato"/>
            </a:endParaRPr>
          </a:p>
        </p:txBody>
      </p:sp>
      <p:grpSp>
        <p:nvGrpSpPr>
          <p:cNvPr id="13" name="object 13"/>
          <p:cNvGrpSpPr/>
          <p:nvPr/>
        </p:nvGrpSpPr>
        <p:grpSpPr>
          <a:xfrm>
            <a:off x="13106400" y="2019300"/>
            <a:ext cx="5344267" cy="7957956"/>
            <a:chOff x="10129326" y="40"/>
            <a:chExt cx="8159115" cy="10287000"/>
          </a:xfrm>
        </p:grpSpPr>
        <p:sp>
          <p:nvSpPr>
            <p:cNvPr id="14" name="object 14"/>
            <p:cNvSpPr/>
            <p:nvPr/>
          </p:nvSpPr>
          <p:spPr>
            <a:xfrm>
              <a:off x="10129326" y="40"/>
              <a:ext cx="8159115" cy="10287000"/>
            </a:xfrm>
            <a:custGeom>
              <a:avLst/>
              <a:gdLst/>
              <a:ahLst/>
              <a:cxnLst/>
              <a:rect l="l" t="t" r="r" b="b"/>
              <a:pathLst>
                <a:path w="8159115" h="10287000">
                  <a:moveTo>
                    <a:pt x="0" y="0"/>
                  </a:moveTo>
                  <a:lnTo>
                    <a:pt x="8158672" y="0"/>
                  </a:lnTo>
                  <a:lnTo>
                    <a:pt x="8158672" y="10286904"/>
                  </a:lnTo>
                  <a:lnTo>
                    <a:pt x="0" y="10286904"/>
                  </a:lnTo>
                  <a:lnTo>
                    <a:pt x="0" y="0"/>
                  </a:lnTo>
                  <a:close/>
                </a:path>
              </a:pathLst>
            </a:custGeom>
            <a:solidFill>
              <a:srgbClr val="2A4A9D"/>
            </a:solidFill>
          </p:spPr>
          <p:txBody>
            <a:bodyPr wrap="square" lIns="0" tIns="0" rIns="0" bIns="0" rtlCol="0"/>
            <a:lstStyle/>
            <a:p>
              <a:endParaRPr/>
            </a:p>
          </p:txBody>
        </p:sp>
        <p:sp>
          <p:nvSpPr>
            <p:cNvPr id="15" name="object 15"/>
            <p:cNvSpPr/>
            <p:nvPr/>
          </p:nvSpPr>
          <p:spPr>
            <a:xfrm>
              <a:off x="13529183" y="3106696"/>
              <a:ext cx="1356995" cy="2808605"/>
            </a:xfrm>
            <a:custGeom>
              <a:avLst/>
              <a:gdLst/>
              <a:ahLst/>
              <a:cxnLst/>
              <a:rect l="l" t="t" r="r" b="b"/>
              <a:pathLst>
                <a:path w="1356994" h="2808604">
                  <a:moveTo>
                    <a:pt x="1356863" y="1404017"/>
                  </a:moveTo>
                  <a:lnTo>
                    <a:pt x="1250858" y="1950524"/>
                  </a:lnTo>
                  <a:lnTo>
                    <a:pt x="1017647" y="2396807"/>
                  </a:lnTo>
                  <a:lnTo>
                    <a:pt x="784436" y="2697699"/>
                  </a:lnTo>
                  <a:lnTo>
                    <a:pt x="678431" y="2808034"/>
                  </a:lnTo>
                  <a:lnTo>
                    <a:pt x="286213" y="2432509"/>
                  </a:lnTo>
                  <a:lnTo>
                    <a:pt x="84803" y="2161083"/>
                  </a:lnTo>
                  <a:lnTo>
                    <a:pt x="10600" y="1862127"/>
                  </a:lnTo>
                  <a:lnTo>
                    <a:pt x="0" y="1404017"/>
                  </a:lnTo>
                  <a:lnTo>
                    <a:pt x="106004" y="857510"/>
                  </a:lnTo>
                  <a:lnTo>
                    <a:pt x="339215" y="411227"/>
                  </a:lnTo>
                  <a:lnTo>
                    <a:pt x="572426" y="110334"/>
                  </a:lnTo>
                  <a:lnTo>
                    <a:pt x="678431" y="0"/>
                  </a:lnTo>
                  <a:lnTo>
                    <a:pt x="1070650" y="375525"/>
                  </a:lnTo>
                  <a:lnTo>
                    <a:pt x="1272059" y="646951"/>
                  </a:lnTo>
                  <a:lnTo>
                    <a:pt x="1346263" y="945907"/>
                  </a:lnTo>
                  <a:lnTo>
                    <a:pt x="1356863" y="1404017"/>
                  </a:lnTo>
                  <a:close/>
                </a:path>
              </a:pathLst>
            </a:custGeom>
            <a:ln w="174150">
              <a:solidFill>
                <a:srgbClr val="000000"/>
              </a:solidFill>
            </a:ln>
          </p:spPr>
          <p:txBody>
            <a:bodyPr wrap="square" lIns="0" tIns="0" rIns="0" bIns="0" rtlCol="0"/>
            <a:lstStyle/>
            <a:p>
              <a:endParaRPr/>
            </a:p>
          </p:txBody>
        </p:sp>
        <p:sp>
          <p:nvSpPr>
            <p:cNvPr id="16" name="object 16"/>
            <p:cNvSpPr/>
            <p:nvPr/>
          </p:nvSpPr>
          <p:spPr>
            <a:xfrm>
              <a:off x="14120563" y="4645799"/>
              <a:ext cx="174625" cy="2538095"/>
            </a:xfrm>
            <a:custGeom>
              <a:avLst/>
              <a:gdLst/>
              <a:ahLst/>
              <a:cxnLst/>
              <a:rect l="l" t="t" r="r" b="b"/>
              <a:pathLst>
                <a:path w="174625" h="2538095">
                  <a:moveTo>
                    <a:pt x="0" y="0"/>
                  </a:moveTo>
                  <a:lnTo>
                    <a:pt x="174104" y="0"/>
                  </a:lnTo>
                  <a:lnTo>
                    <a:pt x="174104" y="2537854"/>
                  </a:lnTo>
                  <a:lnTo>
                    <a:pt x="0" y="2537854"/>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12107167" y="5070379"/>
              <a:ext cx="4201160" cy="2113280"/>
            </a:xfrm>
            <a:custGeom>
              <a:avLst/>
              <a:gdLst/>
              <a:ahLst/>
              <a:cxnLst/>
              <a:rect l="l" t="t" r="r" b="b"/>
              <a:pathLst>
                <a:path w="4201159" h="2113279">
                  <a:moveTo>
                    <a:pt x="1190857" y="424649"/>
                  </a:moveTo>
                  <a:lnTo>
                    <a:pt x="1442561" y="798227"/>
                  </a:lnTo>
                  <a:lnTo>
                    <a:pt x="1564164" y="1187355"/>
                  </a:lnTo>
                  <a:lnTo>
                    <a:pt x="1602662" y="1493263"/>
                  </a:lnTo>
                  <a:lnTo>
                    <a:pt x="1605051" y="1617180"/>
                  </a:lnTo>
                  <a:lnTo>
                    <a:pt x="1165898" y="1627053"/>
                  </a:lnTo>
                  <a:lnTo>
                    <a:pt x="895465" y="1587139"/>
                  </a:lnTo>
                  <a:lnTo>
                    <a:pt x="682111" y="1458554"/>
                  </a:lnTo>
                  <a:lnTo>
                    <a:pt x="414192" y="1202412"/>
                  </a:lnTo>
                  <a:lnTo>
                    <a:pt x="162489" y="828829"/>
                  </a:lnTo>
                  <a:lnTo>
                    <a:pt x="40887" y="439699"/>
                  </a:lnTo>
                  <a:lnTo>
                    <a:pt x="2389" y="133790"/>
                  </a:lnTo>
                  <a:lnTo>
                    <a:pt x="0" y="9872"/>
                  </a:lnTo>
                  <a:lnTo>
                    <a:pt x="439153" y="0"/>
                  </a:lnTo>
                  <a:lnTo>
                    <a:pt x="709585" y="39915"/>
                  </a:lnTo>
                  <a:lnTo>
                    <a:pt x="922939" y="168503"/>
                  </a:lnTo>
                  <a:lnTo>
                    <a:pt x="1190857" y="424649"/>
                  </a:lnTo>
                  <a:close/>
                </a:path>
                <a:path w="4201159" h="2113279">
                  <a:moveTo>
                    <a:pt x="621702" y="632447"/>
                  </a:moveTo>
                  <a:lnTo>
                    <a:pt x="2100447" y="2113274"/>
                  </a:lnTo>
                </a:path>
                <a:path w="4201159" h="2113279">
                  <a:moveTo>
                    <a:pt x="3010037" y="424649"/>
                  </a:moveTo>
                  <a:lnTo>
                    <a:pt x="2758334" y="798227"/>
                  </a:lnTo>
                  <a:lnTo>
                    <a:pt x="2636731" y="1187355"/>
                  </a:lnTo>
                  <a:lnTo>
                    <a:pt x="2598233" y="1493263"/>
                  </a:lnTo>
                  <a:lnTo>
                    <a:pt x="2595843" y="1617180"/>
                  </a:lnTo>
                  <a:lnTo>
                    <a:pt x="3034997" y="1627053"/>
                  </a:lnTo>
                  <a:lnTo>
                    <a:pt x="3305430" y="1587139"/>
                  </a:lnTo>
                  <a:lnTo>
                    <a:pt x="3518786" y="1458554"/>
                  </a:lnTo>
                  <a:lnTo>
                    <a:pt x="3786707" y="1202412"/>
                  </a:lnTo>
                  <a:lnTo>
                    <a:pt x="4038406" y="828829"/>
                  </a:lnTo>
                  <a:lnTo>
                    <a:pt x="4160006" y="439699"/>
                  </a:lnTo>
                  <a:lnTo>
                    <a:pt x="4198504" y="133790"/>
                  </a:lnTo>
                  <a:lnTo>
                    <a:pt x="4200893" y="9872"/>
                  </a:lnTo>
                  <a:lnTo>
                    <a:pt x="3761739" y="0"/>
                  </a:lnTo>
                  <a:lnTo>
                    <a:pt x="3491307" y="39915"/>
                  </a:lnTo>
                  <a:lnTo>
                    <a:pt x="3277954" y="168503"/>
                  </a:lnTo>
                  <a:lnTo>
                    <a:pt x="3010037" y="424649"/>
                  </a:lnTo>
                  <a:close/>
                </a:path>
                <a:path w="4201159" h="2113279">
                  <a:moveTo>
                    <a:pt x="3579201" y="632447"/>
                  </a:moveTo>
                  <a:lnTo>
                    <a:pt x="2100447" y="2113274"/>
                  </a:lnTo>
                </a:path>
              </a:pathLst>
            </a:custGeom>
            <a:ln w="174226">
              <a:solidFill>
                <a:srgbClr val="000000"/>
              </a:solidFill>
            </a:ln>
          </p:spPr>
          <p:txBody>
            <a:bodyPr wrap="square" lIns="0" tIns="0" rIns="0" bIns="0" rtlCol="0"/>
            <a:lstStyle/>
            <a:p>
              <a:endParaRPr/>
            </a:p>
          </p:txBody>
        </p:sp>
      </p:grpSp>
      <p:pic>
        <p:nvPicPr>
          <p:cNvPr id="1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404" y="3670987"/>
            <a:ext cx="5434885" cy="4455198"/>
          </a:xfrm>
          <a:prstGeom prst="rect">
            <a:avLst/>
          </a:prstGeom>
        </p:spPr>
      </p:pic>
      <p:pic>
        <p:nvPicPr>
          <p:cNvPr id="20" name="Picture 19"/>
          <p:cNvPicPr>
            <a:picLocks noChangeAspect="1"/>
          </p:cNvPicPr>
          <p:nvPr/>
        </p:nvPicPr>
        <p:blipFill>
          <a:blip r:embed="rId3"/>
          <a:stretch>
            <a:fillRect/>
          </a:stretch>
        </p:blipFill>
        <p:spPr>
          <a:xfrm>
            <a:off x="6242844" y="3873528"/>
            <a:ext cx="6215807" cy="4549798"/>
          </a:xfrm>
          <a:prstGeom prst="rect">
            <a:avLst/>
          </a:prstGeom>
        </p:spPr>
      </p:pic>
    </p:spTree>
    <p:extLst>
      <p:ext uri="{BB962C8B-B14F-4D97-AF65-F5344CB8AC3E}">
        <p14:creationId xmlns:p14="http://schemas.microsoft.com/office/powerpoint/2010/main" val="622539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0250170" cy="4638675"/>
            <a:chOff x="0" y="0"/>
            <a:chExt cx="10250170" cy="4638675"/>
          </a:xfrm>
        </p:grpSpPr>
        <p:sp>
          <p:nvSpPr>
            <p:cNvPr id="3" name="object 3"/>
            <p:cNvSpPr/>
            <p:nvPr/>
          </p:nvSpPr>
          <p:spPr>
            <a:xfrm>
              <a:off x="278163" y="2425592"/>
              <a:ext cx="9972040" cy="1257300"/>
            </a:xfrm>
            <a:custGeom>
              <a:avLst/>
              <a:gdLst/>
              <a:ahLst/>
              <a:cxnLst/>
              <a:rect l="l" t="t" r="r" b="b"/>
              <a:pathLst>
                <a:path w="9972040" h="1257300">
                  <a:moveTo>
                    <a:pt x="9971995" y="1257297"/>
                  </a:moveTo>
                  <a:lnTo>
                    <a:pt x="0" y="1257297"/>
                  </a:lnTo>
                  <a:lnTo>
                    <a:pt x="0" y="0"/>
                  </a:lnTo>
                  <a:lnTo>
                    <a:pt x="9971995" y="0"/>
                  </a:lnTo>
                  <a:lnTo>
                    <a:pt x="9971995" y="1257297"/>
                  </a:lnTo>
                  <a:close/>
                </a:path>
              </a:pathLst>
            </a:custGeom>
            <a:solidFill>
              <a:srgbClr val="2A4A9D"/>
            </a:solidFill>
          </p:spPr>
          <p:txBody>
            <a:bodyPr wrap="square" lIns="0" tIns="0" rIns="0" bIns="0" rtlCol="0"/>
            <a:lstStyle/>
            <a:p>
              <a:endParaRPr/>
            </a:p>
          </p:txBody>
        </p:sp>
        <p:sp>
          <p:nvSpPr>
            <p:cNvPr id="4" name="object 4"/>
            <p:cNvSpPr/>
            <p:nvPr/>
          </p:nvSpPr>
          <p:spPr>
            <a:xfrm>
              <a:off x="0" y="0"/>
              <a:ext cx="4638675" cy="4638675"/>
            </a:xfrm>
            <a:custGeom>
              <a:avLst/>
              <a:gdLst/>
              <a:ahLst/>
              <a:cxnLst/>
              <a:rect l="l" t="t" r="r" b="b"/>
              <a:pathLst>
                <a:path w="4638675" h="4638675">
                  <a:moveTo>
                    <a:pt x="4638161" y="0"/>
                  </a:moveTo>
                  <a:lnTo>
                    <a:pt x="0" y="4638162"/>
                  </a:lnTo>
                  <a:lnTo>
                    <a:pt x="0" y="0"/>
                  </a:lnTo>
                  <a:lnTo>
                    <a:pt x="4638161" y="0"/>
                  </a:lnTo>
                  <a:close/>
                </a:path>
              </a:pathLst>
            </a:custGeom>
            <a:solidFill>
              <a:srgbClr val="5270FF"/>
            </a:solidFill>
          </p:spPr>
          <p:txBody>
            <a:bodyPr wrap="square" lIns="0" tIns="0" rIns="0" bIns="0" rtlCol="0"/>
            <a:lstStyle/>
            <a:p>
              <a:endParaRPr/>
            </a:p>
          </p:txBody>
        </p:sp>
        <p:sp>
          <p:nvSpPr>
            <p:cNvPr id="5" name="object 5"/>
            <p:cNvSpPr/>
            <p:nvPr/>
          </p:nvSpPr>
          <p:spPr>
            <a:xfrm>
              <a:off x="0" y="0"/>
              <a:ext cx="4132579" cy="4132579"/>
            </a:xfrm>
            <a:custGeom>
              <a:avLst/>
              <a:gdLst/>
              <a:ahLst/>
              <a:cxnLst/>
              <a:rect l="l" t="t" r="r" b="b"/>
              <a:pathLst>
                <a:path w="4132579" h="4132579">
                  <a:moveTo>
                    <a:pt x="0" y="4132170"/>
                  </a:moveTo>
                  <a:lnTo>
                    <a:pt x="0" y="3868740"/>
                  </a:lnTo>
                  <a:lnTo>
                    <a:pt x="3868740" y="0"/>
                  </a:lnTo>
                  <a:lnTo>
                    <a:pt x="4132176" y="0"/>
                  </a:lnTo>
                  <a:lnTo>
                    <a:pt x="0" y="4132170"/>
                  </a:lnTo>
                  <a:close/>
                </a:path>
              </a:pathLst>
            </a:custGeom>
            <a:solidFill>
              <a:srgbClr val="FFFFFF"/>
            </a:solidFill>
          </p:spPr>
          <p:txBody>
            <a:bodyPr wrap="square" lIns="0" tIns="0" rIns="0" bIns="0" rtlCol="0"/>
            <a:lstStyle/>
            <a:p>
              <a:endParaRPr/>
            </a:p>
          </p:txBody>
        </p:sp>
      </p:grpSp>
      <p:grpSp>
        <p:nvGrpSpPr>
          <p:cNvPr id="6" name="object 6"/>
          <p:cNvGrpSpPr/>
          <p:nvPr/>
        </p:nvGrpSpPr>
        <p:grpSpPr>
          <a:xfrm>
            <a:off x="0" y="5648775"/>
            <a:ext cx="4638675" cy="4638675"/>
            <a:chOff x="0" y="5648775"/>
            <a:chExt cx="4638675" cy="4638675"/>
          </a:xfrm>
        </p:grpSpPr>
        <p:sp>
          <p:nvSpPr>
            <p:cNvPr id="7" name="object 7"/>
            <p:cNvSpPr/>
            <p:nvPr/>
          </p:nvSpPr>
          <p:spPr>
            <a:xfrm>
              <a:off x="0" y="5648775"/>
              <a:ext cx="4638675" cy="4638675"/>
            </a:xfrm>
            <a:custGeom>
              <a:avLst/>
              <a:gdLst/>
              <a:ahLst/>
              <a:cxnLst/>
              <a:rect l="l" t="t" r="r" b="b"/>
              <a:pathLst>
                <a:path w="4638675" h="4638675">
                  <a:moveTo>
                    <a:pt x="4638202" y="4638193"/>
                  </a:moveTo>
                  <a:lnTo>
                    <a:pt x="0" y="4638223"/>
                  </a:lnTo>
                  <a:lnTo>
                    <a:pt x="0" y="0"/>
                  </a:lnTo>
                  <a:lnTo>
                    <a:pt x="4638202" y="4638193"/>
                  </a:lnTo>
                  <a:close/>
                </a:path>
              </a:pathLst>
            </a:custGeom>
            <a:solidFill>
              <a:srgbClr val="5270FF"/>
            </a:solidFill>
          </p:spPr>
          <p:txBody>
            <a:bodyPr wrap="square" lIns="0" tIns="0" rIns="0" bIns="0" rtlCol="0"/>
            <a:lstStyle/>
            <a:p>
              <a:endParaRPr/>
            </a:p>
          </p:txBody>
        </p:sp>
        <p:sp>
          <p:nvSpPr>
            <p:cNvPr id="8" name="object 8"/>
            <p:cNvSpPr/>
            <p:nvPr/>
          </p:nvSpPr>
          <p:spPr>
            <a:xfrm>
              <a:off x="0" y="6148427"/>
              <a:ext cx="4135754" cy="4138929"/>
            </a:xfrm>
            <a:custGeom>
              <a:avLst/>
              <a:gdLst/>
              <a:ahLst/>
              <a:cxnLst/>
              <a:rect l="l" t="t" r="r" b="b"/>
              <a:pathLst>
                <a:path w="4135754" h="4138929">
                  <a:moveTo>
                    <a:pt x="3868741" y="4138571"/>
                  </a:moveTo>
                  <a:lnTo>
                    <a:pt x="3874682" y="4132630"/>
                  </a:lnTo>
                  <a:lnTo>
                    <a:pt x="0" y="257948"/>
                  </a:lnTo>
                  <a:lnTo>
                    <a:pt x="0" y="0"/>
                  </a:lnTo>
                  <a:lnTo>
                    <a:pt x="4135372" y="4135372"/>
                  </a:lnTo>
                  <a:lnTo>
                    <a:pt x="4132173" y="4138571"/>
                  </a:lnTo>
                  <a:lnTo>
                    <a:pt x="3868741" y="4138571"/>
                  </a:lnTo>
                  <a:close/>
                </a:path>
              </a:pathLst>
            </a:custGeom>
            <a:solidFill>
              <a:srgbClr val="FFFFFF"/>
            </a:solidFill>
          </p:spPr>
          <p:txBody>
            <a:bodyPr wrap="square" lIns="0" tIns="0" rIns="0" bIns="0" rtlCol="0"/>
            <a:lstStyle/>
            <a:p>
              <a:endParaRPr/>
            </a:p>
          </p:txBody>
        </p:sp>
        <p:sp>
          <p:nvSpPr>
            <p:cNvPr id="9" name="object 9"/>
            <p:cNvSpPr/>
            <p:nvPr/>
          </p:nvSpPr>
          <p:spPr>
            <a:xfrm>
              <a:off x="0" y="6762118"/>
              <a:ext cx="3524885" cy="3524885"/>
            </a:xfrm>
            <a:custGeom>
              <a:avLst/>
              <a:gdLst/>
              <a:ahLst/>
              <a:cxnLst/>
              <a:rect l="l" t="t" r="r" b="b"/>
              <a:pathLst>
                <a:path w="3524885" h="3524884">
                  <a:moveTo>
                    <a:pt x="3524887" y="3524880"/>
                  </a:moveTo>
                  <a:lnTo>
                    <a:pt x="0" y="3524880"/>
                  </a:lnTo>
                  <a:lnTo>
                    <a:pt x="0" y="0"/>
                  </a:lnTo>
                  <a:lnTo>
                    <a:pt x="3524887" y="3524880"/>
                  </a:lnTo>
                  <a:close/>
                </a:path>
              </a:pathLst>
            </a:custGeom>
            <a:solidFill>
              <a:srgbClr val="5270FF"/>
            </a:solidFill>
          </p:spPr>
          <p:txBody>
            <a:bodyPr wrap="square" lIns="0" tIns="0" rIns="0" bIns="0" rtlCol="0"/>
            <a:lstStyle/>
            <a:p>
              <a:endParaRPr/>
            </a:p>
          </p:txBody>
        </p:sp>
        <p:sp>
          <p:nvSpPr>
            <p:cNvPr id="10" name="object 10"/>
            <p:cNvSpPr/>
            <p:nvPr/>
          </p:nvSpPr>
          <p:spPr>
            <a:xfrm>
              <a:off x="0" y="7261801"/>
              <a:ext cx="3025775" cy="3025775"/>
            </a:xfrm>
            <a:custGeom>
              <a:avLst/>
              <a:gdLst/>
              <a:ahLst/>
              <a:cxnLst/>
              <a:rect l="l" t="t" r="r" b="b"/>
              <a:pathLst>
                <a:path w="3025775" h="3025775">
                  <a:moveTo>
                    <a:pt x="2767249" y="3025198"/>
                  </a:moveTo>
                  <a:lnTo>
                    <a:pt x="0" y="257948"/>
                  </a:lnTo>
                  <a:lnTo>
                    <a:pt x="0" y="0"/>
                  </a:lnTo>
                  <a:lnTo>
                    <a:pt x="3025198" y="3025198"/>
                  </a:lnTo>
                  <a:lnTo>
                    <a:pt x="2767249" y="3025198"/>
                  </a:lnTo>
                  <a:close/>
                </a:path>
              </a:pathLst>
            </a:custGeom>
            <a:solidFill>
              <a:srgbClr val="FFFFFF"/>
            </a:solidFill>
          </p:spPr>
          <p:txBody>
            <a:bodyPr wrap="square" lIns="0" tIns="0" rIns="0" bIns="0" rtlCol="0"/>
            <a:lstStyle/>
            <a:p>
              <a:endParaRPr/>
            </a:p>
          </p:txBody>
        </p:sp>
      </p:grpSp>
      <p:grpSp>
        <p:nvGrpSpPr>
          <p:cNvPr id="12" name="object 12"/>
          <p:cNvGrpSpPr/>
          <p:nvPr/>
        </p:nvGrpSpPr>
        <p:grpSpPr>
          <a:xfrm>
            <a:off x="10129326" y="40"/>
            <a:ext cx="8159115" cy="10287000"/>
            <a:chOff x="10129326" y="40"/>
            <a:chExt cx="8159115" cy="10287000"/>
          </a:xfrm>
        </p:grpSpPr>
        <p:sp>
          <p:nvSpPr>
            <p:cNvPr id="13" name="object 13"/>
            <p:cNvSpPr/>
            <p:nvPr/>
          </p:nvSpPr>
          <p:spPr>
            <a:xfrm>
              <a:off x="10129326" y="40"/>
              <a:ext cx="8159115" cy="10287000"/>
            </a:xfrm>
            <a:custGeom>
              <a:avLst/>
              <a:gdLst/>
              <a:ahLst/>
              <a:cxnLst/>
              <a:rect l="l" t="t" r="r" b="b"/>
              <a:pathLst>
                <a:path w="8159115" h="10287000">
                  <a:moveTo>
                    <a:pt x="0" y="0"/>
                  </a:moveTo>
                  <a:lnTo>
                    <a:pt x="8158672" y="0"/>
                  </a:lnTo>
                  <a:lnTo>
                    <a:pt x="8158672" y="10286904"/>
                  </a:lnTo>
                  <a:lnTo>
                    <a:pt x="0" y="10286904"/>
                  </a:lnTo>
                  <a:lnTo>
                    <a:pt x="0" y="0"/>
                  </a:lnTo>
                  <a:close/>
                </a:path>
              </a:pathLst>
            </a:custGeom>
            <a:solidFill>
              <a:srgbClr val="2A4A9D"/>
            </a:solidFill>
          </p:spPr>
          <p:txBody>
            <a:bodyPr wrap="square" lIns="0" tIns="0" rIns="0" bIns="0" rtlCol="0"/>
            <a:lstStyle/>
            <a:p>
              <a:endParaRPr/>
            </a:p>
          </p:txBody>
        </p:sp>
        <p:sp>
          <p:nvSpPr>
            <p:cNvPr id="14" name="object 14"/>
            <p:cNvSpPr/>
            <p:nvPr/>
          </p:nvSpPr>
          <p:spPr>
            <a:xfrm>
              <a:off x="12396918" y="3200015"/>
              <a:ext cx="3775207" cy="3731680"/>
            </a:xfrm>
            <a:prstGeom prst="rect">
              <a:avLst/>
            </a:prstGeom>
            <a:blipFill>
              <a:blip r:embed="rId2" cstate="print"/>
              <a:stretch>
                <a:fillRect/>
              </a:stretch>
            </a:blipFill>
          </p:spPr>
          <p:txBody>
            <a:bodyPr wrap="square" lIns="0" tIns="0" rIns="0" bIns="0" rtlCol="0"/>
            <a:lstStyle/>
            <a:p>
              <a:endParaRPr/>
            </a:p>
          </p:txBody>
        </p:sp>
      </p:grpSp>
      <p:sp>
        <p:nvSpPr>
          <p:cNvPr id="17" name="Title 16"/>
          <p:cNvSpPr>
            <a:spLocks noGrp="1"/>
          </p:cNvSpPr>
          <p:nvPr>
            <p:ph type="title"/>
          </p:nvPr>
        </p:nvSpPr>
        <p:spPr>
          <a:xfrm>
            <a:off x="4042030" y="1238843"/>
            <a:ext cx="5581200" cy="553998"/>
          </a:xfrm>
        </p:spPr>
        <p:txBody>
          <a:bodyPr/>
          <a:lstStyle/>
          <a:p>
            <a:r>
              <a:rPr lang="en-US" sz="3600" dirty="0" smtClean="0"/>
              <a:t>What is expected?</a:t>
            </a:r>
            <a:endParaRPr lang="en-US" sz="3600" dirty="0"/>
          </a:p>
        </p:txBody>
      </p:sp>
      <p:sp>
        <p:nvSpPr>
          <p:cNvPr id="19" name="object 14"/>
          <p:cNvSpPr txBox="1"/>
          <p:nvPr/>
        </p:nvSpPr>
        <p:spPr>
          <a:xfrm>
            <a:off x="1726882" y="3113849"/>
            <a:ext cx="7152330" cy="5569473"/>
          </a:xfrm>
          <a:prstGeom prst="rect">
            <a:avLst/>
          </a:prstGeom>
        </p:spPr>
        <p:txBody>
          <a:bodyPr vert="horz" wrap="square" lIns="0" tIns="577850" rIns="0" bIns="0" rtlCol="0">
            <a:spAutoFit/>
          </a:bodyPr>
          <a:lstStyle/>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Be punctual</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Be open to learn</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Practice ( In the class, home, workshops, events)</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Read news paper, work on research papers</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Make your profile and knowledge strong</a:t>
            </a:r>
          </a:p>
          <a:p>
            <a:pPr marL="571500" indent="-571500">
              <a:buFont typeface="Arial" panose="020B0604020202020204" pitchFamily="34" charset="0"/>
              <a:buChar char="•"/>
            </a:pPr>
            <a:endParaRPr lang="en-US" sz="3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137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5648775"/>
            <a:ext cx="4638675" cy="4638675"/>
            <a:chOff x="0" y="5648775"/>
            <a:chExt cx="4638675" cy="4638675"/>
          </a:xfrm>
        </p:grpSpPr>
        <p:sp>
          <p:nvSpPr>
            <p:cNvPr id="7" name="object 7"/>
            <p:cNvSpPr/>
            <p:nvPr/>
          </p:nvSpPr>
          <p:spPr>
            <a:xfrm>
              <a:off x="0" y="5648775"/>
              <a:ext cx="4638675" cy="4638675"/>
            </a:xfrm>
            <a:custGeom>
              <a:avLst/>
              <a:gdLst/>
              <a:ahLst/>
              <a:cxnLst/>
              <a:rect l="l" t="t" r="r" b="b"/>
              <a:pathLst>
                <a:path w="4638675" h="4638675">
                  <a:moveTo>
                    <a:pt x="4638202" y="4638193"/>
                  </a:moveTo>
                  <a:lnTo>
                    <a:pt x="0" y="4638223"/>
                  </a:lnTo>
                  <a:lnTo>
                    <a:pt x="0" y="0"/>
                  </a:lnTo>
                  <a:lnTo>
                    <a:pt x="4638202" y="4638193"/>
                  </a:lnTo>
                  <a:close/>
                </a:path>
              </a:pathLst>
            </a:custGeom>
            <a:solidFill>
              <a:srgbClr val="5270FF"/>
            </a:solidFill>
          </p:spPr>
          <p:txBody>
            <a:bodyPr wrap="square" lIns="0" tIns="0" rIns="0" bIns="0" rtlCol="0"/>
            <a:lstStyle/>
            <a:p>
              <a:endParaRPr/>
            </a:p>
          </p:txBody>
        </p:sp>
        <p:sp>
          <p:nvSpPr>
            <p:cNvPr id="8" name="object 8"/>
            <p:cNvSpPr/>
            <p:nvPr/>
          </p:nvSpPr>
          <p:spPr>
            <a:xfrm>
              <a:off x="0" y="6148427"/>
              <a:ext cx="4135754" cy="4138929"/>
            </a:xfrm>
            <a:custGeom>
              <a:avLst/>
              <a:gdLst/>
              <a:ahLst/>
              <a:cxnLst/>
              <a:rect l="l" t="t" r="r" b="b"/>
              <a:pathLst>
                <a:path w="4135754" h="4138929">
                  <a:moveTo>
                    <a:pt x="3868741" y="4138571"/>
                  </a:moveTo>
                  <a:lnTo>
                    <a:pt x="3874682" y="4132630"/>
                  </a:lnTo>
                  <a:lnTo>
                    <a:pt x="0" y="257948"/>
                  </a:lnTo>
                  <a:lnTo>
                    <a:pt x="0" y="0"/>
                  </a:lnTo>
                  <a:lnTo>
                    <a:pt x="4135372" y="4135372"/>
                  </a:lnTo>
                  <a:lnTo>
                    <a:pt x="4132173" y="4138571"/>
                  </a:lnTo>
                  <a:lnTo>
                    <a:pt x="3868741" y="4138571"/>
                  </a:lnTo>
                  <a:close/>
                </a:path>
              </a:pathLst>
            </a:custGeom>
            <a:solidFill>
              <a:srgbClr val="FFFFFF"/>
            </a:solidFill>
          </p:spPr>
          <p:txBody>
            <a:bodyPr wrap="square" lIns="0" tIns="0" rIns="0" bIns="0" rtlCol="0"/>
            <a:lstStyle/>
            <a:p>
              <a:endParaRPr/>
            </a:p>
          </p:txBody>
        </p:sp>
        <p:sp>
          <p:nvSpPr>
            <p:cNvPr id="9" name="object 9"/>
            <p:cNvSpPr/>
            <p:nvPr/>
          </p:nvSpPr>
          <p:spPr>
            <a:xfrm>
              <a:off x="0" y="6762118"/>
              <a:ext cx="3524885" cy="3524885"/>
            </a:xfrm>
            <a:custGeom>
              <a:avLst/>
              <a:gdLst/>
              <a:ahLst/>
              <a:cxnLst/>
              <a:rect l="l" t="t" r="r" b="b"/>
              <a:pathLst>
                <a:path w="3524885" h="3524884">
                  <a:moveTo>
                    <a:pt x="3524887" y="3524880"/>
                  </a:moveTo>
                  <a:lnTo>
                    <a:pt x="0" y="3524880"/>
                  </a:lnTo>
                  <a:lnTo>
                    <a:pt x="0" y="0"/>
                  </a:lnTo>
                  <a:lnTo>
                    <a:pt x="3524887" y="3524880"/>
                  </a:lnTo>
                  <a:close/>
                </a:path>
              </a:pathLst>
            </a:custGeom>
            <a:solidFill>
              <a:srgbClr val="5270FF"/>
            </a:solidFill>
          </p:spPr>
          <p:txBody>
            <a:bodyPr wrap="square" lIns="0" tIns="0" rIns="0" bIns="0" rtlCol="0"/>
            <a:lstStyle/>
            <a:p>
              <a:endParaRPr/>
            </a:p>
          </p:txBody>
        </p:sp>
        <p:sp>
          <p:nvSpPr>
            <p:cNvPr id="10" name="object 10"/>
            <p:cNvSpPr/>
            <p:nvPr/>
          </p:nvSpPr>
          <p:spPr>
            <a:xfrm>
              <a:off x="0" y="7261801"/>
              <a:ext cx="3025775" cy="3025775"/>
            </a:xfrm>
            <a:custGeom>
              <a:avLst/>
              <a:gdLst/>
              <a:ahLst/>
              <a:cxnLst/>
              <a:rect l="l" t="t" r="r" b="b"/>
              <a:pathLst>
                <a:path w="3025775" h="3025775">
                  <a:moveTo>
                    <a:pt x="2767249" y="3025198"/>
                  </a:moveTo>
                  <a:lnTo>
                    <a:pt x="0" y="257948"/>
                  </a:lnTo>
                  <a:lnTo>
                    <a:pt x="0" y="0"/>
                  </a:lnTo>
                  <a:lnTo>
                    <a:pt x="3025198" y="3025198"/>
                  </a:lnTo>
                  <a:lnTo>
                    <a:pt x="2767249" y="3025198"/>
                  </a:lnTo>
                  <a:close/>
                </a:path>
              </a:pathLst>
            </a:custGeom>
            <a:solidFill>
              <a:srgbClr val="FFFFFF"/>
            </a:solidFill>
          </p:spPr>
          <p:txBody>
            <a:bodyPr wrap="square" lIns="0" tIns="0" rIns="0" bIns="0" rtlCol="0"/>
            <a:lstStyle/>
            <a:p>
              <a:endParaRPr/>
            </a:p>
          </p:txBody>
        </p:sp>
      </p:grpSp>
      <p:sp>
        <p:nvSpPr>
          <p:cNvPr id="11" name="object 11"/>
          <p:cNvSpPr txBox="1">
            <a:spLocks noGrp="1"/>
          </p:cNvSpPr>
          <p:nvPr>
            <p:ph type="body" idx="1"/>
          </p:nvPr>
        </p:nvSpPr>
        <p:spPr>
          <a:xfrm>
            <a:off x="1490706" y="2427954"/>
            <a:ext cx="7543165" cy="1552348"/>
          </a:xfrm>
          <a:prstGeom prst="rect">
            <a:avLst/>
          </a:prstGeom>
        </p:spPr>
        <p:txBody>
          <a:bodyPr vert="horz" wrap="square" lIns="0" tIns="440055" rIns="0" bIns="0" rtlCol="0">
            <a:spAutoFit/>
          </a:bodyPr>
          <a:lstStyle/>
          <a:p>
            <a:pPr algn="ctr">
              <a:lnSpc>
                <a:spcPct val="100000"/>
              </a:lnSpc>
              <a:spcBef>
                <a:spcPts val="3465"/>
              </a:spcBef>
            </a:pPr>
            <a:r>
              <a:rPr lang="en-US" sz="7200" dirty="0" smtClean="0">
                <a:latin typeface="Times New Roman" panose="02020603050405020304" pitchFamily="18" charset="0"/>
                <a:cs typeface="Times New Roman" panose="02020603050405020304" pitchFamily="18" charset="0"/>
              </a:rPr>
              <a:t>Queries?</a:t>
            </a:r>
            <a:endParaRPr sz="7200" dirty="0">
              <a:latin typeface="Times New Roman" panose="02020603050405020304" pitchFamily="18" charset="0"/>
              <a:cs typeface="Times New Roman" panose="02020603050405020304" pitchFamily="18" charset="0"/>
            </a:endParaRPr>
          </a:p>
        </p:txBody>
      </p:sp>
      <p:grpSp>
        <p:nvGrpSpPr>
          <p:cNvPr id="13" name="object 13"/>
          <p:cNvGrpSpPr/>
          <p:nvPr/>
        </p:nvGrpSpPr>
        <p:grpSpPr>
          <a:xfrm>
            <a:off x="10129326" y="40"/>
            <a:ext cx="8159115" cy="10287000"/>
            <a:chOff x="10129326" y="40"/>
            <a:chExt cx="8159115" cy="10287000"/>
          </a:xfrm>
        </p:grpSpPr>
        <p:sp>
          <p:nvSpPr>
            <p:cNvPr id="14" name="object 14"/>
            <p:cNvSpPr/>
            <p:nvPr/>
          </p:nvSpPr>
          <p:spPr>
            <a:xfrm>
              <a:off x="10129326" y="40"/>
              <a:ext cx="8159115" cy="10287000"/>
            </a:xfrm>
            <a:custGeom>
              <a:avLst/>
              <a:gdLst/>
              <a:ahLst/>
              <a:cxnLst/>
              <a:rect l="l" t="t" r="r" b="b"/>
              <a:pathLst>
                <a:path w="8159115" h="10287000">
                  <a:moveTo>
                    <a:pt x="0" y="0"/>
                  </a:moveTo>
                  <a:lnTo>
                    <a:pt x="8158672" y="0"/>
                  </a:lnTo>
                  <a:lnTo>
                    <a:pt x="8158672" y="10286904"/>
                  </a:lnTo>
                  <a:lnTo>
                    <a:pt x="0" y="10286904"/>
                  </a:lnTo>
                  <a:lnTo>
                    <a:pt x="0" y="0"/>
                  </a:lnTo>
                  <a:close/>
                </a:path>
              </a:pathLst>
            </a:custGeom>
            <a:solidFill>
              <a:srgbClr val="2A4A9D"/>
            </a:solidFill>
          </p:spPr>
          <p:txBody>
            <a:bodyPr wrap="square" lIns="0" tIns="0" rIns="0" bIns="0" rtlCol="0"/>
            <a:lstStyle/>
            <a:p>
              <a:endParaRPr/>
            </a:p>
          </p:txBody>
        </p:sp>
        <p:sp>
          <p:nvSpPr>
            <p:cNvPr id="15" name="object 15"/>
            <p:cNvSpPr/>
            <p:nvPr/>
          </p:nvSpPr>
          <p:spPr>
            <a:xfrm>
              <a:off x="13529183" y="3106696"/>
              <a:ext cx="1356995" cy="2808605"/>
            </a:xfrm>
            <a:custGeom>
              <a:avLst/>
              <a:gdLst/>
              <a:ahLst/>
              <a:cxnLst/>
              <a:rect l="l" t="t" r="r" b="b"/>
              <a:pathLst>
                <a:path w="1356994" h="2808604">
                  <a:moveTo>
                    <a:pt x="1356863" y="1404017"/>
                  </a:moveTo>
                  <a:lnTo>
                    <a:pt x="1250858" y="1950524"/>
                  </a:lnTo>
                  <a:lnTo>
                    <a:pt x="1017647" y="2396807"/>
                  </a:lnTo>
                  <a:lnTo>
                    <a:pt x="784436" y="2697699"/>
                  </a:lnTo>
                  <a:lnTo>
                    <a:pt x="678431" y="2808034"/>
                  </a:lnTo>
                  <a:lnTo>
                    <a:pt x="286213" y="2432509"/>
                  </a:lnTo>
                  <a:lnTo>
                    <a:pt x="84803" y="2161083"/>
                  </a:lnTo>
                  <a:lnTo>
                    <a:pt x="10600" y="1862127"/>
                  </a:lnTo>
                  <a:lnTo>
                    <a:pt x="0" y="1404017"/>
                  </a:lnTo>
                  <a:lnTo>
                    <a:pt x="106004" y="857510"/>
                  </a:lnTo>
                  <a:lnTo>
                    <a:pt x="339215" y="411227"/>
                  </a:lnTo>
                  <a:lnTo>
                    <a:pt x="572426" y="110334"/>
                  </a:lnTo>
                  <a:lnTo>
                    <a:pt x="678431" y="0"/>
                  </a:lnTo>
                  <a:lnTo>
                    <a:pt x="1070650" y="375525"/>
                  </a:lnTo>
                  <a:lnTo>
                    <a:pt x="1272059" y="646951"/>
                  </a:lnTo>
                  <a:lnTo>
                    <a:pt x="1346263" y="945907"/>
                  </a:lnTo>
                  <a:lnTo>
                    <a:pt x="1356863" y="1404017"/>
                  </a:lnTo>
                  <a:close/>
                </a:path>
              </a:pathLst>
            </a:custGeom>
            <a:ln w="174150">
              <a:solidFill>
                <a:srgbClr val="000000"/>
              </a:solidFill>
            </a:ln>
          </p:spPr>
          <p:txBody>
            <a:bodyPr wrap="square" lIns="0" tIns="0" rIns="0" bIns="0" rtlCol="0"/>
            <a:lstStyle/>
            <a:p>
              <a:endParaRPr/>
            </a:p>
          </p:txBody>
        </p:sp>
        <p:sp>
          <p:nvSpPr>
            <p:cNvPr id="16" name="object 16"/>
            <p:cNvSpPr/>
            <p:nvPr/>
          </p:nvSpPr>
          <p:spPr>
            <a:xfrm>
              <a:off x="14120563" y="4645799"/>
              <a:ext cx="174625" cy="2538095"/>
            </a:xfrm>
            <a:custGeom>
              <a:avLst/>
              <a:gdLst/>
              <a:ahLst/>
              <a:cxnLst/>
              <a:rect l="l" t="t" r="r" b="b"/>
              <a:pathLst>
                <a:path w="174625" h="2538095">
                  <a:moveTo>
                    <a:pt x="0" y="0"/>
                  </a:moveTo>
                  <a:lnTo>
                    <a:pt x="174104" y="0"/>
                  </a:lnTo>
                  <a:lnTo>
                    <a:pt x="174104" y="2537854"/>
                  </a:lnTo>
                  <a:lnTo>
                    <a:pt x="0" y="2537854"/>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12107167" y="5070379"/>
              <a:ext cx="4201160" cy="2113280"/>
            </a:xfrm>
            <a:custGeom>
              <a:avLst/>
              <a:gdLst/>
              <a:ahLst/>
              <a:cxnLst/>
              <a:rect l="l" t="t" r="r" b="b"/>
              <a:pathLst>
                <a:path w="4201159" h="2113279">
                  <a:moveTo>
                    <a:pt x="1190857" y="424649"/>
                  </a:moveTo>
                  <a:lnTo>
                    <a:pt x="1442561" y="798227"/>
                  </a:lnTo>
                  <a:lnTo>
                    <a:pt x="1564164" y="1187355"/>
                  </a:lnTo>
                  <a:lnTo>
                    <a:pt x="1602662" y="1493263"/>
                  </a:lnTo>
                  <a:lnTo>
                    <a:pt x="1605051" y="1617180"/>
                  </a:lnTo>
                  <a:lnTo>
                    <a:pt x="1165898" y="1627053"/>
                  </a:lnTo>
                  <a:lnTo>
                    <a:pt x="895465" y="1587139"/>
                  </a:lnTo>
                  <a:lnTo>
                    <a:pt x="682111" y="1458554"/>
                  </a:lnTo>
                  <a:lnTo>
                    <a:pt x="414192" y="1202412"/>
                  </a:lnTo>
                  <a:lnTo>
                    <a:pt x="162489" y="828829"/>
                  </a:lnTo>
                  <a:lnTo>
                    <a:pt x="40887" y="439699"/>
                  </a:lnTo>
                  <a:lnTo>
                    <a:pt x="2389" y="133790"/>
                  </a:lnTo>
                  <a:lnTo>
                    <a:pt x="0" y="9872"/>
                  </a:lnTo>
                  <a:lnTo>
                    <a:pt x="439153" y="0"/>
                  </a:lnTo>
                  <a:lnTo>
                    <a:pt x="709585" y="39915"/>
                  </a:lnTo>
                  <a:lnTo>
                    <a:pt x="922939" y="168503"/>
                  </a:lnTo>
                  <a:lnTo>
                    <a:pt x="1190857" y="424649"/>
                  </a:lnTo>
                  <a:close/>
                </a:path>
                <a:path w="4201159" h="2113279">
                  <a:moveTo>
                    <a:pt x="621702" y="632447"/>
                  </a:moveTo>
                  <a:lnTo>
                    <a:pt x="2100447" y="2113274"/>
                  </a:lnTo>
                </a:path>
                <a:path w="4201159" h="2113279">
                  <a:moveTo>
                    <a:pt x="3010037" y="424649"/>
                  </a:moveTo>
                  <a:lnTo>
                    <a:pt x="2758334" y="798227"/>
                  </a:lnTo>
                  <a:lnTo>
                    <a:pt x="2636731" y="1187355"/>
                  </a:lnTo>
                  <a:lnTo>
                    <a:pt x="2598233" y="1493263"/>
                  </a:lnTo>
                  <a:lnTo>
                    <a:pt x="2595843" y="1617180"/>
                  </a:lnTo>
                  <a:lnTo>
                    <a:pt x="3034997" y="1627053"/>
                  </a:lnTo>
                  <a:lnTo>
                    <a:pt x="3305430" y="1587139"/>
                  </a:lnTo>
                  <a:lnTo>
                    <a:pt x="3518786" y="1458554"/>
                  </a:lnTo>
                  <a:lnTo>
                    <a:pt x="3786707" y="1202412"/>
                  </a:lnTo>
                  <a:lnTo>
                    <a:pt x="4038406" y="828829"/>
                  </a:lnTo>
                  <a:lnTo>
                    <a:pt x="4160006" y="439699"/>
                  </a:lnTo>
                  <a:lnTo>
                    <a:pt x="4198504" y="133790"/>
                  </a:lnTo>
                  <a:lnTo>
                    <a:pt x="4200893" y="9872"/>
                  </a:lnTo>
                  <a:lnTo>
                    <a:pt x="3761739" y="0"/>
                  </a:lnTo>
                  <a:lnTo>
                    <a:pt x="3491307" y="39915"/>
                  </a:lnTo>
                  <a:lnTo>
                    <a:pt x="3277954" y="168503"/>
                  </a:lnTo>
                  <a:lnTo>
                    <a:pt x="3010037" y="424649"/>
                  </a:lnTo>
                  <a:close/>
                </a:path>
                <a:path w="4201159" h="2113279">
                  <a:moveTo>
                    <a:pt x="3579201" y="632447"/>
                  </a:moveTo>
                  <a:lnTo>
                    <a:pt x="2100447" y="2113274"/>
                  </a:lnTo>
                </a:path>
              </a:pathLst>
            </a:custGeom>
            <a:ln w="174226">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043368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5648775"/>
            <a:ext cx="4638675" cy="4638675"/>
            <a:chOff x="0" y="5648775"/>
            <a:chExt cx="4638675" cy="4638675"/>
          </a:xfrm>
        </p:grpSpPr>
        <p:sp>
          <p:nvSpPr>
            <p:cNvPr id="7" name="object 7"/>
            <p:cNvSpPr/>
            <p:nvPr/>
          </p:nvSpPr>
          <p:spPr>
            <a:xfrm>
              <a:off x="0" y="5648775"/>
              <a:ext cx="4638675" cy="4638675"/>
            </a:xfrm>
            <a:custGeom>
              <a:avLst/>
              <a:gdLst/>
              <a:ahLst/>
              <a:cxnLst/>
              <a:rect l="l" t="t" r="r" b="b"/>
              <a:pathLst>
                <a:path w="4638675" h="4638675">
                  <a:moveTo>
                    <a:pt x="4638202" y="4638193"/>
                  </a:moveTo>
                  <a:lnTo>
                    <a:pt x="0" y="4638223"/>
                  </a:lnTo>
                  <a:lnTo>
                    <a:pt x="0" y="0"/>
                  </a:lnTo>
                  <a:lnTo>
                    <a:pt x="4638202" y="4638193"/>
                  </a:lnTo>
                  <a:close/>
                </a:path>
              </a:pathLst>
            </a:custGeom>
            <a:solidFill>
              <a:srgbClr val="5270FF"/>
            </a:solidFill>
          </p:spPr>
          <p:txBody>
            <a:bodyPr wrap="square" lIns="0" tIns="0" rIns="0" bIns="0" rtlCol="0"/>
            <a:lstStyle/>
            <a:p>
              <a:endParaRPr/>
            </a:p>
          </p:txBody>
        </p:sp>
        <p:sp>
          <p:nvSpPr>
            <p:cNvPr id="8" name="object 8"/>
            <p:cNvSpPr/>
            <p:nvPr/>
          </p:nvSpPr>
          <p:spPr>
            <a:xfrm>
              <a:off x="0" y="6148427"/>
              <a:ext cx="4135754" cy="4138929"/>
            </a:xfrm>
            <a:custGeom>
              <a:avLst/>
              <a:gdLst/>
              <a:ahLst/>
              <a:cxnLst/>
              <a:rect l="l" t="t" r="r" b="b"/>
              <a:pathLst>
                <a:path w="4135754" h="4138929">
                  <a:moveTo>
                    <a:pt x="3868741" y="4138571"/>
                  </a:moveTo>
                  <a:lnTo>
                    <a:pt x="3874682" y="4132630"/>
                  </a:lnTo>
                  <a:lnTo>
                    <a:pt x="0" y="257948"/>
                  </a:lnTo>
                  <a:lnTo>
                    <a:pt x="0" y="0"/>
                  </a:lnTo>
                  <a:lnTo>
                    <a:pt x="4135372" y="4135372"/>
                  </a:lnTo>
                  <a:lnTo>
                    <a:pt x="4132173" y="4138571"/>
                  </a:lnTo>
                  <a:lnTo>
                    <a:pt x="3868741" y="4138571"/>
                  </a:lnTo>
                  <a:close/>
                </a:path>
              </a:pathLst>
            </a:custGeom>
            <a:solidFill>
              <a:srgbClr val="FFFFFF"/>
            </a:solidFill>
          </p:spPr>
          <p:txBody>
            <a:bodyPr wrap="square" lIns="0" tIns="0" rIns="0" bIns="0" rtlCol="0"/>
            <a:lstStyle/>
            <a:p>
              <a:endParaRPr/>
            </a:p>
          </p:txBody>
        </p:sp>
        <p:sp>
          <p:nvSpPr>
            <p:cNvPr id="9" name="object 9"/>
            <p:cNvSpPr/>
            <p:nvPr/>
          </p:nvSpPr>
          <p:spPr>
            <a:xfrm>
              <a:off x="0" y="6762118"/>
              <a:ext cx="3524885" cy="3524885"/>
            </a:xfrm>
            <a:custGeom>
              <a:avLst/>
              <a:gdLst/>
              <a:ahLst/>
              <a:cxnLst/>
              <a:rect l="l" t="t" r="r" b="b"/>
              <a:pathLst>
                <a:path w="3524885" h="3524884">
                  <a:moveTo>
                    <a:pt x="3524887" y="3524880"/>
                  </a:moveTo>
                  <a:lnTo>
                    <a:pt x="0" y="3524880"/>
                  </a:lnTo>
                  <a:lnTo>
                    <a:pt x="0" y="0"/>
                  </a:lnTo>
                  <a:lnTo>
                    <a:pt x="3524887" y="3524880"/>
                  </a:lnTo>
                  <a:close/>
                </a:path>
              </a:pathLst>
            </a:custGeom>
            <a:solidFill>
              <a:srgbClr val="5270FF"/>
            </a:solidFill>
          </p:spPr>
          <p:txBody>
            <a:bodyPr wrap="square" lIns="0" tIns="0" rIns="0" bIns="0" rtlCol="0"/>
            <a:lstStyle/>
            <a:p>
              <a:endParaRPr/>
            </a:p>
          </p:txBody>
        </p:sp>
        <p:sp>
          <p:nvSpPr>
            <p:cNvPr id="10" name="object 10"/>
            <p:cNvSpPr/>
            <p:nvPr/>
          </p:nvSpPr>
          <p:spPr>
            <a:xfrm>
              <a:off x="0" y="7261801"/>
              <a:ext cx="3025775" cy="3025775"/>
            </a:xfrm>
            <a:custGeom>
              <a:avLst/>
              <a:gdLst/>
              <a:ahLst/>
              <a:cxnLst/>
              <a:rect l="l" t="t" r="r" b="b"/>
              <a:pathLst>
                <a:path w="3025775" h="3025775">
                  <a:moveTo>
                    <a:pt x="2767249" y="3025198"/>
                  </a:moveTo>
                  <a:lnTo>
                    <a:pt x="0" y="257948"/>
                  </a:lnTo>
                  <a:lnTo>
                    <a:pt x="0" y="0"/>
                  </a:lnTo>
                  <a:lnTo>
                    <a:pt x="3025198" y="3025198"/>
                  </a:lnTo>
                  <a:lnTo>
                    <a:pt x="2767249" y="3025198"/>
                  </a:lnTo>
                  <a:close/>
                </a:path>
              </a:pathLst>
            </a:custGeom>
            <a:solidFill>
              <a:srgbClr val="FFFFFF"/>
            </a:solidFill>
          </p:spPr>
          <p:txBody>
            <a:bodyPr wrap="square" lIns="0" tIns="0" rIns="0" bIns="0" rtlCol="0"/>
            <a:lstStyle/>
            <a:p>
              <a:endParaRPr/>
            </a:p>
          </p:txBody>
        </p:sp>
      </p:grpSp>
      <p:sp>
        <p:nvSpPr>
          <p:cNvPr id="11" name="object 11"/>
          <p:cNvSpPr txBox="1">
            <a:spLocks noGrp="1"/>
          </p:cNvSpPr>
          <p:nvPr>
            <p:ph type="body" idx="1"/>
          </p:nvPr>
        </p:nvSpPr>
        <p:spPr>
          <a:xfrm>
            <a:off x="1490706" y="2427954"/>
            <a:ext cx="7543165" cy="1367682"/>
          </a:xfrm>
          <a:prstGeom prst="rect">
            <a:avLst/>
          </a:prstGeom>
        </p:spPr>
        <p:txBody>
          <a:bodyPr vert="horz" wrap="square" lIns="0" tIns="440055" rIns="0" bIns="0" rtlCol="0">
            <a:spAutoFit/>
          </a:bodyPr>
          <a:lstStyle/>
          <a:p>
            <a:pPr algn="ctr">
              <a:lnSpc>
                <a:spcPct val="100000"/>
              </a:lnSpc>
              <a:spcBef>
                <a:spcPts val="3465"/>
              </a:spcBef>
            </a:pPr>
            <a:r>
              <a:rPr lang="en-US" sz="6000" dirty="0" smtClean="0">
                <a:latin typeface="Times New Roman" panose="02020603050405020304" pitchFamily="18" charset="0"/>
                <a:cs typeface="Times New Roman" panose="02020603050405020304" pitchFamily="18" charset="0"/>
              </a:rPr>
              <a:t>Thank you</a:t>
            </a:r>
            <a:endParaRPr sz="6000" dirty="0">
              <a:latin typeface="Times New Roman" panose="02020603050405020304" pitchFamily="18" charset="0"/>
              <a:cs typeface="Times New Roman" panose="02020603050405020304" pitchFamily="18" charset="0"/>
            </a:endParaRPr>
          </a:p>
        </p:txBody>
      </p:sp>
      <p:grpSp>
        <p:nvGrpSpPr>
          <p:cNvPr id="13" name="object 13"/>
          <p:cNvGrpSpPr/>
          <p:nvPr/>
        </p:nvGrpSpPr>
        <p:grpSpPr>
          <a:xfrm>
            <a:off x="10129326" y="40"/>
            <a:ext cx="8159115" cy="10287000"/>
            <a:chOff x="10129326" y="40"/>
            <a:chExt cx="8159115" cy="10287000"/>
          </a:xfrm>
        </p:grpSpPr>
        <p:sp>
          <p:nvSpPr>
            <p:cNvPr id="14" name="object 14"/>
            <p:cNvSpPr/>
            <p:nvPr/>
          </p:nvSpPr>
          <p:spPr>
            <a:xfrm>
              <a:off x="10129326" y="40"/>
              <a:ext cx="8159115" cy="10287000"/>
            </a:xfrm>
            <a:custGeom>
              <a:avLst/>
              <a:gdLst/>
              <a:ahLst/>
              <a:cxnLst/>
              <a:rect l="l" t="t" r="r" b="b"/>
              <a:pathLst>
                <a:path w="8159115" h="10287000">
                  <a:moveTo>
                    <a:pt x="0" y="0"/>
                  </a:moveTo>
                  <a:lnTo>
                    <a:pt x="8158672" y="0"/>
                  </a:lnTo>
                  <a:lnTo>
                    <a:pt x="8158672" y="10286904"/>
                  </a:lnTo>
                  <a:lnTo>
                    <a:pt x="0" y="10286904"/>
                  </a:lnTo>
                  <a:lnTo>
                    <a:pt x="0" y="0"/>
                  </a:lnTo>
                  <a:close/>
                </a:path>
              </a:pathLst>
            </a:custGeom>
            <a:solidFill>
              <a:srgbClr val="2A4A9D"/>
            </a:solidFill>
          </p:spPr>
          <p:txBody>
            <a:bodyPr wrap="square" lIns="0" tIns="0" rIns="0" bIns="0" rtlCol="0"/>
            <a:lstStyle/>
            <a:p>
              <a:endParaRPr/>
            </a:p>
          </p:txBody>
        </p:sp>
        <p:sp>
          <p:nvSpPr>
            <p:cNvPr id="15" name="object 15"/>
            <p:cNvSpPr/>
            <p:nvPr/>
          </p:nvSpPr>
          <p:spPr>
            <a:xfrm>
              <a:off x="13529183" y="3106696"/>
              <a:ext cx="1356995" cy="2808605"/>
            </a:xfrm>
            <a:custGeom>
              <a:avLst/>
              <a:gdLst/>
              <a:ahLst/>
              <a:cxnLst/>
              <a:rect l="l" t="t" r="r" b="b"/>
              <a:pathLst>
                <a:path w="1356994" h="2808604">
                  <a:moveTo>
                    <a:pt x="1356863" y="1404017"/>
                  </a:moveTo>
                  <a:lnTo>
                    <a:pt x="1250858" y="1950524"/>
                  </a:lnTo>
                  <a:lnTo>
                    <a:pt x="1017647" y="2396807"/>
                  </a:lnTo>
                  <a:lnTo>
                    <a:pt x="784436" y="2697699"/>
                  </a:lnTo>
                  <a:lnTo>
                    <a:pt x="678431" y="2808034"/>
                  </a:lnTo>
                  <a:lnTo>
                    <a:pt x="286213" y="2432509"/>
                  </a:lnTo>
                  <a:lnTo>
                    <a:pt x="84803" y="2161083"/>
                  </a:lnTo>
                  <a:lnTo>
                    <a:pt x="10600" y="1862127"/>
                  </a:lnTo>
                  <a:lnTo>
                    <a:pt x="0" y="1404017"/>
                  </a:lnTo>
                  <a:lnTo>
                    <a:pt x="106004" y="857510"/>
                  </a:lnTo>
                  <a:lnTo>
                    <a:pt x="339215" y="411227"/>
                  </a:lnTo>
                  <a:lnTo>
                    <a:pt x="572426" y="110334"/>
                  </a:lnTo>
                  <a:lnTo>
                    <a:pt x="678431" y="0"/>
                  </a:lnTo>
                  <a:lnTo>
                    <a:pt x="1070650" y="375525"/>
                  </a:lnTo>
                  <a:lnTo>
                    <a:pt x="1272059" y="646951"/>
                  </a:lnTo>
                  <a:lnTo>
                    <a:pt x="1346263" y="945907"/>
                  </a:lnTo>
                  <a:lnTo>
                    <a:pt x="1356863" y="1404017"/>
                  </a:lnTo>
                  <a:close/>
                </a:path>
              </a:pathLst>
            </a:custGeom>
            <a:ln w="174150">
              <a:solidFill>
                <a:srgbClr val="000000"/>
              </a:solidFill>
            </a:ln>
          </p:spPr>
          <p:txBody>
            <a:bodyPr wrap="square" lIns="0" tIns="0" rIns="0" bIns="0" rtlCol="0"/>
            <a:lstStyle/>
            <a:p>
              <a:endParaRPr/>
            </a:p>
          </p:txBody>
        </p:sp>
        <p:sp>
          <p:nvSpPr>
            <p:cNvPr id="16" name="object 16"/>
            <p:cNvSpPr/>
            <p:nvPr/>
          </p:nvSpPr>
          <p:spPr>
            <a:xfrm>
              <a:off x="14120563" y="4645799"/>
              <a:ext cx="174625" cy="2538095"/>
            </a:xfrm>
            <a:custGeom>
              <a:avLst/>
              <a:gdLst/>
              <a:ahLst/>
              <a:cxnLst/>
              <a:rect l="l" t="t" r="r" b="b"/>
              <a:pathLst>
                <a:path w="174625" h="2538095">
                  <a:moveTo>
                    <a:pt x="0" y="0"/>
                  </a:moveTo>
                  <a:lnTo>
                    <a:pt x="174104" y="0"/>
                  </a:lnTo>
                  <a:lnTo>
                    <a:pt x="174104" y="2537854"/>
                  </a:lnTo>
                  <a:lnTo>
                    <a:pt x="0" y="2537854"/>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12107167" y="5070379"/>
              <a:ext cx="4201160" cy="2113280"/>
            </a:xfrm>
            <a:custGeom>
              <a:avLst/>
              <a:gdLst/>
              <a:ahLst/>
              <a:cxnLst/>
              <a:rect l="l" t="t" r="r" b="b"/>
              <a:pathLst>
                <a:path w="4201159" h="2113279">
                  <a:moveTo>
                    <a:pt x="1190857" y="424649"/>
                  </a:moveTo>
                  <a:lnTo>
                    <a:pt x="1442561" y="798227"/>
                  </a:lnTo>
                  <a:lnTo>
                    <a:pt x="1564164" y="1187355"/>
                  </a:lnTo>
                  <a:lnTo>
                    <a:pt x="1602662" y="1493263"/>
                  </a:lnTo>
                  <a:lnTo>
                    <a:pt x="1605051" y="1617180"/>
                  </a:lnTo>
                  <a:lnTo>
                    <a:pt x="1165898" y="1627053"/>
                  </a:lnTo>
                  <a:lnTo>
                    <a:pt x="895465" y="1587139"/>
                  </a:lnTo>
                  <a:lnTo>
                    <a:pt x="682111" y="1458554"/>
                  </a:lnTo>
                  <a:lnTo>
                    <a:pt x="414192" y="1202412"/>
                  </a:lnTo>
                  <a:lnTo>
                    <a:pt x="162489" y="828829"/>
                  </a:lnTo>
                  <a:lnTo>
                    <a:pt x="40887" y="439699"/>
                  </a:lnTo>
                  <a:lnTo>
                    <a:pt x="2389" y="133790"/>
                  </a:lnTo>
                  <a:lnTo>
                    <a:pt x="0" y="9872"/>
                  </a:lnTo>
                  <a:lnTo>
                    <a:pt x="439153" y="0"/>
                  </a:lnTo>
                  <a:lnTo>
                    <a:pt x="709585" y="39915"/>
                  </a:lnTo>
                  <a:lnTo>
                    <a:pt x="922939" y="168503"/>
                  </a:lnTo>
                  <a:lnTo>
                    <a:pt x="1190857" y="424649"/>
                  </a:lnTo>
                  <a:close/>
                </a:path>
                <a:path w="4201159" h="2113279">
                  <a:moveTo>
                    <a:pt x="621702" y="632447"/>
                  </a:moveTo>
                  <a:lnTo>
                    <a:pt x="2100447" y="2113274"/>
                  </a:lnTo>
                </a:path>
                <a:path w="4201159" h="2113279">
                  <a:moveTo>
                    <a:pt x="3010037" y="424649"/>
                  </a:moveTo>
                  <a:lnTo>
                    <a:pt x="2758334" y="798227"/>
                  </a:lnTo>
                  <a:lnTo>
                    <a:pt x="2636731" y="1187355"/>
                  </a:lnTo>
                  <a:lnTo>
                    <a:pt x="2598233" y="1493263"/>
                  </a:lnTo>
                  <a:lnTo>
                    <a:pt x="2595843" y="1617180"/>
                  </a:lnTo>
                  <a:lnTo>
                    <a:pt x="3034997" y="1627053"/>
                  </a:lnTo>
                  <a:lnTo>
                    <a:pt x="3305430" y="1587139"/>
                  </a:lnTo>
                  <a:lnTo>
                    <a:pt x="3518786" y="1458554"/>
                  </a:lnTo>
                  <a:lnTo>
                    <a:pt x="3786707" y="1202412"/>
                  </a:lnTo>
                  <a:lnTo>
                    <a:pt x="4038406" y="828829"/>
                  </a:lnTo>
                  <a:lnTo>
                    <a:pt x="4160006" y="439699"/>
                  </a:lnTo>
                  <a:lnTo>
                    <a:pt x="4198504" y="133790"/>
                  </a:lnTo>
                  <a:lnTo>
                    <a:pt x="4200893" y="9872"/>
                  </a:lnTo>
                  <a:lnTo>
                    <a:pt x="3761739" y="0"/>
                  </a:lnTo>
                  <a:lnTo>
                    <a:pt x="3491307" y="39915"/>
                  </a:lnTo>
                  <a:lnTo>
                    <a:pt x="3277954" y="168503"/>
                  </a:lnTo>
                  <a:lnTo>
                    <a:pt x="3010037" y="424649"/>
                  </a:lnTo>
                  <a:close/>
                </a:path>
                <a:path w="4201159" h="2113279">
                  <a:moveTo>
                    <a:pt x="3579201" y="632447"/>
                  </a:moveTo>
                  <a:lnTo>
                    <a:pt x="2100447" y="2113274"/>
                  </a:lnTo>
                </a:path>
              </a:pathLst>
            </a:custGeom>
            <a:ln w="174226">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413531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9794" y="3918915"/>
            <a:ext cx="6383655" cy="939800"/>
          </a:xfrm>
          <a:prstGeom prst="rect">
            <a:avLst/>
          </a:prstGeom>
        </p:spPr>
        <p:txBody>
          <a:bodyPr vert="horz" wrap="square" lIns="0" tIns="12700" rIns="0" bIns="0" rtlCol="0">
            <a:spAutoFit/>
          </a:bodyPr>
          <a:lstStyle/>
          <a:p>
            <a:pPr marL="12700">
              <a:lnSpc>
                <a:spcPct val="100000"/>
              </a:lnSpc>
              <a:spcBef>
                <a:spcPts val="100"/>
              </a:spcBef>
            </a:pPr>
            <a:r>
              <a:rPr lang="en-US" sz="6000" b="1" spc="335" dirty="0" smtClean="0">
                <a:solidFill>
                  <a:srgbClr val="2A4A9D"/>
                </a:solidFill>
                <a:latin typeface="Arial"/>
                <a:cs typeface="Arial"/>
              </a:rPr>
              <a:t>Credit details</a:t>
            </a:r>
            <a:endParaRPr sz="6000" dirty="0">
              <a:latin typeface="Arial"/>
              <a:cs typeface="Arial"/>
            </a:endParaRPr>
          </a:p>
        </p:txBody>
      </p:sp>
      <p:sp>
        <p:nvSpPr>
          <p:cNvPr id="3" name="object 3"/>
          <p:cNvSpPr txBox="1"/>
          <p:nvPr/>
        </p:nvSpPr>
        <p:spPr>
          <a:xfrm>
            <a:off x="1371479" y="5228473"/>
            <a:ext cx="6520815" cy="2211246"/>
          </a:xfrm>
          <a:prstGeom prst="rect">
            <a:avLst/>
          </a:prstGeom>
        </p:spPr>
        <p:txBody>
          <a:bodyPr vert="horz" wrap="square" lIns="0" tIns="12065" rIns="0" bIns="0" rtlCol="0">
            <a:spAutoFit/>
          </a:bodyPr>
          <a:lstStyle/>
          <a:p>
            <a:pPr marL="1978660" marR="5080" indent="-1966595">
              <a:lnSpc>
                <a:spcPct val="116700"/>
              </a:lnSpc>
              <a:spcBef>
                <a:spcPts val="95"/>
              </a:spcBef>
              <a:tabLst>
                <a:tab pos="2964815" algn="l"/>
                <a:tab pos="3045460" algn="l"/>
                <a:tab pos="3944620" algn="l"/>
                <a:tab pos="4677410" algn="l"/>
                <a:tab pos="5375910" algn="l"/>
              </a:tabLst>
            </a:pPr>
            <a:r>
              <a:rPr lang="en-US" sz="3000" spc="300" dirty="0" smtClean="0">
                <a:latin typeface="Lato"/>
                <a:cs typeface="Lato"/>
              </a:rPr>
              <a:t>Lecture: 2</a:t>
            </a:r>
          </a:p>
          <a:p>
            <a:pPr marL="1978660" marR="5080" indent="-1966595">
              <a:lnSpc>
                <a:spcPct val="116700"/>
              </a:lnSpc>
              <a:spcBef>
                <a:spcPts val="95"/>
              </a:spcBef>
              <a:tabLst>
                <a:tab pos="2964815" algn="l"/>
                <a:tab pos="3045460" algn="l"/>
                <a:tab pos="3944620" algn="l"/>
                <a:tab pos="4677410" algn="l"/>
                <a:tab pos="5375910" algn="l"/>
              </a:tabLst>
            </a:pPr>
            <a:r>
              <a:rPr lang="en-US" sz="3000" spc="300" dirty="0" smtClean="0">
                <a:latin typeface="Lato"/>
                <a:cs typeface="Lato"/>
              </a:rPr>
              <a:t>Tutorial: 2</a:t>
            </a:r>
          </a:p>
          <a:p>
            <a:pPr marL="1978660" marR="5080" indent="-1966595">
              <a:lnSpc>
                <a:spcPct val="116700"/>
              </a:lnSpc>
              <a:spcBef>
                <a:spcPts val="95"/>
              </a:spcBef>
              <a:tabLst>
                <a:tab pos="2964815" algn="l"/>
                <a:tab pos="3045460" algn="l"/>
                <a:tab pos="3944620" algn="l"/>
                <a:tab pos="4677410" algn="l"/>
                <a:tab pos="5375910" algn="l"/>
              </a:tabLst>
            </a:pPr>
            <a:r>
              <a:rPr lang="en-US" sz="3000" spc="300" dirty="0" smtClean="0">
                <a:latin typeface="Lato"/>
                <a:cs typeface="Lato"/>
              </a:rPr>
              <a:t>Practical : 0</a:t>
            </a:r>
          </a:p>
          <a:p>
            <a:pPr marL="1978660" marR="5080" indent="-1966595">
              <a:lnSpc>
                <a:spcPct val="116700"/>
              </a:lnSpc>
              <a:spcBef>
                <a:spcPts val="95"/>
              </a:spcBef>
              <a:tabLst>
                <a:tab pos="2964815" algn="l"/>
                <a:tab pos="3045460" algn="l"/>
                <a:tab pos="3944620" algn="l"/>
                <a:tab pos="4677410" algn="l"/>
                <a:tab pos="5375910" algn="l"/>
              </a:tabLst>
            </a:pPr>
            <a:r>
              <a:rPr lang="en-US" sz="3000" spc="300" dirty="0" smtClean="0">
                <a:latin typeface="Lato"/>
                <a:cs typeface="Lato"/>
              </a:rPr>
              <a:t>L:T:P=2:2:0</a:t>
            </a:r>
            <a:endParaRPr sz="3000" dirty="0">
              <a:latin typeface="Lato"/>
              <a:cs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2839842" y="962088"/>
            <a:ext cx="8015280" cy="628377"/>
          </a:xfrm>
          <a:prstGeom prst="rect">
            <a:avLst/>
          </a:prstGeom>
        </p:spPr>
        <p:txBody>
          <a:bodyPr vert="horz" wrap="square" lIns="0" tIns="12700" rIns="0" bIns="0" rtlCol="0">
            <a:spAutoFit/>
          </a:bodyPr>
          <a:lstStyle/>
          <a:p>
            <a:pPr marL="12700">
              <a:lnSpc>
                <a:spcPct val="100000"/>
              </a:lnSpc>
              <a:spcBef>
                <a:spcPts val="100"/>
              </a:spcBef>
            </a:pPr>
            <a:r>
              <a:rPr lang="en-US" sz="4000" spc="270" dirty="0" smtClean="0"/>
              <a:t>Course Outcomes- PES509</a:t>
            </a:r>
            <a:endParaRPr sz="4000" spc="-35" dirty="0"/>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pic>
        <p:nvPicPr>
          <p:cNvPr id="13" name="Picture 2" descr="revised Bloom's Taxonomy"/>
          <p:cNvPicPr>
            <a:picLocks noChangeAspect="1" noChangeArrowheads="1"/>
          </p:cNvPicPr>
          <p:nvPr/>
        </p:nvPicPr>
        <p:blipFill rotWithShape="1">
          <a:blip r:embed="rId2">
            <a:extLst>
              <a:ext uri="{28A0092B-C50C-407E-A947-70E740481C1C}">
                <a14:useLocalDpi xmlns:a14="http://schemas.microsoft.com/office/drawing/2010/main" val="0"/>
              </a:ext>
            </a:extLst>
          </a:blip>
          <a:srcRect t="12808"/>
          <a:stretch/>
        </p:blipFill>
        <p:spPr bwMode="auto">
          <a:xfrm>
            <a:off x="381000" y="2400300"/>
            <a:ext cx="14630400" cy="716280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958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704935" y="1"/>
            <a:ext cx="7583170" cy="10287000"/>
            <a:chOff x="10704935" y="1"/>
            <a:chExt cx="7583170" cy="10287000"/>
          </a:xfrm>
        </p:grpSpPr>
        <p:sp>
          <p:nvSpPr>
            <p:cNvPr id="3" name="object 3"/>
            <p:cNvSpPr/>
            <p:nvPr/>
          </p:nvSpPr>
          <p:spPr>
            <a:xfrm>
              <a:off x="13645103" y="502915"/>
              <a:ext cx="4643120" cy="9281160"/>
            </a:xfrm>
            <a:custGeom>
              <a:avLst/>
              <a:gdLst/>
              <a:ahLst/>
              <a:cxnLst/>
              <a:rect l="l" t="t" r="r" b="b"/>
              <a:pathLst>
                <a:path w="4643119" h="9281160">
                  <a:moveTo>
                    <a:pt x="4642896" y="9278756"/>
                  </a:moveTo>
                  <a:lnTo>
                    <a:pt x="4640549" y="9281103"/>
                  </a:lnTo>
                  <a:lnTo>
                    <a:pt x="0" y="4640553"/>
                  </a:lnTo>
                  <a:lnTo>
                    <a:pt x="4640553" y="0"/>
                  </a:lnTo>
                  <a:lnTo>
                    <a:pt x="4642896" y="2342"/>
                  </a:lnTo>
                  <a:lnTo>
                    <a:pt x="4642896" y="9278756"/>
                  </a:lnTo>
                  <a:close/>
                </a:path>
              </a:pathLst>
            </a:custGeom>
            <a:solidFill>
              <a:srgbClr val="5270FF"/>
            </a:solidFill>
          </p:spPr>
          <p:txBody>
            <a:bodyPr wrap="square" lIns="0" tIns="0" rIns="0" bIns="0" rtlCol="0"/>
            <a:lstStyle/>
            <a:p>
              <a:endParaRPr/>
            </a:p>
          </p:txBody>
        </p:sp>
        <p:sp>
          <p:nvSpPr>
            <p:cNvPr id="4" name="object 4"/>
            <p:cNvSpPr/>
            <p:nvPr/>
          </p:nvSpPr>
          <p:spPr>
            <a:xfrm>
              <a:off x="14152566" y="1004932"/>
              <a:ext cx="4135754" cy="8270875"/>
            </a:xfrm>
            <a:custGeom>
              <a:avLst/>
              <a:gdLst/>
              <a:ahLst/>
              <a:cxnLst/>
              <a:rect l="l" t="t" r="r" b="b"/>
              <a:pathLst>
                <a:path w="4135755" h="8270875">
                  <a:moveTo>
                    <a:pt x="4135401" y="8270772"/>
                  </a:moveTo>
                  <a:lnTo>
                    <a:pt x="0" y="4135370"/>
                  </a:lnTo>
                  <a:lnTo>
                    <a:pt x="4135431" y="0"/>
                  </a:lnTo>
                  <a:lnTo>
                    <a:pt x="4135431" y="257946"/>
                  </a:lnTo>
                  <a:lnTo>
                    <a:pt x="260687" y="4132632"/>
                  </a:lnTo>
                  <a:lnTo>
                    <a:pt x="4135431" y="8007376"/>
                  </a:lnTo>
                  <a:lnTo>
                    <a:pt x="4135431" y="8270741"/>
                  </a:lnTo>
                  <a:close/>
                </a:path>
                <a:path w="4135755" h="8270875">
                  <a:moveTo>
                    <a:pt x="4135431" y="8007376"/>
                  </a:moveTo>
                  <a:close/>
                </a:path>
              </a:pathLst>
            </a:custGeom>
            <a:solidFill>
              <a:srgbClr val="FFFFFF"/>
            </a:solidFill>
          </p:spPr>
          <p:txBody>
            <a:bodyPr wrap="square" lIns="0" tIns="0" rIns="0" bIns="0" rtlCol="0"/>
            <a:lstStyle/>
            <a:p>
              <a:endParaRPr/>
            </a:p>
          </p:txBody>
        </p:sp>
        <p:sp>
          <p:nvSpPr>
            <p:cNvPr id="5" name="object 5"/>
            <p:cNvSpPr/>
            <p:nvPr/>
          </p:nvSpPr>
          <p:spPr>
            <a:xfrm>
              <a:off x="10704931" y="11"/>
              <a:ext cx="7041515" cy="10287000"/>
            </a:xfrm>
            <a:custGeom>
              <a:avLst/>
              <a:gdLst/>
              <a:ahLst/>
              <a:cxnLst/>
              <a:rect l="l" t="t" r="r" b="b"/>
              <a:pathLst>
                <a:path w="7041515" h="10287000">
                  <a:moveTo>
                    <a:pt x="7038911" y="0"/>
                  </a:moveTo>
                  <a:lnTo>
                    <a:pt x="6761315" y="0"/>
                  </a:lnTo>
                  <a:lnTo>
                    <a:pt x="3520630" y="3240684"/>
                  </a:lnTo>
                  <a:lnTo>
                    <a:pt x="279933" y="0"/>
                  </a:lnTo>
                  <a:lnTo>
                    <a:pt x="2336" y="0"/>
                  </a:lnTo>
                  <a:lnTo>
                    <a:pt x="3520630" y="3518281"/>
                  </a:lnTo>
                  <a:lnTo>
                    <a:pt x="7038911" y="0"/>
                  </a:lnTo>
                  <a:close/>
                </a:path>
                <a:path w="7041515" h="10287000">
                  <a:moveTo>
                    <a:pt x="7041261" y="10286987"/>
                  </a:moveTo>
                  <a:lnTo>
                    <a:pt x="3520630" y="6766344"/>
                  </a:lnTo>
                  <a:lnTo>
                    <a:pt x="0" y="10286987"/>
                  </a:lnTo>
                  <a:lnTo>
                    <a:pt x="271780" y="10286987"/>
                  </a:lnTo>
                  <a:lnTo>
                    <a:pt x="3520630" y="7038149"/>
                  </a:lnTo>
                  <a:lnTo>
                    <a:pt x="6769468" y="10286987"/>
                  </a:lnTo>
                  <a:lnTo>
                    <a:pt x="7041261" y="10286987"/>
                  </a:lnTo>
                  <a:close/>
                </a:path>
              </a:pathLst>
            </a:custGeom>
            <a:solidFill>
              <a:srgbClr val="2A4A9D"/>
            </a:solidFill>
          </p:spPr>
          <p:txBody>
            <a:bodyPr wrap="square" lIns="0" tIns="0" rIns="0" bIns="0" rtlCol="0"/>
            <a:lstStyle/>
            <a:p>
              <a:endParaRPr/>
            </a:p>
          </p:txBody>
        </p:sp>
        <p:sp>
          <p:nvSpPr>
            <p:cNvPr id="6" name="object 6"/>
            <p:cNvSpPr/>
            <p:nvPr/>
          </p:nvSpPr>
          <p:spPr>
            <a:xfrm>
              <a:off x="13330610" y="1989718"/>
              <a:ext cx="3894338" cy="520618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296316" y="1955380"/>
              <a:ext cx="3970020" cy="5275580"/>
            </a:xfrm>
            <a:custGeom>
              <a:avLst/>
              <a:gdLst/>
              <a:ahLst/>
              <a:cxnLst/>
              <a:rect l="l" t="t" r="r" b="b"/>
              <a:pathLst>
                <a:path w="3970019" h="5275580">
                  <a:moveTo>
                    <a:pt x="3969829" y="0"/>
                  </a:moveTo>
                  <a:lnTo>
                    <a:pt x="0" y="0"/>
                  </a:lnTo>
                  <a:lnTo>
                    <a:pt x="0" y="68516"/>
                  </a:lnTo>
                  <a:lnTo>
                    <a:pt x="0" y="5205666"/>
                  </a:lnTo>
                  <a:lnTo>
                    <a:pt x="0" y="5275440"/>
                  </a:lnTo>
                  <a:lnTo>
                    <a:pt x="3969829" y="5275440"/>
                  </a:lnTo>
                  <a:lnTo>
                    <a:pt x="3969829" y="5206212"/>
                  </a:lnTo>
                  <a:lnTo>
                    <a:pt x="3969829" y="5205666"/>
                  </a:lnTo>
                  <a:lnTo>
                    <a:pt x="3969829" y="68668"/>
                  </a:lnTo>
                  <a:lnTo>
                    <a:pt x="3901021" y="68668"/>
                  </a:lnTo>
                  <a:lnTo>
                    <a:pt x="3901021" y="5205666"/>
                  </a:lnTo>
                  <a:lnTo>
                    <a:pt x="68795" y="5205666"/>
                  </a:lnTo>
                  <a:lnTo>
                    <a:pt x="68795" y="68516"/>
                  </a:lnTo>
                  <a:lnTo>
                    <a:pt x="3969829" y="68516"/>
                  </a:lnTo>
                  <a:lnTo>
                    <a:pt x="3969829" y="0"/>
                  </a:lnTo>
                  <a:close/>
                </a:path>
              </a:pathLst>
            </a:custGeom>
            <a:solidFill>
              <a:srgbClr val="5270FF"/>
            </a:solidFill>
          </p:spPr>
          <p:txBody>
            <a:bodyPr wrap="square" lIns="0" tIns="0" rIns="0" bIns="0" rtlCol="0"/>
            <a:lstStyle/>
            <a:p>
              <a:endParaRPr/>
            </a:p>
          </p:txBody>
        </p:sp>
        <p:sp>
          <p:nvSpPr>
            <p:cNvPr id="8" name="object 8"/>
            <p:cNvSpPr/>
            <p:nvPr/>
          </p:nvSpPr>
          <p:spPr>
            <a:xfrm>
              <a:off x="11490228" y="3089726"/>
              <a:ext cx="3894337" cy="520756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1455933" y="3055378"/>
              <a:ext cx="3970020" cy="5275580"/>
            </a:xfrm>
            <a:custGeom>
              <a:avLst/>
              <a:gdLst/>
              <a:ahLst/>
              <a:cxnLst/>
              <a:rect l="l" t="t" r="r" b="b"/>
              <a:pathLst>
                <a:path w="3970019" h="5275580">
                  <a:moveTo>
                    <a:pt x="3969829" y="0"/>
                  </a:moveTo>
                  <a:lnTo>
                    <a:pt x="0" y="0"/>
                  </a:lnTo>
                  <a:lnTo>
                    <a:pt x="0" y="68516"/>
                  </a:lnTo>
                  <a:lnTo>
                    <a:pt x="0" y="5205666"/>
                  </a:lnTo>
                  <a:lnTo>
                    <a:pt x="0" y="5275453"/>
                  </a:lnTo>
                  <a:lnTo>
                    <a:pt x="3969829" y="5275453"/>
                  </a:lnTo>
                  <a:lnTo>
                    <a:pt x="3969829" y="5206212"/>
                  </a:lnTo>
                  <a:lnTo>
                    <a:pt x="3969829" y="5205666"/>
                  </a:lnTo>
                  <a:lnTo>
                    <a:pt x="3969829" y="68668"/>
                  </a:lnTo>
                  <a:lnTo>
                    <a:pt x="3901021" y="68668"/>
                  </a:lnTo>
                  <a:lnTo>
                    <a:pt x="3901021" y="5205666"/>
                  </a:lnTo>
                  <a:lnTo>
                    <a:pt x="68795" y="5205666"/>
                  </a:lnTo>
                  <a:lnTo>
                    <a:pt x="68795" y="68516"/>
                  </a:lnTo>
                  <a:lnTo>
                    <a:pt x="3969829" y="68516"/>
                  </a:lnTo>
                  <a:lnTo>
                    <a:pt x="3969829" y="0"/>
                  </a:lnTo>
                  <a:close/>
                </a:path>
              </a:pathLst>
            </a:custGeom>
            <a:solidFill>
              <a:srgbClr val="5270FF"/>
            </a:solidFill>
          </p:spPr>
          <p:txBody>
            <a:bodyPr wrap="square" lIns="0" tIns="0" rIns="0" bIns="0" rtlCol="0"/>
            <a:lstStyle/>
            <a:p>
              <a:endParaRPr/>
            </a:p>
          </p:txBody>
        </p:sp>
      </p:grpSp>
      <p:sp>
        <p:nvSpPr>
          <p:cNvPr id="10" name="object 10"/>
          <p:cNvSpPr txBox="1">
            <a:spLocks noGrp="1"/>
          </p:cNvSpPr>
          <p:nvPr>
            <p:ph type="title"/>
          </p:nvPr>
        </p:nvSpPr>
        <p:spPr>
          <a:xfrm>
            <a:off x="2839842" y="962088"/>
            <a:ext cx="8015280" cy="628377"/>
          </a:xfrm>
          <a:prstGeom prst="rect">
            <a:avLst/>
          </a:prstGeom>
        </p:spPr>
        <p:txBody>
          <a:bodyPr vert="horz" wrap="square" lIns="0" tIns="12700" rIns="0" bIns="0" rtlCol="0">
            <a:spAutoFit/>
          </a:bodyPr>
          <a:lstStyle/>
          <a:p>
            <a:pPr marL="12700">
              <a:lnSpc>
                <a:spcPct val="100000"/>
              </a:lnSpc>
              <a:spcBef>
                <a:spcPts val="100"/>
              </a:spcBef>
            </a:pPr>
            <a:r>
              <a:rPr lang="en-US" sz="4000" spc="270" dirty="0" smtClean="0"/>
              <a:t>Course Outcomes- PES509</a:t>
            </a:r>
            <a:endParaRPr sz="4000" spc="-35" dirty="0"/>
          </a:p>
        </p:txBody>
      </p:sp>
      <p:sp>
        <p:nvSpPr>
          <p:cNvPr id="11" name="object 11"/>
          <p:cNvSpPr txBox="1"/>
          <p:nvPr/>
        </p:nvSpPr>
        <p:spPr>
          <a:xfrm>
            <a:off x="1016000" y="2760163"/>
            <a:ext cx="9088120" cy="5565626"/>
          </a:xfrm>
          <a:prstGeom prst="rect">
            <a:avLst/>
          </a:prstGeom>
        </p:spPr>
        <p:txBody>
          <a:bodyPr vert="horz" wrap="square" lIns="0" tIns="88900" rIns="0" bIns="0" rtlCol="0">
            <a:spAutoFit/>
          </a:bodyPr>
          <a:lstStyle/>
          <a:p>
            <a:pPr marL="457200" indent="-457200" fontAlgn="base">
              <a:buFont typeface="Arial" panose="020B0604020202020204" pitchFamily="34" charset="0"/>
              <a:buChar char="•"/>
            </a:pPr>
            <a:r>
              <a:rPr lang="en-US" sz="3200" dirty="0"/>
              <a:t>Identify the career and industry expectations</a:t>
            </a:r>
          </a:p>
          <a:p>
            <a:pPr marL="457200" indent="-457200" fontAlgn="base">
              <a:buFont typeface="Arial" panose="020B0604020202020204" pitchFamily="34" charset="0"/>
              <a:buChar char="•"/>
            </a:pPr>
            <a:r>
              <a:rPr lang="en-US" sz="3200" dirty="0"/>
              <a:t>Develop the skills, confidence, and creating a brand with respect to career </a:t>
            </a:r>
          </a:p>
          <a:p>
            <a:pPr marL="457200" indent="-457200" fontAlgn="base">
              <a:buFont typeface="Arial" panose="020B0604020202020204" pitchFamily="34" charset="0"/>
              <a:buChar char="•"/>
            </a:pPr>
            <a:r>
              <a:rPr lang="en-US" sz="3200" dirty="0"/>
              <a:t>Apply the skills, learnings, experiences in the discussions , interview</a:t>
            </a:r>
          </a:p>
          <a:p>
            <a:pPr marL="457200" indent="-457200" fontAlgn="base">
              <a:buFont typeface="Arial" panose="020B0604020202020204" pitchFamily="34" charset="0"/>
              <a:buChar char="•"/>
            </a:pPr>
            <a:r>
              <a:rPr lang="en-US" sz="3200" dirty="0"/>
              <a:t>learn and understand about  the opportunities</a:t>
            </a:r>
          </a:p>
          <a:p>
            <a:pPr marL="457200" indent="-457200" fontAlgn="base">
              <a:buFont typeface="Arial" panose="020B0604020202020204" pitchFamily="34" charset="0"/>
              <a:buChar char="•"/>
            </a:pPr>
            <a:r>
              <a:rPr lang="en-US" sz="3200" dirty="0"/>
              <a:t>Appraise the assertive communication, leadership skills oriented toward the industry</a:t>
            </a:r>
          </a:p>
          <a:p>
            <a:pPr marL="457200" indent="-457200" fontAlgn="base">
              <a:buFont typeface="Arial" panose="020B0604020202020204" pitchFamily="34" charset="0"/>
              <a:buChar char="•"/>
            </a:pPr>
            <a:r>
              <a:rPr lang="en-US" sz="3200" dirty="0"/>
              <a:t>Outline  and improvise the results and the approach through the presentation</a:t>
            </a:r>
          </a:p>
          <a:p>
            <a:pPr marL="469900" indent="-457200">
              <a:lnSpc>
                <a:spcPct val="100000"/>
              </a:lnSpc>
              <a:spcBef>
                <a:spcPts val="700"/>
              </a:spcBef>
              <a:buFont typeface="Arial" panose="020B0604020202020204" pitchFamily="34" charset="0"/>
              <a:buChar char="•"/>
              <a:tabLst>
                <a:tab pos="838835" algn="l"/>
                <a:tab pos="1805305" algn="l"/>
                <a:tab pos="2237105" algn="l"/>
                <a:tab pos="6252845" algn="l"/>
              </a:tabLst>
            </a:pPr>
            <a:endParaRPr sz="3000" dirty="0">
              <a:latin typeface="Lato"/>
              <a:cs typeface="Lato"/>
            </a:endParaRPr>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3792200" y="1276276"/>
            <a:ext cx="3505200" cy="7467600"/>
            <a:chOff x="10819831" y="68008"/>
            <a:chExt cx="7468489" cy="10287000"/>
          </a:xfrm>
        </p:grpSpPr>
        <p:sp>
          <p:nvSpPr>
            <p:cNvPr id="3" name="object 3"/>
            <p:cNvSpPr/>
            <p:nvPr/>
          </p:nvSpPr>
          <p:spPr>
            <a:xfrm>
              <a:off x="13645103" y="502915"/>
              <a:ext cx="4643120" cy="9281160"/>
            </a:xfrm>
            <a:custGeom>
              <a:avLst/>
              <a:gdLst/>
              <a:ahLst/>
              <a:cxnLst/>
              <a:rect l="l" t="t" r="r" b="b"/>
              <a:pathLst>
                <a:path w="4643119" h="9281160">
                  <a:moveTo>
                    <a:pt x="4642896" y="9278756"/>
                  </a:moveTo>
                  <a:lnTo>
                    <a:pt x="4640549" y="9281103"/>
                  </a:lnTo>
                  <a:lnTo>
                    <a:pt x="0" y="4640553"/>
                  </a:lnTo>
                  <a:lnTo>
                    <a:pt x="4640553" y="0"/>
                  </a:lnTo>
                  <a:lnTo>
                    <a:pt x="4642896" y="2342"/>
                  </a:lnTo>
                  <a:lnTo>
                    <a:pt x="4642896" y="9278756"/>
                  </a:lnTo>
                  <a:close/>
                </a:path>
              </a:pathLst>
            </a:custGeom>
            <a:solidFill>
              <a:srgbClr val="5270FF"/>
            </a:solidFill>
          </p:spPr>
          <p:txBody>
            <a:bodyPr wrap="square" lIns="0" tIns="0" rIns="0" bIns="0" rtlCol="0"/>
            <a:lstStyle/>
            <a:p>
              <a:endParaRPr/>
            </a:p>
          </p:txBody>
        </p:sp>
        <p:sp>
          <p:nvSpPr>
            <p:cNvPr id="4" name="object 4"/>
            <p:cNvSpPr/>
            <p:nvPr/>
          </p:nvSpPr>
          <p:spPr>
            <a:xfrm>
              <a:off x="14152566" y="1004932"/>
              <a:ext cx="4135754" cy="8270875"/>
            </a:xfrm>
            <a:custGeom>
              <a:avLst/>
              <a:gdLst/>
              <a:ahLst/>
              <a:cxnLst/>
              <a:rect l="l" t="t" r="r" b="b"/>
              <a:pathLst>
                <a:path w="4135755" h="8270875">
                  <a:moveTo>
                    <a:pt x="4135401" y="8270772"/>
                  </a:moveTo>
                  <a:lnTo>
                    <a:pt x="0" y="4135370"/>
                  </a:lnTo>
                  <a:lnTo>
                    <a:pt x="4135431" y="0"/>
                  </a:lnTo>
                  <a:lnTo>
                    <a:pt x="4135431" y="257946"/>
                  </a:lnTo>
                  <a:lnTo>
                    <a:pt x="260687" y="4132632"/>
                  </a:lnTo>
                  <a:lnTo>
                    <a:pt x="4135431" y="8007376"/>
                  </a:lnTo>
                  <a:lnTo>
                    <a:pt x="4135431" y="8270741"/>
                  </a:lnTo>
                  <a:close/>
                </a:path>
                <a:path w="4135755" h="8270875">
                  <a:moveTo>
                    <a:pt x="4135431" y="8007376"/>
                  </a:moveTo>
                  <a:close/>
                </a:path>
              </a:pathLst>
            </a:custGeom>
            <a:solidFill>
              <a:srgbClr val="FFFFFF"/>
            </a:solidFill>
          </p:spPr>
          <p:txBody>
            <a:bodyPr wrap="square" lIns="0" tIns="0" rIns="0" bIns="0" rtlCol="0"/>
            <a:lstStyle/>
            <a:p>
              <a:endParaRPr/>
            </a:p>
          </p:txBody>
        </p:sp>
        <p:sp>
          <p:nvSpPr>
            <p:cNvPr id="5" name="object 5"/>
            <p:cNvSpPr/>
            <p:nvPr/>
          </p:nvSpPr>
          <p:spPr>
            <a:xfrm>
              <a:off x="10819831" y="68008"/>
              <a:ext cx="6092299" cy="10287000"/>
            </a:xfrm>
            <a:custGeom>
              <a:avLst/>
              <a:gdLst/>
              <a:ahLst/>
              <a:cxnLst/>
              <a:rect l="l" t="t" r="r" b="b"/>
              <a:pathLst>
                <a:path w="7041515" h="10287000">
                  <a:moveTo>
                    <a:pt x="7038911" y="0"/>
                  </a:moveTo>
                  <a:lnTo>
                    <a:pt x="6761315" y="0"/>
                  </a:lnTo>
                  <a:lnTo>
                    <a:pt x="3520630" y="3240684"/>
                  </a:lnTo>
                  <a:lnTo>
                    <a:pt x="279933" y="0"/>
                  </a:lnTo>
                  <a:lnTo>
                    <a:pt x="2336" y="0"/>
                  </a:lnTo>
                  <a:lnTo>
                    <a:pt x="3520630" y="3518281"/>
                  </a:lnTo>
                  <a:lnTo>
                    <a:pt x="7038911" y="0"/>
                  </a:lnTo>
                  <a:close/>
                </a:path>
                <a:path w="7041515" h="10287000">
                  <a:moveTo>
                    <a:pt x="7041261" y="10286987"/>
                  </a:moveTo>
                  <a:lnTo>
                    <a:pt x="3520630" y="6766344"/>
                  </a:lnTo>
                  <a:lnTo>
                    <a:pt x="0" y="10286987"/>
                  </a:lnTo>
                  <a:lnTo>
                    <a:pt x="271780" y="10286987"/>
                  </a:lnTo>
                  <a:lnTo>
                    <a:pt x="3520630" y="7038149"/>
                  </a:lnTo>
                  <a:lnTo>
                    <a:pt x="6769468" y="10286987"/>
                  </a:lnTo>
                  <a:lnTo>
                    <a:pt x="7041261" y="10286987"/>
                  </a:lnTo>
                  <a:close/>
                </a:path>
              </a:pathLst>
            </a:custGeom>
            <a:solidFill>
              <a:srgbClr val="2A4A9D"/>
            </a:solidFill>
          </p:spPr>
          <p:txBody>
            <a:bodyPr wrap="square" lIns="0" tIns="0" rIns="0" bIns="0" rtlCol="0"/>
            <a:lstStyle/>
            <a:p>
              <a:endParaRPr/>
            </a:p>
          </p:txBody>
        </p:sp>
        <p:sp>
          <p:nvSpPr>
            <p:cNvPr id="6" name="object 6"/>
            <p:cNvSpPr/>
            <p:nvPr/>
          </p:nvSpPr>
          <p:spPr>
            <a:xfrm>
              <a:off x="13330610" y="1989718"/>
              <a:ext cx="3894338" cy="520618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296316" y="1955380"/>
              <a:ext cx="3970020" cy="5275580"/>
            </a:xfrm>
            <a:custGeom>
              <a:avLst/>
              <a:gdLst/>
              <a:ahLst/>
              <a:cxnLst/>
              <a:rect l="l" t="t" r="r" b="b"/>
              <a:pathLst>
                <a:path w="3970019" h="5275580">
                  <a:moveTo>
                    <a:pt x="3969829" y="0"/>
                  </a:moveTo>
                  <a:lnTo>
                    <a:pt x="0" y="0"/>
                  </a:lnTo>
                  <a:lnTo>
                    <a:pt x="0" y="68516"/>
                  </a:lnTo>
                  <a:lnTo>
                    <a:pt x="0" y="5205666"/>
                  </a:lnTo>
                  <a:lnTo>
                    <a:pt x="0" y="5275440"/>
                  </a:lnTo>
                  <a:lnTo>
                    <a:pt x="3969829" y="5275440"/>
                  </a:lnTo>
                  <a:lnTo>
                    <a:pt x="3969829" y="5206212"/>
                  </a:lnTo>
                  <a:lnTo>
                    <a:pt x="3969829" y="5205666"/>
                  </a:lnTo>
                  <a:lnTo>
                    <a:pt x="3969829" y="68668"/>
                  </a:lnTo>
                  <a:lnTo>
                    <a:pt x="3901021" y="68668"/>
                  </a:lnTo>
                  <a:lnTo>
                    <a:pt x="3901021" y="5205666"/>
                  </a:lnTo>
                  <a:lnTo>
                    <a:pt x="68795" y="5205666"/>
                  </a:lnTo>
                  <a:lnTo>
                    <a:pt x="68795" y="68516"/>
                  </a:lnTo>
                  <a:lnTo>
                    <a:pt x="3969829" y="68516"/>
                  </a:lnTo>
                  <a:lnTo>
                    <a:pt x="3969829" y="0"/>
                  </a:lnTo>
                  <a:close/>
                </a:path>
              </a:pathLst>
            </a:custGeom>
            <a:solidFill>
              <a:srgbClr val="5270FF"/>
            </a:solidFill>
          </p:spPr>
          <p:txBody>
            <a:bodyPr wrap="square" lIns="0" tIns="0" rIns="0" bIns="0" rtlCol="0"/>
            <a:lstStyle/>
            <a:p>
              <a:endParaRPr/>
            </a:p>
          </p:txBody>
        </p:sp>
        <p:sp>
          <p:nvSpPr>
            <p:cNvPr id="8" name="object 8"/>
            <p:cNvSpPr/>
            <p:nvPr/>
          </p:nvSpPr>
          <p:spPr>
            <a:xfrm>
              <a:off x="11490228" y="3089726"/>
              <a:ext cx="3894337" cy="520756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1455933" y="3055378"/>
              <a:ext cx="3970020" cy="5275580"/>
            </a:xfrm>
            <a:custGeom>
              <a:avLst/>
              <a:gdLst/>
              <a:ahLst/>
              <a:cxnLst/>
              <a:rect l="l" t="t" r="r" b="b"/>
              <a:pathLst>
                <a:path w="3970019" h="5275580">
                  <a:moveTo>
                    <a:pt x="3969829" y="0"/>
                  </a:moveTo>
                  <a:lnTo>
                    <a:pt x="0" y="0"/>
                  </a:lnTo>
                  <a:lnTo>
                    <a:pt x="0" y="68516"/>
                  </a:lnTo>
                  <a:lnTo>
                    <a:pt x="0" y="5205666"/>
                  </a:lnTo>
                  <a:lnTo>
                    <a:pt x="0" y="5275453"/>
                  </a:lnTo>
                  <a:lnTo>
                    <a:pt x="3969829" y="5275453"/>
                  </a:lnTo>
                  <a:lnTo>
                    <a:pt x="3969829" y="5206212"/>
                  </a:lnTo>
                  <a:lnTo>
                    <a:pt x="3969829" y="5205666"/>
                  </a:lnTo>
                  <a:lnTo>
                    <a:pt x="3969829" y="68668"/>
                  </a:lnTo>
                  <a:lnTo>
                    <a:pt x="3901021" y="68668"/>
                  </a:lnTo>
                  <a:lnTo>
                    <a:pt x="3901021" y="5205666"/>
                  </a:lnTo>
                  <a:lnTo>
                    <a:pt x="68795" y="5205666"/>
                  </a:lnTo>
                  <a:lnTo>
                    <a:pt x="68795" y="68516"/>
                  </a:lnTo>
                  <a:lnTo>
                    <a:pt x="3969829" y="68516"/>
                  </a:lnTo>
                  <a:lnTo>
                    <a:pt x="3969829" y="0"/>
                  </a:lnTo>
                  <a:close/>
                </a:path>
              </a:pathLst>
            </a:custGeom>
            <a:solidFill>
              <a:srgbClr val="5270FF"/>
            </a:solidFill>
          </p:spPr>
          <p:txBody>
            <a:bodyPr wrap="square" lIns="0" tIns="0" rIns="0" bIns="0" rtlCol="0"/>
            <a:lstStyle/>
            <a:p>
              <a:endParaRPr/>
            </a:p>
          </p:txBody>
        </p:sp>
      </p:grpSp>
      <p:sp>
        <p:nvSpPr>
          <p:cNvPr id="10" name="object 10"/>
          <p:cNvSpPr txBox="1">
            <a:spLocks noGrp="1"/>
          </p:cNvSpPr>
          <p:nvPr>
            <p:ph type="title"/>
          </p:nvPr>
        </p:nvSpPr>
        <p:spPr>
          <a:xfrm>
            <a:off x="2839842" y="962088"/>
            <a:ext cx="8015280" cy="628377"/>
          </a:xfrm>
          <a:prstGeom prst="rect">
            <a:avLst/>
          </a:prstGeom>
        </p:spPr>
        <p:txBody>
          <a:bodyPr vert="horz" wrap="square" lIns="0" tIns="12700" rIns="0" bIns="0" rtlCol="0">
            <a:spAutoFit/>
          </a:bodyPr>
          <a:lstStyle/>
          <a:p>
            <a:pPr marL="12700">
              <a:lnSpc>
                <a:spcPct val="100000"/>
              </a:lnSpc>
              <a:spcBef>
                <a:spcPts val="100"/>
              </a:spcBef>
            </a:pPr>
            <a:r>
              <a:rPr lang="en-US" sz="4000" spc="270" dirty="0" smtClean="0"/>
              <a:t>Program Outcomes- PES509</a:t>
            </a:r>
            <a:endParaRPr sz="4000" spc="-35" dirty="0"/>
          </a:p>
        </p:txBody>
      </p:sp>
      <p:sp>
        <p:nvSpPr>
          <p:cNvPr id="12" name="object 12"/>
          <p:cNvSpPr/>
          <p:nvPr/>
        </p:nvSpPr>
        <p:spPr>
          <a:xfrm>
            <a:off x="4499" y="0"/>
            <a:ext cx="1628775" cy="1638300"/>
          </a:xfrm>
          <a:custGeom>
            <a:avLst/>
            <a:gdLst/>
            <a:ahLst/>
            <a:cxnLst/>
            <a:rect l="l" t="t" r="r" b="b"/>
            <a:pathLst>
              <a:path w="1628775" h="1638300">
                <a:moveTo>
                  <a:pt x="0" y="1638238"/>
                </a:moveTo>
                <a:lnTo>
                  <a:pt x="0" y="0"/>
                </a:lnTo>
                <a:lnTo>
                  <a:pt x="1628770" y="0"/>
                </a:lnTo>
                <a:lnTo>
                  <a:pt x="0" y="1638238"/>
                </a:lnTo>
                <a:close/>
              </a:path>
            </a:pathLst>
          </a:custGeom>
          <a:solidFill>
            <a:srgbClr val="2A4A9D"/>
          </a:solidFill>
        </p:spPr>
        <p:txBody>
          <a:bodyPr wrap="square" lIns="0" tIns="0" rIns="0" bIns="0" rtlCol="0"/>
          <a:lstStyle/>
          <a:p>
            <a:endParaRPr/>
          </a:p>
        </p:txBody>
      </p:sp>
      <p:graphicFrame>
        <p:nvGraphicFramePr>
          <p:cNvPr id="15" name="Table 14"/>
          <p:cNvGraphicFramePr>
            <a:graphicFrameLocks noGrp="1"/>
          </p:cNvGraphicFramePr>
          <p:nvPr>
            <p:extLst>
              <p:ext uri="{D42A27DB-BD31-4B8C-83A1-F6EECF244321}">
                <p14:modId xmlns:p14="http://schemas.microsoft.com/office/powerpoint/2010/main" val="4222915803"/>
              </p:ext>
            </p:extLst>
          </p:nvPr>
        </p:nvGraphicFramePr>
        <p:xfrm>
          <a:off x="1927183" y="1829509"/>
          <a:ext cx="11571108" cy="5867400"/>
        </p:xfrm>
        <a:graphic>
          <a:graphicData uri="http://schemas.openxmlformats.org/drawingml/2006/table">
            <a:tbl>
              <a:tblPr/>
              <a:tblGrid>
                <a:gridCol w="2767661"/>
                <a:gridCol w="1987770"/>
                <a:gridCol w="3640957"/>
                <a:gridCol w="1790868"/>
                <a:gridCol w="1383852"/>
              </a:tblGrid>
              <a:tr h="5867400">
                <a:tc>
                  <a:txBody>
                    <a:bodyPr/>
                    <a:lstStyle/>
                    <a:p>
                      <a:pPr rtl="0" fontAlgn="b"/>
                      <a:r>
                        <a:rPr lang="en-US" sz="2000" b="0" dirty="0" smtClean="0">
                          <a:effectLst/>
                          <a:latin typeface="Calibri" panose="020F0502020204030204" pitchFamily="34" charset="0"/>
                        </a:rPr>
                        <a:t> Ethics::Apply ethical principles and commit to professional ethics and responsibilities and norms of the engineering practice</a:t>
                      </a:r>
                      <a:endParaRPr lang="en-US" sz="2000" b="0" dirty="0">
                        <a:effectLst/>
                        <a:latin typeface="Calibri" panose="020F0502020204030204" pitchFamily="34" charset="0"/>
                      </a:endParaRPr>
                    </a:p>
                  </a:txBody>
                  <a:tcPr marL="21467" marR="21467" marT="14312" marB="1431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2000" b="0" dirty="0" smtClean="0">
                          <a:effectLst/>
                          <a:latin typeface="Calibri" panose="020F0502020204030204" pitchFamily="34" charset="0"/>
                        </a:rPr>
                        <a:t>Individual and team work::Function effectively as an individual, and as a member or leader in diverse teams, and in multidisciplinary settings.</a:t>
                      </a:r>
                      <a:endParaRPr lang="en-US" sz="2000" b="0" dirty="0">
                        <a:effectLst/>
                        <a:latin typeface="Calibri" panose="020F0502020204030204" pitchFamily="34" charset="0"/>
                      </a:endParaRPr>
                    </a:p>
                  </a:txBody>
                  <a:tcPr marL="21467" marR="21467" marT="14312" marB="1431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2000" b="0" dirty="0" smtClean="0">
                          <a:effectLst/>
                          <a:latin typeface="Calibri" panose="020F0502020204030204" pitchFamily="34" charset="0"/>
                        </a:rPr>
                        <a:t>Communication::Communicate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lang="en-US" sz="2000" b="0" dirty="0">
                        <a:effectLst/>
                        <a:latin typeface="Calibri" panose="020F0502020204030204" pitchFamily="34" charset="0"/>
                      </a:endParaRPr>
                    </a:p>
                  </a:txBody>
                  <a:tcPr marL="21467" marR="21467" marT="14312" marB="1431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2000" b="0" dirty="0" smtClean="0">
                          <a:effectLst/>
                          <a:latin typeface="Calibri" panose="020F0502020204030204" pitchFamily="34" charset="0"/>
                        </a:rPr>
                        <a:t> Life-long learning::Recognize the need for, and have the preparation and ability to engage in independent and life-long learning in the broadest context of technological change.</a:t>
                      </a:r>
                      <a:endParaRPr lang="en-US" sz="2000" b="0" dirty="0">
                        <a:effectLst/>
                        <a:latin typeface="Calibri" panose="020F0502020204030204" pitchFamily="34" charset="0"/>
                      </a:endParaRPr>
                    </a:p>
                  </a:txBody>
                  <a:tcPr marL="21467" marR="21467" marT="14312" marB="1431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800" b="0" dirty="0">
                        <a:effectLst/>
                        <a:latin typeface="Calibri" panose="020F0502020204030204" pitchFamily="34" charset="0"/>
                      </a:endParaRPr>
                    </a:p>
                  </a:txBody>
                  <a:tcPr marL="21467" marR="21467" marT="14312" marB="1431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7920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42290" y="6244074"/>
            <a:ext cx="5521798" cy="4045466"/>
          </a:xfrm>
          <a:prstGeom prst="rect">
            <a:avLst/>
          </a:prstGeom>
        </p:spPr>
        <p:txBody>
          <a:bodyPr vert="horz" wrap="square" lIns="0" tIns="12065" rIns="0" bIns="0" rtlCol="0">
            <a:spAutoFit/>
          </a:bodyPr>
          <a:lstStyle/>
          <a:p>
            <a:pPr marL="12700" marR="83820">
              <a:lnSpc>
                <a:spcPct val="116700"/>
              </a:lnSpc>
              <a:spcBef>
                <a:spcPts val="95"/>
              </a:spcBef>
              <a:tabLst>
                <a:tab pos="1652905" algn="l"/>
              </a:tabLst>
            </a:pPr>
            <a:r>
              <a:rPr lang="en-US" sz="3200" b="1" dirty="0" smtClean="0"/>
              <a:t>Unit 1:Communication </a:t>
            </a:r>
            <a:r>
              <a:rPr lang="en-US" sz="3200" b="1" dirty="0"/>
              <a:t>skills:</a:t>
            </a:r>
            <a:r>
              <a:rPr lang="en-US" sz="3200" dirty="0"/>
              <a:t> Listening and comprehending skills. verbal communication, nonverbal communication, and para verbal communication prepare a topic to present </a:t>
            </a:r>
            <a:r>
              <a:rPr lang="en-US" sz="3200" dirty="0" smtClean="0"/>
              <a:t>and stage handling. </a:t>
            </a:r>
            <a:endParaRPr sz="3000" dirty="0">
              <a:latin typeface="Lato"/>
              <a:cs typeface="Lato"/>
            </a:endParaRPr>
          </a:p>
        </p:txBody>
      </p:sp>
      <p:sp>
        <p:nvSpPr>
          <p:cNvPr id="7" name="object 7"/>
          <p:cNvSpPr txBox="1"/>
          <p:nvPr/>
        </p:nvSpPr>
        <p:spPr>
          <a:xfrm>
            <a:off x="5664088" y="6244074"/>
            <a:ext cx="7518512" cy="4009816"/>
          </a:xfrm>
          <a:prstGeom prst="rect">
            <a:avLst/>
          </a:prstGeom>
        </p:spPr>
        <p:txBody>
          <a:bodyPr vert="horz" wrap="square" lIns="0" tIns="12065" rIns="0" bIns="0" rtlCol="0">
            <a:spAutoFit/>
          </a:bodyPr>
          <a:lstStyle/>
          <a:p>
            <a:pPr marL="12700" marR="1918970">
              <a:lnSpc>
                <a:spcPct val="116700"/>
              </a:lnSpc>
              <a:spcBef>
                <a:spcPts val="95"/>
              </a:spcBef>
            </a:pPr>
            <a:r>
              <a:rPr lang="en-US" sz="3200" b="1" dirty="0" smtClean="0"/>
              <a:t>Unit 2: Making </a:t>
            </a:r>
            <a:r>
              <a:rPr lang="en-US" sz="3200" b="1" dirty="0"/>
              <a:t>own </a:t>
            </a:r>
            <a:r>
              <a:rPr lang="en-US" sz="3200" b="1" dirty="0" smtClean="0"/>
              <a:t>profile: </a:t>
            </a:r>
            <a:r>
              <a:rPr lang="en-US" sz="3200" dirty="0" smtClean="0"/>
              <a:t>Job </a:t>
            </a:r>
            <a:r>
              <a:rPr lang="en-US" sz="3200" dirty="0" err="1"/>
              <a:t>Vs</a:t>
            </a:r>
            <a:r>
              <a:rPr lang="en-US" sz="3200" dirty="0"/>
              <a:t> Career, SWOT, USP, creating </a:t>
            </a:r>
            <a:r>
              <a:rPr lang="en-US" sz="3200" dirty="0" smtClean="0"/>
              <a:t>an effective </a:t>
            </a:r>
            <a:r>
              <a:rPr lang="en-US" sz="3200" dirty="0"/>
              <a:t>elevator pitch, offline branding tools- CV  Online brand as on LinkedIn, Video CV, Product based, service based, non-technical profile. </a:t>
            </a:r>
            <a:endParaRPr sz="3000" dirty="0">
              <a:latin typeface="Lato"/>
              <a:cs typeface="Lato"/>
            </a:endParaRPr>
          </a:p>
        </p:txBody>
      </p:sp>
      <p:sp>
        <p:nvSpPr>
          <p:cNvPr id="11" name="object 11"/>
          <p:cNvSpPr txBox="1"/>
          <p:nvPr/>
        </p:nvSpPr>
        <p:spPr>
          <a:xfrm>
            <a:off x="13563600" y="6205884"/>
            <a:ext cx="4419600" cy="3469283"/>
          </a:xfrm>
          <a:prstGeom prst="rect">
            <a:avLst/>
          </a:prstGeom>
        </p:spPr>
        <p:txBody>
          <a:bodyPr vert="horz" wrap="square" lIns="0" tIns="12065" rIns="0" bIns="0" rtlCol="0">
            <a:spAutoFit/>
          </a:bodyPr>
          <a:lstStyle/>
          <a:p>
            <a:pPr marL="12700" marR="5080">
              <a:lnSpc>
                <a:spcPct val="116700"/>
              </a:lnSpc>
              <a:spcBef>
                <a:spcPts val="95"/>
              </a:spcBef>
              <a:tabLst>
                <a:tab pos="1918970" algn="l"/>
              </a:tabLst>
            </a:pPr>
            <a:r>
              <a:rPr lang="en-US" sz="3200" b="1" dirty="0" smtClean="0"/>
              <a:t>Unit 3</a:t>
            </a:r>
            <a:r>
              <a:rPr lang="en-US" sz="3200" dirty="0" smtClean="0"/>
              <a:t>: </a:t>
            </a:r>
            <a:r>
              <a:rPr lang="en-US" sz="3200" b="1" dirty="0"/>
              <a:t>Career </a:t>
            </a:r>
            <a:r>
              <a:rPr lang="en-US" sz="3200" b="1" dirty="0" err="1" smtClean="0"/>
              <a:t>essentials:</a:t>
            </a:r>
            <a:r>
              <a:rPr lang="en-US" sz="3200" dirty="0" err="1" smtClean="0"/>
              <a:t>Introduction</a:t>
            </a:r>
            <a:r>
              <a:rPr lang="en-US" sz="3200" dirty="0" smtClean="0"/>
              <a:t> </a:t>
            </a:r>
            <a:r>
              <a:rPr lang="en-US" sz="3200" dirty="0"/>
              <a:t>to workplace and workstation, email etiquette, grooming, </a:t>
            </a:r>
            <a:r>
              <a:rPr lang="en-US" sz="3200" dirty="0" err="1"/>
              <a:t>upskilling</a:t>
            </a:r>
            <a:r>
              <a:rPr lang="en-US" sz="3200" dirty="0"/>
              <a:t>.</a:t>
            </a:r>
            <a:endParaRPr sz="3000" dirty="0">
              <a:latin typeface="Lato"/>
              <a:cs typeface="Lato"/>
            </a:endParaRPr>
          </a:p>
        </p:txBody>
      </p:sp>
      <p:grpSp>
        <p:nvGrpSpPr>
          <p:cNvPr id="14" name="object 14"/>
          <p:cNvGrpSpPr/>
          <p:nvPr/>
        </p:nvGrpSpPr>
        <p:grpSpPr>
          <a:xfrm>
            <a:off x="-30229" y="2541"/>
            <a:ext cx="18288000" cy="4378959"/>
            <a:chOff x="184" y="1"/>
            <a:chExt cx="18288000" cy="6353175"/>
          </a:xfrm>
        </p:grpSpPr>
        <p:sp>
          <p:nvSpPr>
            <p:cNvPr id="15" name="object 15"/>
            <p:cNvSpPr/>
            <p:nvPr/>
          </p:nvSpPr>
          <p:spPr>
            <a:xfrm>
              <a:off x="184" y="1"/>
              <a:ext cx="18288000" cy="6353175"/>
            </a:xfrm>
            <a:custGeom>
              <a:avLst/>
              <a:gdLst/>
              <a:ahLst/>
              <a:cxnLst/>
              <a:rect l="l" t="t" r="r" b="b"/>
              <a:pathLst>
                <a:path w="18288000" h="6353175">
                  <a:moveTo>
                    <a:pt x="18287684" y="6353172"/>
                  </a:moveTo>
                  <a:lnTo>
                    <a:pt x="0" y="6353172"/>
                  </a:lnTo>
                  <a:lnTo>
                    <a:pt x="0" y="0"/>
                  </a:lnTo>
                  <a:lnTo>
                    <a:pt x="18287684" y="0"/>
                  </a:lnTo>
                  <a:lnTo>
                    <a:pt x="18287684" y="6353172"/>
                  </a:lnTo>
                  <a:close/>
                </a:path>
              </a:pathLst>
            </a:custGeom>
            <a:solidFill>
              <a:srgbClr val="5270FF"/>
            </a:solidFill>
          </p:spPr>
          <p:txBody>
            <a:bodyPr wrap="square" lIns="0" tIns="0" rIns="0" bIns="0" rtlCol="0"/>
            <a:lstStyle/>
            <a:p>
              <a:endParaRPr/>
            </a:p>
          </p:txBody>
        </p:sp>
        <p:sp>
          <p:nvSpPr>
            <p:cNvPr id="16" name="object 16"/>
            <p:cNvSpPr/>
            <p:nvPr/>
          </p:nvSpPr>
          <p:spPr>
            <a:xfrm>
              <a:off x="5510753" y="471607"/>
              <a:ext cx="12306299" cy="5410199"/>
            </a:xfrm>
            <a:prstGeom prst="rect">
              <a:avLst/>
            </a:prstGeom>
            <a:blipFill>
              <a:blip r:embed="rId2" cstate="print"/>
              <a:stretch>
                <a:fillRect/>
              </a:stretch>
            </a:blipFill>
          </p:spPr>
          <p:txBody>
            <a:bodyPr wrap="square" lIns="0" tIns="0" rIns="0" bIns="0" rtlCol="0"/>
            <a:lstStyle/>
            <a:p>
              <a:endParaRPr/>
            </a:p>
          </p:txBody>
        </p:sp>
      </p:grpSp>
      <p:grpSp>
        <p:nvGrpSpPr>
          <p:cNvPr id="17" name="object 17"/>
          <p:cNvGrpSpPr/>
          <p:nvPr/>
        </p:nvGrpSpPr>
        <p:grpSpPr>
          <a:xfrm>
            <a:off x="5482140" y="7429075"/>
            <a:ext cx="28575" cy="2210435"/>
            <a:chOff x="5482140" y="7429075"/>
            <a:chExt cx="28575" cy="2210435"/>
          </a:xfrm>
        </p:grpSpPr>
        <p:sp>
          <p:nvSpPr>
            <p:cNvPr id="18" name="object 18"/>
            <p:cNvSpPr/>
            <p:nvPr/>
          </p:nvSpPr>
          <p:spPr>
            <a:xfrm>
              <a:off x="5496397" y="7429075"/>
              <a:ext cx="0" cy="2210435"/>
            </a:xfrm>
            <a:custGeom>
              <a:avLst/>
              <a:gdLst/>
              <a:ahLst/>
              <a:cxnLst/>
              <a:rect l="l" t="t" r="r" b="b"/>
              <a:pathLst>
                <a:path h="2210434">
                  <a:moveTo>
                    <a:pt x="0" y="2209919"/>
                  </a:moveTo>
                  <a:lnTo>
                    <a:pt x="0" y="0"/>
                  </a:lnTo>
                </a:path>
              </a:pathLst>
            </a:custGeom>
            <a:ln w="9528">
              <a:solidFill>
                <a:srgbClr val="2A4A9D"/>
              </a:solidFill>
            </a:ln>
          </p:spPr>
          <p:txBody>
            <a:bodyPr wrap="square" lIns="0" tIns="0" rIns="0" bIns="0" rtlCol="0"/>
            <a:lstStyle/>
            <a:p>
              <a:endParaRPr/>
            </a:p>
          </p:txBody>
        </p:sp>
        <p:sp>
          <p:nvSpPr>
            <p:cNvPr id="19" name="object 19"/>
            <p:cNvSpPr/>
            <p:nvPr/>
          </p:nvSpPr>
          <p:spPr>
            <a:xfrm>
              <a:off x="5496428" y="8121910"/>
              <a:ext cx="0" cy="829310"/>
            </a:xfrm>
            <a:custGeom>
              <a:avLst/>
              <a:gdLst/>
              <a:ahLst/>
              <a:cxnLst/>
              <a:rect l="l" t="t" r="r" b="b"/>
              <a:pathLst>
                <a:path h="829309">
                  <a:moveTo>
                    <a:pt x="0" y="828754"/>
                  </a:moveTo>
                  <a:lnTo>
                    <a:pt x="0" y="0"/>
                  </a:lnTo>
                </a:path>
              </a:pathLst>
            </a:custGeom>
            <a:ln w="28452">
              <a:solidFill>
                <a:srgbClr val="2A4A9D"/>
              </a:solidFill>
            </a:ln>
          </p:spPr>
          <p:txBody>
            <a:bodyPr wrap="square" lIns="0" tIns="0" rIns="0" bIns="0" rtlCol="0"/>
            <a:lstStyle/>
            <a:p>
              <a:endParaRPr/>
            </a:p>
          </p:txBody>
        </p:sp>
      </p:grpSp>
      <p:grpSp>
        <p:nvGrpSpPr>
          <p:cNvPr id="20" name="object 20"/>
          <p:cNvGrpSpPr/>
          <p:nvPr/>
        </p:nvGrpSpPr>
        <p:grpSpPr>
          <a:xfrm>
            <a:off x="12035340" y="7429075"/>
            <a:ext cx="28575" cy="2210435"/>
            <a:chOff x="12035340" y="7429075"/>
            <a:chExt cx="28575" cy="2210435"/>
          </a:xfrm>
        </p:grpSpPr>
        <p:sp>
          <p:nvSpPr>
            <p:cNvPr id="21" name="object 21"/>
            <p:cNvSpPr/>
            <p:nvPr/>
          </p:nvSpPr>
          <p:spPr>
            <a:xfrm>
              <a:off x="12049597" y="7429075"/>
              <a:ext cx="0" cy="2210435"/>
            </a:xfrm>
            <a:custGeom>
              <a:avLst/>
              <a:gdLst/>
              <a:ahLst/>
              <a:cxnLst/>
              <a:rect l="l" t="t" r="r" b="b"/>
              <a:pathLst>
                <a:path h="2210434">
                  <a:moveTo>
                    <a:pt x="0" y="2209919"/>
                  </a:moveTo>
                  <a:lnTo>
                    <a:pt x="0" y="0"/>
                  </a:lnTo>
                </a:path>
              </a:pathLst>
            </a:custGeom>
            <a:ln w="9528">
              <a:solidFill>
                <a:srgbClr val="2A4A9D"/>
              </a:solidFill>
            </a:ln>
          </p:spPr>
          <p:txBody>
            <a:bodyPr wrap="square" lIns="0" tIns="0" rIns="0" bIns="0" rtlCol="0"/>
            <a:lstStyle/>
            <a:p>
              <a:endParaRPr/>
            </a:p>
          </p:txBody>
        </p:sp>
        <p:sp>
          <p:nvSpPr>
            <p:cNvPr id="22" name="object 22"/>
            <p:cNvSpPr/>
            <p:nvPr/>
          </p:nvSpPr>
          <p:spPr>
            <a:xfrm>
              <a:off x="12049628" y="8121910"/>
              <a:ext cx="0" cy="829310"/>
            </a:xfrm>
            <a:custGeom>
              <a:avLst/>
              <a:gdLst/>
              <a:ahLst/>
              <a:cxnLst/>
              <a:rect l="l" t="t" r="r" b="b"/>
              <a:pathLst>
                <a:path h="829309">
                  <a:moveTo>
                    <a:pt x="0" y="828754"/>
                  </a:moveTo>
                  <a:lnTo>
                    <a:pt x="0" y="0"/>
                  </a:lnTo>
                </a:path>
              </a:pathLst>
            </a:custGeom>
            <a:ln w="28452">
              <a:solidFill>
                <a:srgbClr val="2A4A9D"/>
              </a:solidFill>
            </a:ln>
          </p:spPr>
          <p:txBody>
            <a:bodyPr wrap="square" lIns="0" tIns="0" rIns="0" bIns="0" rtlCol="0"/>
            <a:lstStyle/>
            <a:p>
              <a:endParaRPr/>
            </a:p>
          </p:txBody>
        </p:sp>
      </p:grpSp>
      <p:sp>
        <p:nvSpPr>
          <p:cNvPr id="23" name="object 23"/>
          <p:cNvSpPr txBox="1">
            <a:spLocks noGrp="1"/>
          </p:cNvSpPr>
          <p:nvPr>
            <p:ph type="title"/>
          </p:nvPr>
        </p:nvSpPr>
        <p:spPr>
          <a:xfrm>
            <a:off x="914052" y="1981548"/>
            <a:ext cx="3978275" cy="943848"/>
          </a:xfrm>
          <a:prstGeom prst="rect">
            <a:avLst/>
          </a:prstGeom>
        </p:spPr>
        <p:txBody>
          <a:bodyPr vert="horz" wrap="square" lIns="0" tIns="134620" rIns="0" bIns="0" rtlCol="0">
            <a:spAutoFit/>
          </a:bodyPr>
          <a:lstStyle/>
          <a:p>
            <a:pPr marL="706755" marR="5080" indent="-694690">
              <a:lnSpc>
                <a:spcPts val="6300"/>
              </a:lnSpc>
              <a:spcBef>
                <a:spcPts val="1060"/>
              </a:spcBef>
            </a:pPr>
            <a:r>
              <a:rPr sz="6000" spc="484" dirty="0">
                <a:solidFill>
                  <a:srgbClr val="FFFFFF"/>
                </a:solidFill>
              </a:rPr>
              <a:t>C</a:t>
            </a:r>
            <a:r>
              <a:rPr sz="6000" spc="360" dirty="0">
                <a:solidFill>
                  <a:srgbClr val="FFFFFF"/>
                </a:solidFill>
              </a:rPr>
              <a:t>O</a:t>
            </a:r>
            <a:r>
              <a:rPr sz="6000" spc="640" dirty="0">
                <a:solidFill>
                  <a:srgbClr val="FFFFFF"/>
                </a:solidFill>
              </a:rPr>
              <a:t>N</a:t>
            </a:r>
            <a:r>
              <a:rPr sz="6000" spc="330" dirty="0">
                <a:solidFill>
                  <a:srgbClr val="FFFFFF"/>
                </a:solidFill>
              </a:rPr>
              <a:t>T</a:t>
            </a:r>
            <a:r>
              <a:rPr sz="6000" spc="-370" dirty="0">
                <a:solidFill>
                  <a:srgbClr val="FFFFFF"/>
                </a:solidFill>
              </a:rPr>
              <a:t>E</a:t>
            </a:r>
            <a:r>
              <a:rPr sz="6000" spc="640" dirty="0">
                <a:solidFill>
                  <a:srgbClr val="FFFFFF"/>
                </a:solidFill>
              </a:rPr>
              <a:t>N</a:t>
            </a:r>
            <a:r>
              <a:rPr sz="6000" spc="15" dirty="0">
                <a:solidFill>
                  <a:srgbClr val="FFFFFF"/>
                </a:solidFill>
              </a:rPr>
              <a:t>T </a:t>
            </a:r>
            <a:endParaRPr sz="6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42290" y="6244074"/>
            <a:ext cx="5521798" cy="4444165"/>
          </a:xfrm>
          <a:prstGeom prst="rect">
            <a:avLst/>
          </a:prstGeom>
        </p:spPr>
        <p:txBody>
          <a:bodyPr vert="horz" wrap="square" lIns="0" tIns="12065" rIns="0" bIns="0" rtlCol="0">
            <a:spAutoFit/>
          </a:bodyPr>
          <a:lstStyle/>
          <a:p>
            <a:r>
              <a:rPr lang="en-US" sz="3200" b="1" dirty="0"/>
              <a:t>Unit 4: </a:t>
            </a:r>
            <a:r>
              <a:rPr lang="en-US" sz="3200" b="1" dirty="0" smtClean="0"/>
              <a:t>Group Discussions:</a:t>
            </a:r>
            <a:r>
              <a:rPr lang="en-US" sz="3200" dirty="0" smtClean="0"/>
              <a:t> Introduction </a:t>
            </a:r>
            <a:r>
              <a:rPr lang="en-US" sz="3200" dirty="0"/>
              <a:t>to group discussion, group discussion etiquette, do's and don’ts in group discussion, virtual group discussion and offline group discussion, idea generation techniques (SPELT, KWA, POPBEANS, 5W's 1H, VAP), group interaction.</a:t>
            </a:r>
            <a:endParaRPr sz="3000" dirty="0">
              <a:latin typeface="Lato"/>
              <a:cs typeface="Lato"/>
            </a:endParaRPr>
          </a:p>
        </p:txBody>
      </p:sp>
      <p:sp>
        <p:nvSpPr>
          <p:cNvPr id="7" name="object 7"/>
          <p:cNvSpPr txBox="1"/>
          <p:nvPr/>
        </p:nvSpPr>
        <p:spPr>
          <a:xfrm>
            <a:off x="5664088" y="6244074"/>
            <a:ext cx="7518512" cy="3951723"/>
          </a:xfrm>
          <a:prstGeom prst="rect">
            <a:avLst/>
          </a:prstGeom>
        </p:spPr>
        <p:txBody>
          <a:bodyPr vert="horz" wrap="square" lIns="0" tIns="12065" rIns="0" bIns="0" rtlCol="0">
            <a:spAutoFit/>
          </a:bodyPr>
          <a:lstStyle/>
          <a:p>
            <a:r>
              <a:rPr lang="en-US" sz="3200" b="1" dirty="0"/>
              <a:t>Unit </a:t>
            </a:r>
            <a:r>
              <a:rPr lang="en-US" sz="3200" b="1" dirty="0" smtClean="0"/>
              <a:t>5:Interview </a:t>
            </a:r>
            <a:r>
              <a:rPr lang="en-US" sz="3200" b="1" dirty="0"/>
              <a:t>Skills: </a:t>
            </a:r>
            <a:r>
              <a:rPr lang="en-US" sz="3200" dirty="0"/>
              <a:t>Interview preparation, power dressing, pre-placement talk, answering techniques like STAR, domain-based interview, skills-based, situation-based, behavior-based interviews, asking questions in an interview, offline interview etiquette, and virtual interviews etiquette</a:t>
            </a:r>
            <a:endParaRPr sz="3000" dirty="0">
              <a:latin typeface="Lato"/>
              <a:cs typeface="Lato"/>
            </a:endParaRPr>
          </a:p>
        </p:txBody>
      </p:sp>
      <p:sp>
        <p:nvSpPr>
          <p:cNvPr id="11" name="object 11"/>
          <p:cNvSpPr txBox="1"/>
          <p:nvPr/>
        </p:nvSpPr>
        <p:spPr>
          <a:xfrm>
            <a:off x="13563600" y="6205884"/>
            <a:ext cx="4419600" cy="2936060"/>
          </a:xfrm>
          <a:prstGeom prst="rect">
            <a:avLst/>
          </a:prstGeom>
        </p:spPr>
        <p:txBody>
          <a:bodyPr vert="horz" wrap="square" lIns="0" tIns="12065" rIns="0" bIns="0" rtlCol="0">
            <a:spAutoFit/>
          </a:bodyPr>
          <a:lstStyle/>
          <a:p>
            <a:r>
              <a:rPr lang="en-US" sz="3200" b="1" dirty="0"/>
              <a:t>Corporate skills: </a:t>
            </a:r>
            <a:r>
              <a:rPr lang="en-US" sz="3200" dirty="0"/>
              <a:t>Decision-making skills, critical thinking, taking initiatives, growth mindset, adaptability. </a:t>
            </a:r>
            <a:r>
              <a:rPr lang="en-US" sz="3200" dirty="0" smtClean="0"/>
              <a:t/>
            </a:r>
            <a:br>
              <a:rPr lang="en-US" sz="3200" dirty="0" smtClean="0"/>
            </a:br>
            <a:endParaRPr sz="3000" dirty="0">
              <a:latin typeface="Lato"/>
              <a:cs typeface="Lato"/>
            </a:endParaRPr>
          </a:p>
        </p:txBody>
      </p:sp>
      <p:grpSp>
        <p:nvGrpSpPr>
          <p:cNvPr id="14" name="object 14"/>
          <p:cNvGrpSpPr/>
          <p:nvPr/>
        </p:nvGrpSpPr>
        <p:grpSpPr>
          <a:xfrm>
            <a:off x="-30229" y="2541"/>
            <a:ext cx="18288000" cy="4378959"/>
            <a:chOff x="184" y="1"/>
            <a:chExt cx="18288000" cy="6353175"/>
          </a:xfrm>
        </p:grpSpPr>
        <p:sp>
          <p:nvSpPr>
            <p:cNvPr id="15" name="object 15"/>
            <p:cNvSpPr/>
            <p:nvPr/>
          </p:nvSpPr>
          <p:spPr>
            <a:xfrm>
              <a:off x="184" y="1"/>
              <a:ext cx="18288000" cy="6353175"/>
            </a:xfrm>
            <a:custGeom>
              <a:avLst/>
              <a:gdLst/>
              <a:ahLst/>
              <a:cxnLst/>
              <a:rect l="l" t="t" r="r" b="b"/>
              <a:pathLst>
                <a:path w="18288000" h="6353175">
                  <a:moveTo>
                    <a:pt x="18287684" y="6353172"/>
                  </a:moveTo>
                  <a:lnTo>
                    <a:pt x="0" y="6353172"/>
                  </a:lnTo>
                  <a:lnTo>
                    <a:pt x="0" y="0"/>
                  </a:lnTo>
                  <a:lnTo>
                    <a:pt x="18287684" y="0"/>
                  </a:lnTo>
                  <a:lnTo>
                    <a:pt x="18287684" y="6353172"/>
                  </a:lnTo>
                  <a:close/>
                </a:path>
              </a:pathLst>
            </a:custGeom>
            <a:solidFill>
              <a:srgbClr val="5270FF"/>
            </a:solidFill>
          </p:spPr>
          <p:txBody>
            <a:bodyPr wrap="square" lIns="0" tIns="0" rIns="0" bIns="0" rtlCol="0"/>
            <a:lstStyle/>
            <a:p>
              <a:endParaRPr/>
            </a:p>
          </p:txBody>
        </p:sp>
        <p:sp>
          <p:nvSpPr>
            <p:cNvPr id="16" name="object 16"/>
            <p:cNvSpPr/>
            <p:nvPr/>
          </p:nvSpPr>
          <p:spPr>
            <a:xfrm>
              <a:off x="5510753" y="471607"/>
              <a:ext cx="12306299" cy="5410199"/>
            </a:xfrm>
            <a:prstGeom prst="rect">
              <a:avLst/>
            </a:prstGeom>
            <a:blipFill>
              <a:blip r:embed="rId2" cstate="print"/>
              <a:stretch>
                <a:fillRect/>
              </a:stretch>
            </a:blipFill>
          </p:spPr>
          <p:txBody>
            <a:bodyPr wrap="square" lIns="0" tIns="0" rIns="0" bIns="0" rtlCol="0"/>
            <a:lstStyle/>
            <a:p>
              <a:endParaRPr/>
            </a:p>
          </p:txBody>
        </p:sp>
      </p:grpSp>
      <p:grpSp>
        <p:nvGrpSpPr>
          <p:cNvPr id="17" name="object 17"/>
          <p:cNvGrpSpPr/>
          <p:nvPr/>
        </p:nvGrpSpPr>
        <p:grpSpPr>
          <a:xfrm>
            <a:off x="5482140" y="7429075"/>
            <a:ext cx="28575" cy="2210435"/>
            <a:chOff x="5482140" y="7429075"/>
            <a:chExt cx="28575" cy="2210435"/>
          </a:xfrm>
        </p:grpSpPr>
        <p:sp>
          <p:nvSpPr>
            <p:cNvPr id="18" name="object 18"/>
            <p:cNvSpPr/>
            <p:nvPr/>
          </p:nvSpPr>
          <p:spPr>
            <a:xfrm>
              <a:off x="5496397" y="7429075"/>
              <a:ext cx="0" cy="2210435"/>
            </a:xfrm>
            <a:custGeom>
              <a:avLst/>
              <a:gdLst/>
              <a:ahLst/>
              <a:cxnLst/>
              <a:rect l="l" t="t" r="r" b="b"/>
              <a:pathLst>
                <a:path h="2210434">
                  <a:moveTo>
                    <a:pt x="0" y="2209919"/>
                  </a:moveTo>
                  <a:lnTo>
                    <a:pt x="0" y="0"/>
                  </a:lnTo>
                </a:path>
              </a:pathLst>
            </a:custGeom>
            <a:ln w="9528">
              <a:solidFill>
                <a:srgbClr val="2A4A9D"/>
              </a:solidFill>
            </a:ln>
          </p:spPr>
          <p:txBody>
            <a:bodyPr wrap="square" lIns="0" tIns="0" rIns="0" bIns="0" rtlCol="0"/>
            <a:lstStyle/>
            <a:p>
              <a:endParaRPr/>
            </a:p>
          </p:txBody>
        </p:sp>
        <p:sp>
          <p:nvSpPr>
            <p:cNvPr id="19" name="object 19"/>
            <p:cNvSpPr/>
            <p:nvPr/>
          </p:nvSpPr>
          <p:spPr>
            <a:xfrm>
              <a:off x="5496428" y="8121910"/>
              <a:ext cx="0" cy="829310"/>
            </a:xfrm>
            <a:custGeom>
              <a:avLst/>
              <a:gdLst/>
              <a:ahLst/>
              <a:cxnLst/>
              <a:rect l="l" t="t" r="r" b="b"/>
              <a:pathLst>
                <a:path h="829309">
                  <a:moveTo>
                    <a:pt x="0" y="828754"/>
                  </a:moveTo>
                  <a:lnTo>
                    <a:pt x="0" y="0"/>
                  </a:lnTo>
                </a:path>
              </a:pathLst>
            </a:custGeom>
            <a:ln w="28452">
              <a:solidFill>
                <a:srgbClr val="2A4A9D"/>
              </a:solidFill>
            </a:ln>
          </p:spPr>
          <p:txBody>
            <a:bodyPr wrap="square" lIns="0" tIns="0" rIns="0" bIns="0" rtlCol="0"/>
            <a:lstStyle/>
            <a:p>
              <a:endParaRPr/>
            </a:p>
          </p:txBody>
        </p:sp>
      </p:grpSp>
      <p:grpSp>
        <p:nvGrpSpPr>
          <p:cNvPr id="20" name="object 20"/>
          <p:cNvGrpSpPr/>
          <p:nvPr/>
        </p:nvGrpSpPr>
        <p:grpSpPr>
          <a:xfrm>
            <a:off x="12035340" y="7429075"/>
            <a:ext cx="28575" cy="2210435"/>
            <a:chOff x="12035340" y="7429075"/>
            <a:chExt cx="28575" cy="2210435"/>
          </a:xfrm>
        </p:grpSpPr>
        <p:sp>
          <p:nvSpPr>
            <p:cNvPr id="21" name="object 21"/>
            <p:cNvSpPr/>
            <p:nvPr/>
          </p:nvSpPr>
          <p:spPr>
            <a:xfrm>
              <a:off x="12049597" y="7429075"/>
              <a:ext cx="0" cy="2210435"/>
            </a:xfrm>
            <a:custGeom>
              <a:avLst/>
              <a:gdLst/>
              <a:ahLst/>
              <a:cxnLst/>
              <a:rect l="l" t="t" r="r" b="b"/>
              <a:pathLst>
                <a:path h="2210434">
                  <a:moveTo>
                    <a:pt x="0" y="2209919"/>
                  </a:moveTo>
                  <a:lnTo>
                    <a:pt x="0" y="0"/>
                  </a:lnTo>
                </a:path>
              </a:pathLst>
            </a:custGeom>
            <a:ln w="9528">
              <a:solidFill>
                <a:srgbClr val="2A4A9D"/>
              </a:solidFill>
            </a:ln>
          </p:spPr>
          <p:txBody>
            <a:bodyPr wrap="square" lIns="0" tIns="0" rIns="0" bIns="0" rtlCol="0"/>
            <a:lstStyle/>
            <a:p>
              <a:endParaRPr/>
            </a:p>
          </p:txBody>
        </p:sp>
        <p:sp>
          <p:nvSpPr>
            <p:cNvPr id="22" name="object 22"/>
            <p:cNvSpPr/>
            <p:nvPr/>
          </p:nvSpPr>
          <p:spPr>
            <a:xfrm>
              <a:off x="12049628" y="8121910"/>
              <a:ext cx="0" cy="829310"/>
            </a:xfrm>
            <a:custGeom>
              <a:avLst/>
              <a:gdLst/>
              <a:ahLst/>
              <a:cxnLst/>
              <a:rect l="l" t="t" r="r" b="b"/>
              <a:pathLst>
                <a:path h="829309">
                  <a:moveTo>
                    <a:pt x="0" y="828754"/>
                  </a:moveTo>
                  <a:lnTo>
                    <a:pt x="0" y="0"/>
                  </a:lnTo>
                </a:path>
              </a:pathLst>
            </a:custGeom>
            <a:ln w="28452">
              <a:solidFill>
                <a:srgbClr val="2A4A9D"/>
              </a:solidFill>
            </a:ln>
          </p:spPr>
          <p:txBody>
            <a:bodyPr wrap="square" lIns="0" tIns="0" rIns="0" bIns="0" rtlCol="0"/>
            <a:lstStyle/>
            <a:p>
              <a:endParaRPr/>
            </a:p>
          </p:txBody>
        </p:sp>
      </p:grpSp>
      <p:sp>
        <p:nvSpPr>
          <p:cNvPr id="23" name="object 23"/>
          <p:cNvSpPr txBox="1">
            <a:spLocks noGrp="1"/>
          </p:cNvSpPr>
          <p:nvPr>
            <p:ph type="title"/>
          </p:nvPr>
        </p:nvSpPr>
        <p:spPr>
          <a:xfrm>
            <a:off x="914052" y="1981548"/>
            <a:ext cx="3978275" cy="943848"/>
          </a:xfrm>
          <a:prstGeom prst="rect">
            <a:avLst/>
          </a:prstGeom>
        </p:spPr>
        <p:txBody>
          <a:bodyPr vert="horz" wrap="square" lIns="0" tIns="134620" rIns="0" bIns="0" rtlCol="0">
            <a:spAutoFit/>
          </a:bodyPr>
          <a:lstStyle/>
          <a:p>
            <a:pPr marL="706755" marR="5080" indent="-694690">
              <a:lnSpc>
                <a:spcPts val="6300"/>
              </a:lnSpc>
              <a:spcBef>
                <a:spcPts val="1060"/>
              </a:spcBef>
            </a:pPr>
            <a:r>
              <a:rPr sz="6000" spc="484" dirty="0">
                <a:solidFill>
                  <a:srgbClr val="FFFFFF"/>
                </a:solidFill>
              </a:rPr>
              <a:t>C</a:t>
            </a:r>
            <a:r>
              <a:rPr sz="6000" spc="360" dirty="0">
                <a:solidFill>
                  <a:srgbClr val="FFFFFF"/>
                </a:solidFill>
              </a:rPr>
              <a:t>O</a:t>
            </a:r>
            <a:r>
              <a:rPr sz="6000" spc="640" dirty="0">
                <a:solidFill>
                  <a:srgbClr val="FFFFFF"/>
                </a:solidFill>
              </a:rPr>
              <a:t>N</a:t>
            </a:r>
            <a:r>
              <a:rPr sz="6000" spc="330" dirty="0">
                <a:solidFill>
                  <a:srgbClr val="FFFFFF"/>
                </a:solidFill>
              </a:rPr>
              <a:t>T</a:t>
            </a:r>
            <a:r>
              <a:rPr sz="6000" spc="-370" dirty="0">
                <a:solidFill>
                  <a:srgbClr val="FFFFFF"/>
                </a:solidFill>
              </a:rPr>
              <a:t>E</a:t>
            </a:r>
            <a:r>
              <a:rPr sz="6000" spc="640" dirty="0">
                <a:solidFill>
                  <a:srgbClr val="FFFFFF"/>
                </a:solidFill>
              </a:rPr>
              <a:t>N</a:t>
            </a:r>
            <a:r>
              <a:rPr sz="6000" spc="15" dirty="0">
                <a:solidFill>
                  <a:srgbClr val="FFFFFF"/>
                </a:solidFill>
              </a:rPr>
              <a:t>T </a:t>
            </a:r>
            <a:endParaRPr sz="6000" dirty="0"/>
          </a:p>
        </p:txBody>
      </p:sp>
    </p:spTree>
    <p:extLst>
      <p:ext uri="{BB962C8B-B14F-4D97-AF65-F5344CB8AC3E}">
        <p14:creationId xmlns:p14="http://schemas.microsoft.com/office/powerpoint/2010/main" val="351460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
            <a:ext cx="2146935" cy="3403600"/>
            <a:chOff x="0" y="2"/>
            <a:chExt cx="2146935" cy="3403600"/>
          </a:xfrm>
        </p:grpSpPr>
        <p:sp>
          <p:nvSpPr>
            <p:cNvPr id="3" name="object 3"/>
            <p:cNvSpPr/>
            <p:nvPr/>
          </p:nvSpPr>
          <p:spPr>
            <a:xfrm>
              <a:off x="0" y="2"/>
              <a:ext cx="2146935" cy="3403600"/>
            </a:xfrm>
            <a:custGeom>
              <a:avLst/>
              <a:gdLst/>
              <a:ahLst/>
              <a:cxnLst/>
              <a:rect l="l" t="t" r="r" b="b"/>
              <a:pathLst>
                <a:path w="2146935" h="3403600">
                  <a:moveTo>
                    <a:pt x="2146733" y="1256308"/>
                  </a:moveTo>
                  <a:lnTo>
                    <a:pt x="0" y="3403041"/>
                  </a:lnTo>
                  <a:lnTo>
                    <a:pt x="0" y="0"/>
                  </a:lnTo>
                  <a:lnTo>
                    <a:pt x="890423" y="0"/>
                  </a:lnTo>
                  <a:lnTo>
                    <a:pt x="2146733" y="1256308"/>
                  </a:lnTo>
                  <a:close/>
                </a:path>
              </a:pathLst>
            </a:custGeom>
            <a:solidFill>
              <a:srgbClr val="2A4A9D"/>
            </a:solidFill>
          </p:spPr>
          <p:txBody>
            <a:bodyPr wrap="square" lIns="0" tIns="0" rIns="0" bIns="0" rtlCol="0"/>
            <a:lstStyle/>
            <a:p>
              <a:endParaRPr/>
            </a:p>
          </p:txBody>
        </p:sp>
        <p:sp>
          <p:nvSpPr>
            <p:cNvPr id="4" name="object 4"/>
            <p:cNvSpPr/>
            <p:nvPr/>
          </p:nvSpPr>
          <p:spPr>
            <a:xfrm>
              <a:off x="0" y="2"/>
              <a:ext cx="1909445" cy="3162935"/>
            </a:xfrm>
            <a:custGeom>
              <a:avLst/>
              <a:gdLst/>
              <a:ahLst/>
              <a:cxnLst/>
              <a:rect l="l" t="t" r="r" b="b"/>
              <a:pathLst>
                <a:path w="1909445" h="3162935">
                  <a:moveTo>
                    <a:pt x="1909404" y="1253026"/>
                  </a:moveTo>
                  <a:lnTo>
                    <a:pt x="0" y="3162416"/>
                  </a:lnTo>
                  <a:lnTo>
                    <a:pt x="0" y="3038437"/>
                  </a:lnTo>
                  <a:lnTo>
                    <a:pt x="1785410" y="1253027"/>
                  </a:lnTo>
                  <a:lnTo>
                    <a:pt x="532383" y="0"/>
                  </a:lnTo>
                  <a:lnTo>
                    <a:pt x="656377" y="0"/>
                  </a:lnTo>
                  <a:lnTo>
                    <a:pt x="1909404" y="1253026"/>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9486900" y="2"/>
            <a:ext cx="8801100" cy="10287635"/>
            <a:chOff x="9486900" y="2"/>
            <a:chExt cx="8801100" cy="10287635"/>
          </a:xfrm>
        </p:grpSpPr>
        <p:sp>
          <p:nvSpPr>
            <p:cNvPr id="6" name="object 6"/>
            <p:cNvSpPr/>
            <p:nvPr/>
          </p:nvSpPr>
          <p:spPr>
            <a:xfrm>
              <a:off x="16141262" y="3"/>
              <a:ext cx="2146935" cy="3403600"/>
            </a:xfrm>
            <a:custGeom>
              <a:avLst/>
              <a:gdLst/>
              <a:ahLst/>
              <a:cxnLst/>
              <a:rect l="l" t="t" r="r" b="b"/>
              <a:pathLst>
                <a:path w="2146934" h="3403600">
                  <a:moveTo>
                    <a:pt x="2146736" y="0"/>
                  </a:moveTo>
                  <a:lnTo>
                    <a:pt x="2146736" y="3403056"/>
                  </a:lnTo>
                  <a:lnTo>
                    <a:pt x="0" y="1256312"/>
                  </a:lnTo>
                  <a:lnTo>
                    <a:pt x="1256303" y="0"/>
                  </a:lnTo>
                  <a:close/>
                </a:path>
              </a:pathLst>
            </a:custGeom>
            <a:solidFill>
              <a:srgbClr val="2A4A9D"/>
            </a:solidFill>
          </p:spPr>
          <p:txBody>
            <a:bodyPr wrap="square" lIns="0" tIns="0" rIns="0" bIns="0" rtlCol="0"/>
            <a:lstStyle/>
            <a:p>
              <a:endParaRPr/>
            </a:p>
          </p:txBody>
        </p:sp>
        <p:sp>
          <p:nvSpPr>
            <p:cNvPr id="7" name="object 7"/>
            <p:cNvSpPr/>
            <p:nvPr/>
          </p:nvSpPr>
          <p:spPr>
            <a:xfrm>
              <a:off x="16375380" y="2"/>
              <a:ext cx="1912620" cy="3166110"/>
            </a:xfrm>
            <a:custGeom>
              <a:avLst/>
              <a:gdLst/>
              <a:ahLst/>
              <a:cxnLst/>
              <a:rect l="l" t="t" r="r" b="b"/>
              <a:pathLst>
                <a:path w="1912619" h="3166110">
                  <a:moveTo>
                    <a:pt x="1912618" y="3165619"/>
                  </a:moveTo>
                  <a:lnTo>
                    <a:pt x="0" y="1253027"/>
                  </a:lnTo>
                  <a:lnTo>
                    <a:pt x="1253033" y="0"/>
                  </a:lnTo>
                  <a:lnTo>
                    <a:pt x="1374439" y="0"/>
                  </a:lnTo>
                  <a:lnTo>
                    <a:pt x="121412" y="1253027"/>
                  </a:lnTo>
                  <a:lnTo>
                    <a:pt x="1912618" y="3044233"/>
                  </a:lnTo>
                  <a:lnTo>
                    <a:pt x="1912618" y="3165619"/>
                  </a:lnTo>
                  <a:close/>
                </a:path>
              </a:pathLst>
            </a:custGeom>
            <a:solidFill>
              <a:srgbClr val="FFFFFF"/>
            </a:solidFill>
          </p:spPr>
          <p:txBody>
            <a:bodyPr wrap="square" lIns="0" tIns="0" rIns="0" bIns="0" rtlCol="0"/>
            <a:lstStyle/>
            <a:p>
              <a:endParaRPr/>
            </a:p>
          </p:txBody>
        </p:sp>
        <p:sp>
          <p:nvSpPr>
            <p:cNvPr id="8" name="object 8"/>
            <p:cNvSpPr/>
            <p:nvPr/>
          </p:nvSpPr>
          <p:spPr>
            <a:xfrm>
              <a:off x="9486900" y="3028952"/>
              <a:ext cx="8801100" cy="7258684"/>
            </a:xfrm>
            <a:custGeom>
              <a:avLst/>
              <a:gdLst/>
              <a:ahLst/>
              <a:cxnLst/>
              <a:rect l="l" t="t" r="r" b="b"/>
              <a:pathLst>
                <a:path w="8801100" h="7258684">
                  <a:moveTo>
                    <a:pt x="8801091" y="7258059"/>
                  </a:moveTo>
                  <a:lnTo>
                    <a:pt x="0" y="7258059"/>
                  </a:lnTo>
                  <a:lnTo>
                    <a:pt x="0" y="0"/>
                  </a:lnTo>
                  <a:lnTo>
                    <a:pt x="8801091" y="0"/>
                  </a:lnTo>
                  <a:lnTo>
                    <a:pt x="8801091" y="7258059"/>
                  </a:lnTo>
                  <a:close/>
                </a:path>
              </a:pathLst>
            </a:custGeom>
            <a:solidFill>
              <a:srgbClr val="2A4A9D"/>
            </a:solidFill>
          </p:spPr>
          <p:txBody>
            <a:bodyPr wrap="square" lIns="0" tIns="0" rIns="0" bIns="0" rtlCol="0"/>
            <a:lstStyle/>
            <a:p>
              <a:endParaRPr/>
            </a:p>
          </p:txBody>
        </p:sp>
      </p:grpSp>
      <p:sp>
        <p:nvSpPr>
          <p:cNvPr id="9" name="object 9"/>
          <p:cNvSpPr/>
          <p:nvPr/>
        </p:nvSpPr>
        <p:spPr>
          <a:xfrm>
            <a:off x="0" y="3028952"/>
            <a:ext cx="8801100" cy="7258684"/>
          </a:xfrm>
          <a:custGeom>
            <a:avLst/>
            <a:gdLst/>
            <a:ahLst/>
            <a:cxnLst/>
            <a:rect l="l" t="t" r="r" b="b"/>
            <a:pathLst>
              <a:path w="8801100" h="7258684">
                <a:moveTo>
                  <a:pt x="8801091" y="7258059"/>
                </a:moveTo>
                <a:lnTo>
                  <a:pt x="0" y="7258059"/>
                </a:lnTo>
                <a:lnTo>
                  <a:pt x="0" y="0"/>
                </a:lnTo>
                <a:lnTo>
                  <a:pt x="8801091" y="0"/>
                </a:lnTo>
                <a:lnTo>
                  <a:pt x="8801091" y="7258059"/>
                </a:lnTo>
                <a:close/>
              </a:path>
            </a:pathLst>
          </a:custGeom>
          <a:solidFill>
            <a:srgbClr val="2A4A9D"/>
          </a:solidFill>
        </p:spPr>
        <p:txBody>
          <a:bodyPr wrap="square" lIns="0" tIns="0" rIns="0" bIns="0" rtlCol="0"/>
          <a:lstStyle/>
          <a:p>
            <a:endParaRPr/>
          </a:p>
        </p:txBody>
      </p:sp>
      <p:sp>
        <p:nvSpPr>
          <p:cNvPr id="10" name="object 10"/>
          <p:cNvSpPr/>
          <p:nvPr/>
        </p:nvSpPr>
        <p:spPr>
          <a:xfrm>
            <a:off x="13887450" y="3438540"/>
            <a:ext cx="3981449" cy="643889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400550" y="3438540"/>
            <a:ext cx="3979584" cy="6438899"/>
          </a:xfrm>
          <a:prstGeom prst="rect">
            <a:avLst/>
          </a:prstGeom>
          <a:blipFill>
            <a:blip r:embed="rId4" cstate="print"/>
            <a:stretch>
              <a:fillRect/>
            </a:stretch>
          </a:blipFill>
        </p:spPr>
        <p:txBody>
          <a:bodyPr wrap="square" lIns="0" tIns="0" rIns="0" bIns="0" rtlCol="0"/>
          <a:lstStyle/>
          <a:p>
            <a:endParaRPr/>
          </a:p>
        </p:txBody>
      </p:sp>
      <p:sp>
        <p:nvSpPr>
          <p:cNvPr id="12" name="object 12"/>
          <p:cNvSpPr txBox="1">
            <a:spLocks noGrp="1"/>
          </p:cNvSpPr>
          <p:nvPr>
            <p:ph type="title"/>
          </p:nvPr>
        </p:nvSpPr>
        <p:spPr>
          <a:xfrm>
            <a:off x="7036900" y="981671"/>
            <a:ext cx="4214495" cy="1367041"/>
          </a:xfrm>
          <a:prstGeom prst="rect">
            <a:avLst/>
          </a:prstGeom>
        </p:spPr>
        <p:txBody>
          <a:bodyPr vert="horz" wrap="square" lIns="0" tIns="12700" rIns="0" bIns="0" rtlCol="0">
            <a:spAutoFit/>
          </a:bodyPr>
          <a:lstStyle/>
          <a:p>
            <a:r>
              <a:rPr lang="en-US" sz="4400" dirty="0">
                <a:latin typeface="Times New Roman" panose="02020603050405020304" pitchFamily="18" charset="0"/>
                <a:cs typeface="Times New Roman" panose="02020603050405020304" pitchFamily="18" charset="0"/>
              </a:rPr>
              <a:t>Academic </a:t>
            </a:r>
            <a:r>
              <a:rPr lang="en-US" sz="4400" dirty="0" smtClean="0">
                <a:latin typeface="Times New Roman" panose="02020603050405020304" pitchFamily="18" charset="0"/>
                <a:cs typeface="Times New Roman" panose="02020603050405020304" pitchFamily="18" charset="0"/>
              </a:rPr>
              <a:t>Tasks</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13" name="object 13"/>
          <p:cNvSpPr txBox="1">
            <a:spLocks noGrp="1"/>
          </p:cNvSpPr>
          <p:nvPr>
            <p:ph sz="half" idx="3"/>
          </p:nvPr>
        </p:nvSpPr>
        <p:spPr>
          <a:xfrm>
            <a:off x="9802164" y="2724144"/>
            <a:ext cx="4011294" cy="6102953"/>
          </a:xfrm>
          <a:prstGeom prst="rect">
            <a:avLst/>
          </a:prstGeom>
        </p:spPr>
        <p:txBody>
          <a:bodyPr vert="horz" wrap="square" lIns="0" tIns="577850" rIns="0" bIns="0" rtlCol="0">
            <a:spAutoFit/>
          </a:bodyPr>
          <a:lstStyle/>
          <a:p>
            <a:r>
              <a:rPr lang="en-US" sz="3600" dirty="0">
                <a:latin typeface="Times New Roman" panose="02020603050405020304" pitchFamily="18" charset="0"/>
                <a:cs typeface="Times New Roman" panose="02020603050405020304" pitchFamily="18" charset="0"/>
              </a:rPr>
              <a:t>Academic Task 2</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lvl="1"/>
            <a:r>
              <a:rPr lang="en-US" sz="3600" dirty="0">
                <a:solidFill>
                  <a:schemeClr val="bg1"/>
                </a:solidFill>
                <a:latin typeface="Times New Roman" panose="02020603050405020304" pitchFamily="18" charset="0"/>
                <a:cs typeface="Times New Roman" panose="02020603050405020304" pitchFamily="18" charset="0"/>
              </a:rPr>
              <a:t>Presentation </a:t>
            </a:r>
            <a:r>
              <a:rPr lang="en-US" sz="3600" dirty="0" smtClean="0">
                <a:solidFill>
                  <a:schemeClr val="bg1"/>
                </a:solidFill>
                <a:latin typeface="Times New Roman" panose="02020603050405020304" pitchFamily="18" charset="0"/>
                <a:cs typeface="Times New Roman" panose="02020603050405020304" pitchFamily="18" charset="0"/>
              </a:rPr>
              <a:t>Individual 2 and CV evaluation=30marks</a:t>
            </a:r>
            <a:endParaRPr lang="en-US" sz="3600" dirty="0">
              <a:solidFill>
                <a:schemeClr val="bg1"/>
              </a:solidFill>
              <a:latin typeface="Times New Roman" panose="02020603050405020304" pitchFamily="18" charset="0"/>
              <a:cs typeface="Times New Roman" panose="02020603050405020304" pitchFamily="18" charset="0"/>
            </a:endParaRPr>
          </a:p>
          <a:p>
            <a:pPr marL="462280">
              <a:lnSpc>
                <a:spcPct val="100000"/>
              </a:lnSpc>
              <a:spcBef>
                <a:spcPts val="4550"/>
              </a:spcBef>
            </a:pPr>
            <a:endParaRPr lang="en-US" sz="3600" dirty="0">
              <a:latin typeface="Times New Roman" panose="02020603050405020304" pitchFamily="18" charset="0"/>
              <a:cs typeface="Times New Roman" panose="02020603050405020304" pitchFamily="18" charset="0"/>
            </a:endParaRPr>
          </a:p>
          <a:p>
            <a:pPr marL="99060">
              <a:lnSpc>
                <a:spcPct val="100000"/>
              </a:lnSpc>
              <a:spcBef>
                <a:spcPts val="4550"/>
              </a:spcBef>
            </a:pPr>
            <a:endParaRPr sz="3000" dirty="0">
              <a:latin typeface="Lato"/>
              <a:cs typeface="Lato"/>
            </a:endParaRPr>
          </a:p>
        </p:txBody>
      </p:sp>
      <p:sp>
        <p:nvSpPr>
          <p:cNvPr id="14" name="object 14"/>
          <p:cNvSpPr txBox="1"/>
          <p:nvPr/>
        </p:nvSpPr>
        <p:spPr>
          <a:xfrm>
            <a:off x="376238" y="5528477"/>
            <a:ext cx="3648075" cy="3943387"/>
          </a:xfrm>
          <a:prstGeom prst="rect">
            <a:avLst/>
          </a:prstGeom>
        </p:spPr>
        <p:txBody>
          <a:bodyPr vert="horz" wrap="square" lIns="0" tIns="577850" rIns="0" bIns="0" rtlCol="0">
            <a:spAutoFit/>
          </a:bodyPr>
          <a:lstStyle/>
          <a:p>
            <a:r>
              <a:rPr lang="en-US" sz="3600" b="1" dirty="0" smtClean="0">
                <a:solidFill>
                  <a:schemeClr val="bg1"/>
                </a:solidFill>
                <a:latin typeface="Times New Roman" panose="02020603050405020304" pitchFamily="18" charset="0"/>
                <a:cs typeface="Times New Roman" panose="02020603050405020304" pitchFamily="18" charset="0"/>
              </a:rPr>
              <a:t>Academic Task 3:</a:t>
            </a:r>
          </a:p>
          <a:p>
            <a:pPr lvl="1"/>
            <a:r>
              <a:rPr lang="en-US" sz="3600" dirty="0" smtClean="0">
                <a:solidFill>
                  <a:schemeClr val="bg1"/>
                </a:solidFill>
                <a:latin typeface="Times New Roman" panose="02020603050405020304" pitchFamily="18" charset="0"/>
                <a:cs typeface="Times New Roman" panose="02020603050405020304" pitchFamily="18" charset="0"/>
              </a:rPr>
              <a:t>Group discussion: 30 marks</a:t>
            </a:r>
          </a:p>
          <a:p>
            <a:pPr marL="462280">
              <a:lnSpc>
                <a:spcPct val="100000"/>
              </a:lnSpc>
              <a:spcBef>
                <a:spcPts val="4550"/>
              </a:spcBef>
            </a:pPr>
            <a:endParaRPr sz="3600" dirty="0">
              <a:solidFill>
                <a:schemeClr val="bg1"/>
              </a:solidFill>
              <a:latin typeface="Times New Roman" panose="02020603050405020304" pitchFamily="18" charset="0"/>
              <a:cs typeface="Times New Roman" panose="02020603050405020304" pitchFamily="18" charset="0"/>
            </a:endParaRPr>
          </a:p>
        </p:txBody>
      </p:sp>
      <p:sp>
        <p:nvSpPr>
          <p:cNvPr id="15" name="object 14"/>
          <p:cNvSpPr txBox="1"/>
          <p:nvPr/>
        </p:nvSpPr>
        <p:spPr>
          <a:xfrm>
            <a:off x="467670" y="2876544"/>
            <a:ext cx="3648075" cy="2799484"/>
          </a:xfrm>
          <a:prstGeom prst="rect">
            <a:avLst/>
          </a:prstGeom>
        </p:spPr>
        <p:txBody>
          <a:bodyPr vert="horz" wrap="square" lIns="0" tIns="577850" rIns="0" bIns="0" rtlCol="0">
            <a:spAutoFit/>
          </a:bodyPr>
          <a:lstStyle/>
          <a:p>
            <a:r>
              <a:rPr lang="en-US" sz="3600" b="1" dirty="0" smtClean="0">
                <a:solidFill>
                  <a:schemeClr val="bg1"/>
                </a:solidFill>
                <a:latin typeface="Times New Roman" panose="02020603050405020304" pitchFamily="18" charset="0"/>
                <a:cs typeface="Times New Roman" panose="02020603050405020304" pitchFamily="18" charset="0"/>
              </a:rPr>
              <a:t>Academic Task 1:</a:t>
            </a:r>
          </a:p>
          <a:p>
            <a:pPr lvl="1"/>
            <a:r>
              <a:rPr lang="en-US" sz="3600" dirty="0" smtClean="0">
                <a:solidFill>
                  <a:schemeClr val="bg1"/>
                </a:solidFill>
                <a:latin typeface="Times New Roman" panose="02020603050405020304" pitchFamily="18" charset="0"/>
                <a:cs typeface="Times New Roman" panose="02020603050405020304" pitchFamily="18" charset="0"/>
              </a:rPr>
              <a:t>Presentation Individual 1=30marks</a:t>
            </a:r>
          </a:p>
        </p:txBody>
      </p:sp>
      <p:sp>
        <p:nvSpPr>
          <p:cNvPr id="18" name="object 13"/>
          <p:cNvSpPr txBox="1">
            <a:spLocks noGrp="1"/>
          </p:cNvSpPr>
          <p:nvPr>
            <p:ph sz="half" idx="3"/>
          </p:nvPr>
        </p:nvSpPr>
        <p:spPr>
          <a:xfrm>
            <a:off x="9839160" y="6080428"/>
            <a:ext cx="4011294" cy="6102953"/>
          </a:xfrm>
          <a:prstGeom prst="rect">
            <a:avLst/>
          </a:prstGeom>
        </p:spPr>
        <p:txBody>
          <a:bodyPr vert="horz" wrap="square" lIns="0" tIns="577850" rIns="0" bIns="0" rtlCol="0">
            <a:spAutoFit/>
          </a:bodyPr>
          <a:lstStyle/>
          <a:p>
            <a:r>
              <a:rPr lang="en-US" sz="3600" dirty="0">
                <a:latin typeface="Times New Roman" panose="02020603050405020304" pitchFamily="18" charset="0"/>
                <a:cs typeface="Times New Roman" panose="02020603050405020304" pitchFamily="18" charset="0"/>
              </a:rPr>
              <a:t>Academic Task </a:t>
            </a:r>
            <a:r>
              <a:rPr lang="en-US" sz="3600" dirty="0" smtClean="0">
                <a:latin typeface="Times New Roman" panose="02020603050405020304" pitchFamily="18" charset="0"/>
                <a:cs typeface="Times New Roman" panose="02020603050405020304" pitchFamily="18" charset="0"/>
              </a:rPr>
              <a:t>4:</a:t>
            </a:r>
          </a:p>
          <a:p>
            <a:r>
              <a:rPr lang="en-US" sz="3600" b="0" kern="1200" dirty="0">
                <a:latin typeface="Times New Roman" panose="02020603050405020304" pitchFamily="18" charset="0"/>
                <a:cs typeface="Times New Roman" panose="02020603050405020304" pitchFamily="18" charset="0"/>
              </a:rPr>
              <a:t>Interview skills:30 </a:t>
            </a:r>
            <a:r>
              <a:rPr lang="en-US" sz="3600" b="0" kern="1200" dirty="0" smtClean="0">
                <a:latin typeface="Times New Roman" panose="02020603050405020304" pitchFamily="18" charset="0"/>
                <a:cs typeface="Times New Roman" panose="02020603050405020304" pitchFamily="18" charset="0"/>
              </a:rPr>
              <a:t>marks</a:t>
            </a:r>
          </a:p>
          <a:p>
            <a:r>
              <a:rPr lang="en-US" sz="3600" b="0" kern="1200" dirty="0" smtClean="0">
                <a:latin typeface="Times New Roman" panose="02020603050405020304" pitchFamily="18" charset="0"/>
                <a:cs typeface="Times New Roman" panose="02020603050405020304" pitchFamily="18" charset="0"/>
              </a:rPr>
              <a:t>NO MTE</a:t>
            </a:r>
          </a:p>
          <a:p>
            <a:r>
              <a:rPr lang="en-US" sz="3600" dirty="0"/>
              <a:t>ATT: 15 CA: 30 ETP: 55</a:t>
            </a:r>
            <a:endParaRPr lang="en-US" sz="3600" b="0" kern="1200" dirty="0">
              <a:latin typeface="Times New Roman" panose="02020603050405020304" pitchFamily="18" charset="0"/>
              <a:cs typeface="Times New Roman" panose="02020603050405020304" pitchFamily="18" charset="0"/>
            </a:endParaRPr>
          </a:p>
          <a:p>
            <a:pPr marL="462280">
              <a:lnSpc>
                <a:spcPct val="100000"/>
              </a:lnSpc>
              <a:spcBef>
                <a:spcPts val="4550"/>
              </a:spcBef>
            </a:pPr>
            <a:endParaRPr lang="en-US" sz="3600" dirty="0">
              <a:latin typeface="Times New Roman" panose="02020603050405020304" pitchFamily="18" charset="0"/>
              <a:cs typeface="Times New Roman" panose="02020603050405020304" pitchFamily="18" charset="0"/>
            </a:endParaRPr>
          </a:p>
          <a:p>
            <a:pPr marL="99060">
              <a:lnSpc>
                <a:spcPct val="100000"/>
              </a:lnSpc>
              <a:spcBef>
                <a:spcPts val="4550"/>
              </a:spcBef>
            </a:pPr>
            <a:endParaRPr sz="3000" dirty="0">
              <a:latin typeface="Lato"/>
              <a:cs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3467735" cy="9719945"/>
            <a:chOff x="0" y="1"/>
            <a:chExt cx="3467735" cy="9719945"/>
          </a:xfrm>
        </p:grpSpPr>
        <p:sp>
          <p:nvSpPr>
            <p:cNvPr id="3" name="object 3"/>
            <p:cNvSpPr/>
            <p:nvPr/>
          </p:nvSpPr>
          <p:spPr>
            <a:xfrm>
              <a:off x="0" y="1"/>
              <a:ext cx="3467735" cy="3280410"/>
            </a:xfrm>
            <a:custGeom>
              <a:avLst/>
              <a:gdLst/>
              <a:ahLst/>
              <a:cxnLst/>
              <a:rect l="l" t="t" r="r" b="b"/>
              <a:pathLst>
                <a:path w="3467735" h="3280410">
                  <a:moveTo>
                    <a:pt x="581055" y="3279795"/>
                  </a:moveTo>
                  <a:lnTo>
                    <a:pt x="532847" y="3279401"/>
                  </a:lnTo>
                  <a:lnTo>
                    <a:pt x="484830" y="3278221"/>
                  </a:lnTo>
                  <a:lnTo>
                    <a:pt x="437011" y="3276263"/>
                  </a:lnTo>
                  <a:lnTo>
                    <a:pt x="389394" y="3273532"/>
                  </a:lnTo>
                  <a:lnTo>
                    <a:pt x="341987" y="3270035"/>
                  </a:lnTo>
                  <a:lnTo>
                    <a:pt x="294795" y="3265777"/>
                  </a:lnTo>
                  <a:lnTo>
                    <a:pt x="247824" y="3260765"/>
                  </a:lnTo>
                  <a:lnTo>
                    <a:pt x="201081" y="3255005"/>
                  </a:lnTo>
                  <a:lnTo>
                    <a:pt x="154572" y="3248503"/>
                  </a:lnTo>
                  <a:lnTo>
                    <a:pt x="108303" y="3241265"/>
                  </a:lnTo>
                  <a:lnTo>
                    <a:pt x="62280" y="3233297"/>
                  </a:lnTo>
                  <a:lnTo>
                    <a:pt x="16509" y="3224605"/>
                  </a:lnTo>
                  <a:lnTo>
                    <a:pt x="0" y="3221192"/>
                  </a:lnTo>
                  <a:lnTo>
                    <a:pt x="0" y="0"/>
                  </a:lnTo>
                  <a:lnTo>
                    <a:pt x="3440418" y="0"/>
                  </a:lnTo>
                  <a:lnTo>
                    <a:pt x="3442339" y="13747"/>
                  </a:lnTo>
                  <a:lnTo>
                    <a:pt x="3448100" y="60490"/>
                  </a:lnTo>
                  <a:lnTo>
                    <a:pt x="3453112" y="107460"/>
                  </a:lnTo>
                  <a:lnTo>
                    <a:pt x="3457370" y="154652"/>
                  </a:lnTo>
                  <a:lnTo>
                    <a:pt x="3460867" y="202060"/>
                  </a:lnTo>
                  <a:lnTo>
                    <a:pt x="3463598" y="249676"/>
                  </a:lnTo>
                  <a:lnTo>
                    <a:pt x="3465556" y="297496"/>
                  </a:lnTo>
                  <a:lnTo>
                    <a:pt x="3466735" y="345513"/>
                  </a:lnTo>
                  <a:lnTo>
                    <a:pt x="3467130" y="393720"/>
                  </a:lnTo>
                  <a:lnTo>
                    <a:pt x="3466735" y="441928"/>
                  </a:lnTo>
                  <a:lnTo>
                    <a:pt x="3465556" y="489945"/>
                  </a:lnTo>
                  <a:lnTo>
                    <a:pt x="3463598" y="537764"/>
                  </a:lnTo>
                  <a:lnTo>
                    <a:pt x="3460867" y="585381"/>
                  </a:lnTo>
                  <a:lnTo>
                    <a:pt x="3457370" y="632788"/>
                  </a:lnTo>
                  <a:lnTo>
                    <a:pt x="3453112" y="679980"/>
                  </a:lnTo>
                  <a:lnTo>
                    <a:pt x="3448100" y="726951"/>
                  </a:lnTo>
                  <a:lnTo>
                    <a:pt x="3442339" y="773694"/>
                  </a:lnTo>
                  <a:lnTo>
                    <a:pt x="3435837" y="820203"/>
                  </a:lnTo>
                  <a:lnTo>
                    <a:pt x="3428599" y="866472"/>
                  </a:lnTo>
                  <a:lnTo>
                    <a:pt x="3420631" y="912495"/>
                  </a:lnTo>
                  <a:lnTo>
                    <a:pt x="3411940" y="958267"/>
                  </a:lnTo>
                  <a:lnTo>
                    <a:pt x="3402530" y="1003779"/>
                  </a:lnTo>
                  <a:lnTo>
                    <a:pt x="3392410" y="1049028"/>
                  </a:lnTo>
                  <a:lnTo>
                    <a:pt x="3381584" y="1094006"/>
                  </a:lnTo>
                  <a:lnTo>
                    <a:pt x="3370059" y="1138708"/>
                  </a:lnTo>
                  <a:lnTo>
                    <a:pt x="3357841" y="1183126"/>
                  </a:lnTo>
                  <a:lnTo>
                    <a:pt x="3344936" y="1227256"/>
                  </a:lnTo>
                  <a:lnTo>
                    <a:pt x="3331350" y="1271091"/>
                  </a:lnTo>
                  <a:lnTo>
                    <a:pt x="3317090" y="1314625"/>
                  </a:lnTo>
                  <a:lnTo>
                    <a:pt x="3302161" y="1357851"/>
                  </a:lnTo>
                  <a:lnTo>
                    <a:pt x="3286569" y="1400765"/>
                  </a:lnTo>
                  <a:lnTo>
                    <a:pt x="3270322" y="1443358"/>
                  </a:lnTo>
                  <a:lnTo>
                    <a:pt x="3253424" y="1485626"/>
                  </a:lnTo>
                  <a:lnTo>
                    <a:pt x="3235882" y="1527563"/>
                  </a:lnTo>
                  <a:lnTo>
                    <a:pt x="3217702" y="1569161"/>
                  </a:lnTo>
                  <a:lnTo>
                    <a:pt x="3198890" y="1610416"/>
                  </a:lnTo>
                  <a:lnTo>
                    <a:pt x="3179453" y="1651320"/>
                  </a:lnTo>
                  <a:lnTo>
                    <a:pt x="3159396" y="1691868"/>
                  </a:lnTo>
                  <a:lnTo>
                    <a:pt x="3138726" y="1732054"/>
                  </a:lnTo>
                  <a:lnTo>
                    <a:pt x="3117448" y="1771872"/>
                  </a:lnTo>
                  <a:lnTo>
                    <a:pt x="3095569" y="1811315"/>
                  </a:lnTo>
                  <a:lnTo>
                    <a:pt x="3073095" y="1850377"/>
                  </a:lnTo>
                  <a:lnTo>
                    <a:pt x="3050033" y="1889052"/>
                  </a:lnTo>
                  <a:lnTo>
                    <a:pt x="3026387" y="1927334"/>
                  </a:lnTo>
                  <a:lnTo>
                    <a:pt x="3002165" y="1965217"/>
                  </a:lnTo>
                  <a:lnTo>
                    <a:pt x="2977372" y="2002695"/>
                  </a:lnTo>
                  <a:lnTo>
                    <a:pt x="2952015" y="2039762"/>
                  </a:lnTo>
                  <a:lnTo>
                    <a:pt x="2926099" y="2076411"/>
                  </a:lnTo>
                  <a:lnTo>
                    <a:pt x="2899631" y="2112637"/>
                  </a:lnTo>
                  <a:lnTo>
                    <a:pt x="2872617" y="2148433"/>
                  </a:lnTo>
                  <a:lnTo>
                    <a:pt x="2845063" y="2183793"/>
                  </a:lnTo>
                  <a:lnTo>
                    <a:pt x="2816976" y="2218711"/>
                  </a:lnTo>
                  <a:lnTo>
                    <a:pt x="2788360" y="2253181"/>
                  </a:lnTo>
                  <a:lnTo>
                    <a:pt x="2759223" y="2287197"/>
                  </a:lnTo>
                  <a:lnTo>
                    <a:pt x="2729571" y="2320752"/>
                  </a:lnTo>
                  <a:lnTo>
                    <a:pt x="2699409" y="2353841"/>
                  </a:lnTo>
                  <a:lnTo>
                    <a:pt x="2668745" y="2386458"/>
                  </a:lnTo>
                  <a:lnTo>
                    <a:pt x="2637583" y="2418595"/>
                  </a:lnTo>
                  <a:lnTo>
                    <a:pt x="2605930" y="2450248"/>
                  </a:lnTo>
                  <a:lnTo>
                    <a:pt x="2573792" y="2481410"/>
                  </a:lnTo>
                  <a:lnTo>
                    <a:pt x="2541176" y="2512075"/>
                  </a:lnTo>
                  <a:lnTo>
                    <a:pt x="2508087" y="2542237"/>
                  </a:lnTo>
                  <a:lnTo>
                    <a:pt x="2474531" y="2571889"/>
                  </a:lnTo>
                  <a:lnTo>
                    <a:pt x="2440515" y="2601026"/>
                  </a:lnTo>
                  <a:lnTo>
                    <a:pt x="2406045" y="2629641"/>
                  </a:lnTo>
                  <a:lnTo>
                    <a:pt x="2371127" y="2657729"/>
                  </a:lnTo>
                  <a:lnTo>
                    <a:pt x="2335767" y="2685283"/>
                  </a:lnTo>
                  <a:lnTo>
                    <a:pt x="2299971" y="2712297"/>
                  </a:lnTo>
                  <a:lnTo>
                    <a:pt x="2263746" y="2738764"/>
                  </a:lnTo>
                  <a:lnTo>
                    <a:pt x="2227096" y="2764680"/>
                  </a:lnTo>
                  <a:lnTo>
                    <a:pt x="2190030" y="2790037"/>
                  </a:lnTo>
                  <a:lnTo>
                    <a:pt x="2152552" y="2814830"/>
                  </a:lnTo>
                  <a:lnTo>
                    <a:pt x="2114669" y="2839053"/>
                  </a:lnTo>
                  <a:lnTo>
                    <a:pt x="2076386" y="2862698"/>
                  </a:lnTo>
                  <a:lnTo>
                    <a:pt x="2037711" y="2885761"/>
                  </a:lnTo>
                  <a:lnTo>
                    <a:pt x="1998649" y="2908235"/>
                  </a:lnTo>
                  <a:lnTo>
                    <a:pt x="1959206" y="2930114"/>
                  </a:lnTo>
                  <a:lnTo>
                    <a:pt x="1919389" y="2951391"/>
                  </a:lnTo>
                  <a:lnTo>
                    <a:pt x="1879203" y="2972062"/>
                  </a:lnTo>
                  <a:lnTo>
                    <a:pt x="1838655" y="2992119"/>
                  </a:lnTo>
                  <a:lnTo>
                    <a:pt x="1797750" y="3011556"/>
                  </a:lnTo>
                  <a:lnTo>
                    <a:pt x="1756496" y="3030368"/>
                  </a:lnTo>
                  <a:lnTo>
                    <a:pt x="1714897" y="3048547"/>
                  </a:lnTo>
                  <a:lnTo>
                    <a:pt x="1672961" y="3066089"/>
                  </a:lnTo>
                  <a:lnTo>
                    <a:pt x="1630693" y="3082987"/>
                  </a:lnTo>
                  <a:lnTo>
                    <a:pt x="1588099" y="3099235"/>
                  </a:lnTo>
                  <a:lnTo>
                    <a:pt x="1545186" y="3114826"/>
                  </a:lnTo>
                  <a:lnTo>
                    <a:pt x="1501959" y="3129755"/>
                  </a:lnTo>
                  <a:lnTo>
                    <a:pt x="1458425" y="3144016"/>
                  </a:lnTo>
                  <a:lnTo>
                    <a:pt x="1414591" y="3157602"/>
                  </a:lnTo>
                  <a:lnTo>
                    <a:pt x="1370461" y="3170507"/>
                  </a:lnTo>
                  <a:lnTo>
                    <a:pt x="1326042" y="3182725"/>
                  </a:lnTo>
                  <a:lnTo>
                    <a:pt x="1281341" y="3194250"/>
                  </a:lnTo>
                  <a:lnTo>
                    <a:pt x="1236362" y="3205075"/>
                  </a:lnTo>
                  <a:lnTo>
                    <a:pt x="1191114" y="3215196"/>
                  </a:lnTo>
                  <a:lnTo>
                    <a:pt x="1145601" y="3224605"/>
                  </a:lnTo>
                  <a:lnTo>
                    <a:pt x="1099830" y="3233297"/>
                  </a:lnTo>
                  <a:lnTo>
                    <a:pt x="1053807" y="3241265"/>
                  </a:lnTo>
                  <a:lnTo>
                    <a:pt x="1007537" y="3248503"/>
                  </a:lnTo>
                  <a:lnTo>
                    <a:pt x="961028" y="3255005"/>
                  </a:lnTo>
                  <a:lnTo>
                    <a:pt x="914285" y="3260765"/>
                  </a:lnTo>
                  <a:lnTo>
                    <a:pt x="867315" y="3265777"/>
                  </a:lnTo>
                  <a:lnTo>
                    <a:pt x="820123" y="3270035"/>
                  </a:lnTo>
                  <a:lnTo>
                    <a:pt x="772715" y="3273532"/>
                  </a:lnTo>
                  <a:lnTo>
                    <a:pt x="725099" y="3276263"/>
                  </a:lnTo>
                  <a:lnTo>
                    <a:pt x="677279" y="3278221"/>
                  </a:lnTo>
                  <a:lnTo>
                    <a:pt x="629262" y="3279401"/>
                  </a:lnTo>
                  <a:lnTo>
                    <a:pt x="581055" y="3279795"/>
                  </a:lnTo>
                  <a:close/>
                </a:path>
              </a:pathLst>
            </a:custGeom>
            <a:solidFill>
              <a:srgbClr val="2A4A9D"/>
            </a:solidFill>
          </p:spPr>
          <p:txBody>
            <a:bodyPr wrap="square" lIns="0" tIns="0" rIns="0" bIns="0" rtlCol="0"/>
            <a:lstStyle/>
            <a:p>
              <a:endParaRPr/>
            </a:p>
          </p:txBody>
        </p:sp>
        <p:sp>
          <p:nvSpPr>
            <p:cNvPr id="4" name="object 4"/>
            <p:cNvSpPr/>
            <p:nvPr/>
          </p:nvSpPr>
          <p:spPr>
            <a:xfrm>
              <a:off x="718459" y="566190"/>
              <a:ext cx="2400935" cy="9153525"/>
            </a:xfrm>
            <a:custGeom>
              <a:avLst/>
              <a:gdLst/>
              <a:ahLst/>
              <a:cxnLst/>
              <a:rect l="l" t="t" r="r" b="b"/>
              <a:pathLst>
                <a:path w="2400935" h="9153525">
                  <a:moveTo>
                    <a:pt x="2400311" y="9153407"/>
                  </a:moveTo>
                  <a:lnTo>
                    <a:pt x="0" y="9153407"/>
                  </a:lnTo>
                  <a:lnTo>
                    <a:pt x="0" y="0"/>
                  </a:lnTo>
                  <a:lnTo>
                    <a:pt x="2400311" y="0"/>
                  </a:lnTo>
                  <a:lnTo>
                    <a:pt x="2400311" y="9153407"/>
                  </a:lnTo>
                  <a:close/>
                </a:path>
              </a:pathLst>
            </a:custGeom>
            <a:solidFill>
              <a:srgbClr val="5270FF"/>
            </a:solidFill>
          </p:spPr>
          <p:txBody>
            <a:bodyPr wrap="square" lIns="0" tIns="0" rIns="0" bIns="0" rtlCol="0"/>
            <a:lstStyle/>
            <a:p>
              <a:endParaRPr/>
            </a:p>
          </p:txBody>
        </p:sp>
      </p:grpSp>
      <p:sp>
        <p:nvSpPr>
          <p:cNvPr id="5" name="object 5"/>
          <p:cNvSpPr/>
          <p:nvPr/>
        </p:nvSpPr>
        <p:spPr>
          <a:xfrm>
            <a:off x="7777010" y="5460977"/>
            <a:ext cx="11541125" cy="4391660"/>
          </a:xfrm>
          <a:custGeom>
            <a:avLst/>
            <a:gdLst/>
            <a:ahLst/>
            <a:cxnLst/>
            <a:rect l="l" t="t" r="r" b="b"/>
            <a:pathLst>
              <a:path w="11541125" h="4391659">
                <a:moveTo>
                  <a:pt x="0" y="0"/>
                </a:moveTo>
                <a:lnTo>
                  <a:pt x="11540855" y="0"/>
                </a:lnTo>
                <a:lnTo>
                  <a:pt x="11540855" y="4391031"/>
                </a:lnTo>
                <a:lnTo>
                  <a:pt x="0" y="4391031"/>
                </a:lnTo>
                <a:lnTo>
                  <a:pt x="0" y="0"/>
                </a:lnTo>
                <a:close/>
              </a:path>
            </a:pathLst>
          </a:custGeom>
          <a:solidFill>
            <a:srgbClr val="2A4A9D"/>
          </a:solidFill>
        </p:spPr>
        <p:txBody>
          <a:bodyPr wrap="square" lIns="0" tIns="0" rIns="0" bIns="0" rtlCol="0"/>
          <a:lstStyle/>
          <a:p>
            <a:endParaRPr/>
          </a:p>
        </p:txBody>
      </p:sp>
      <p:sp>
        <p:nvSpPr>
          <p:cNvPr id="6" name="object 6"/>
          <p:cNvSpPr/>
          <p:nvPr/>
        </p:nvSpPr>
        <p:spPr>
          <a:xfrm>
            <a:off x="3339632" y="2"/>
            <a:ext cx="14948535" cy="409575"/>
          </a:xfrm>
          <a:custGeom>
            <a:avLst/>
            <a:gdLst/>
            <a:ahLst/>
            <a:cxnLst/>
            <a:rect l="l" t="t" r="r" b="b"/>
            <a:pathLst>
              <a:path w="14948535" h="409575">
                <a:moveTo>
                  <a:pt x="14948365" y="409102"/>
                </a:moveTo>
                <a:lnTo>
                  <a:pt x="0" y="409102"/>
                </a:lnTo>
                <a:lnTo>
                  <a:pt x="0" y="0"/>
                </a:lnTo>
                <a:lnTo>
                  <a:pt x="14948365" y="0"/>
                </a:lnTo>
                <a:lnTo>
                  <a:pt x="14948365" y="409102"/>
                </a:lnTo>
                <a:close/>
              </a:path>
            </a:pathLst>
          </a:custGeom>
          <a:solidFill>
            <a:srgbClr val="2A4A9D"/>
          </a:solidFill>
        </p:spPr>
        <p:txBody>
          <a:bodyPr wrap="square" lIns="0" tIns="0" rIns="0" bIns="0" rtlCol="0"/>
          <a:lstStyle/>
          <a:p>
            <a:endParaRPr/>
          </a:p>
        </p:txBody>
      </p:sp>
      <p:sp>
        <p:nvSpPr>
          <p:cNvPr id="7" name="object 7"/>
          <p:cNvSpPr/>
          <p:nvPr/>
        </p:nvSpPr>
        <p:spPr>
          <a:xfrm>
            <a:off x="1396139" y="1146806"/>
            <a:ext cx="6203071" cy="7273294"/>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9654071" y="673204"/>
            <a:ext cx="7787005" cy="3168175"/>
          </a:xfrm>
          <a:prstGeom prst="rect">
            <a:avLst/>
          </a:prstGeom>
        </p:spPr>
        <p:txBody>
          <a:bodyPr vert="horz" wrap="square" lIns="0" tIns="699135" rIns="0" bIns="0" rtlCol="0">
            <a:spAutoFit/>
          </a:bodyPr>
          <a:lstStyle/>
          <a:p>
            <a:pPr algn="ctr">
              <a:lnSpc>
                <a:spcPct val="100000"/>
              </a:lnSpc>
              <a:spcBef>
                <a:spcPts val="5505"/>
              </a:spcBef>
            </a:pPr>
            <a:r>
              <a:rPr lang="en-US" spc="125" dirty="0" smtClean="0"/>
              <a:t>Practical approach</a:t>
            </a:r>
            <a:endParaRPr sz="3000" dirty="0">
              <a:latin typeface="Lato"/>
              <a:cs typeface="Lato"/>
            </a:endParaRPr>
          </a:p>
        </p:txBody>
      </p:sp>
      <p:sp>
        <p:nvSpPr>
          <p:cNvPr id="9" name="object 9"/>
          <p:cNvSpPr/>
          <p:nvPr/>
        </p:nvSpPr>
        <p:spPr>
          <a:xfrm>
            <a:off x="9625843" y="6709881"/>
            <a:ext cx="123825" cy="12382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9625843" y="7776681"/>
            <a:ext cx="123825" cy="123825"/>
          </a:xfrm>
          <a:prstGeom prst="rect">
            <a:avLst/>
          </a:prstGeom>
          <a:blipFill>
            <a:blip r:embed="rId4" cstate="print"/>
            <a:stretch>
              <a:fillRect/>
            </a:stretch>
          </a:blipFill>
        </p:spPr>
        <p:txBody>
          <a:bodyPr wrap="square" lIns="0" tIns="0" rIns="0" bIns="0" rtlCol="0"/>
          <a:lstStyle/>
          <a:p>
            <a:endParaRPr/>
          </a:p>
        </p:txBody>
      </p:sp>
      <p:sp>
        <p:nvSpPr>
          <p:cNvPr id="15" name="object 15"/>
          <p:cNvSpPr txBox="1"/>
          <p:nvPr/>
        </p:nvSpPr>
        <p:spPr>
          <a:xfrm>
            <a:off x="9927468" y="6430482"/>
            <a:ext cx="5998332" cy="2167260"/>
          </a:xfrm>
          <a:prstGeom prst="rect">
            <a:avLst/>
          </a:prstGeom>
        </p:spPr>
        <p:txBody>
          <a:bodyPr vert="horz" wrap="square" lIns="0" tIns="88900" rIns="0" bIns="0" rtlCol="0">
            <a:spAutoFit/>
          </a:bodyPr>
          <a:lstStyle/>
          <a:p>
            <a:pPr marL="12700">
              <a:lnSpc>
                <a:spcPct val="100000"/>
              </a:lnSpc>
              <a:spcBef>
                <a:spcPts val="700"/>
              </a:spcBef>
            </a:pPr>
            <a:r>
              <a:rPr lang="en-US" sz="3000" spc="260" dirty="0" smtClean="0">
                <a:solidFill>
                  <a:srgbClr val="FFFFFF"/>
                </a:solidFill>
                <a:latin typeface="Lato"/>
                <a:cs typeface="Lato"/>
              </a:rPr>
              <a:t>Product based company</a:t>
            </a:r>
            <a:endParaRPr sz="3000" dirty="0" smtClean="0">
              <a:latin typeface="Lato"/>
              <a:cs typeface="Lato"/>
            </a:endParaRPr>
          </a:p>
          <a:p>
            <a:pPr marL="12700">
              <a:lnSpc>
                <a:spcPct val="100000"/>
              </a:lnSpc>
              <a:spcBef>
                <a:spcPts val="600"/>
              </a:spcBef>
              <a:tabLst>
                <a:tab pos="1774825" algn="l"/>
              </a:tabLst>
            </a:pPr>
            <a:r>
              <a:rPr lang="en-US" sz="3000" spc="254" dirty="0" smtClean="0">
                <a:solidFill>
                  <a:srgbClr val="FFFFFF"/>
                </a:solidFill>
                <a:latin typeface="Lato"/>
                <a:cs typeface="Lato"/>
              </a:rPr>
              <a:t>Service based</a:t>
            </a:r>
            <a:r>
              <a:rPr lang="en-US" sz="3000" spc="254" dirty="0">
                <a:solidFill>
                  <a:srgbClr val="FFFFFF"/>
                </a:solidFill>
                <a:latin typeface="Lato"/>
                <a:cs typeface="Lato"/>
              </a:rPr>
              <a:t> </a:t>
            </a:r>
            <a:r>
              <a:rPr sz="3000" spc="254" dirty="0" smtClean="0">
                <a:solidFill>
                  <a:srgbClr val="FFFFFF"/>
                </a:solidFill>
                <a:latin typeface="Lato"/>
                <a:cs typeface="Lato"/>
              </a:rPr>
              <a:t>Company</a:t>
            </a:r>
            <a:endParaRPr sz="3000" dirty="0" smtClean="0">
              <a:latin typeface="Lato"/>
              <a:cs typeface="Lato"/>
            </a:endParaRPr>
          </a:p>
          <a:p>
            <a:pPr marL="12700" marR="981710">
              <a:lnSpc>
                <a:spcPts val="4200"/>
              </a:lnSpc>
              <a:tabLst>
                <a:tab pos="1583690" algn="l"/>
                <a:tab pos="1651635" algn="l"/>
                <a:tab pos="2096770" algn="l"/>
                <a:tab pos="2449195" algn="l"/>
              </a:tabLst>
            </a:pPr>
            <a:r>
              <a:rPr lang="en-US" sz="3000" dirty="0" smtClean="0">
                <a:solidFill>
                  <a:srgbClr val="FFFFFF"/>
                </a:solidFill>
                <a:latin typeface="Lato"/>
                <a:cs typeface="Lato"/>
              </a:rPr>
              <a:t>Sales </a:t>
            </a:r>
            <a:r>
              <a:rPr sz="3000" dirty="0" smtClean="0">
                <a:solidFill>
                  <a:srgbClr val="FFFFFF"/>
                </a:solidFill>
                <a:latin typeface="Lato"/>
                <a:cs typeface="Lato"/>
              </a:rPr>
              <a:t>&amp;	</a:t>
            </a:r>
            <a:r>
              <a:rPr lang="en-US" sz="3000" dirty="0" smtClean="0">
                <a:solidFill>
                  <a:srgbClr val="FFFFFF"/>
                </a:solidFill>
                <a:latin typeface="Lato"/>
                <a:cs typeface="Lato"/>
              </a:rPr>
              <a:t>IT skills profile, grooming, digital profile, CV</a:t>
            </a:r>
            <a:endParaRPr sz="3000" dirty="0">
              <a:latin typeface="Lato"/>
              <a:cs typeface="La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422</Words>
  <Application>Microsoft Office PowerPoint</Application>
  <PresentationFormat>Custom</PresentationFormat>
  <Paragraphs>63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Lato</vt:lpstr>
      <vt:lpstr>Times New Roman</vt:lpstr>
      <vt:lpstr>Trebuchet MS</vt:lpstr>
      <vt:lpstr>Office Theme</vt:lpstr>
      <vt:lpstr>PowerPoint Presentation</vt:lpstr>
      <vt:lpstr>PowerPoint Presentation</vt:lpstr>
      <vt:lpstr>Course Outcomes- PES509</vt:lpstr>
      <vt:lpstr>Course Outcomes- PES509</vt:lpstr>
      <vt:lpstr>Program Outcomes- PES509</vt:lpstr>
      <vt:lpstr>CONTENT </vt:lpstr>
      <vt:lpstr>CONTENT </vt:lpstr>
      <vt:lpstr>Academic Tasks </vt:lpstr>
      <vt:lpstr>Practical approach</vt:lpstr>
      <vt:lpstr>PowerPoint Presentation</vt:lpstr>
      <vt:lpstr>Career Pathways</vt:lpstr>
      <vt:lpstr>PowerPoint Presentation</vt:lpstr>
      <vt:lpstr>What is expected?</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46</cp:revision>
  <dcterms:created xsi:type="dcterms:W3CDTF">2022-07-25T07:23:23Z</dcterms:created>
  <dcterms:modified xsi:type="dcterms:W3CDTF">2022-07-27T05:20:49Z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2022-07-25T00:00:00Z</vt:filetime>
  </property>
</Properties>
</file>