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9" r:id="rId8"/>
    <p:sldId id="270" r:id="rId9"/>
    <p:sldId id="271" r:id="rId10"/>
    <p:sldId id="272" r:id="rId11"/>
    <p:sldId id="264" r:id="rId12"/>
    <p:sldId id="273" r:id="rId13"/>
    <p:sldId id="274" r:id="rId14"/>
    <p:sldId id="265" r:id="rId15"/>
    <p:sldId id="266" r:id="rId16"/>
    <p:sldId id="267" r:id="rId17"/>
    <p:sldId id="258" r:id="rId18"/>
    <p:sldId id="268" r:id="rId19"/>
    <p:sldId id="275" r:id="rId20"/>
    <p:sldId id="276" r:id="rId21"/>
    <p:sldId id="277" r:id="rId22"/>
    <p:sldId id="278" r:id="rId23"/>
    <p:sldId id="279" r:id="rId24"/>
    <p:sldId id="280" r:id="rId25"/>
    <p:sldId id="263" r:id="rId26"/>
    <p:sldId id="281" r:id="rId27"/>
    <p:sldId id="284" r:id="rId28"/>
    <p:sldId id="282" r:id="rId29"/>
    <p:sldId id="285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E6ECC-023A-4608-8447-4300A9FB2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6ED89B-7520-4923-8596-DEF64C586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CA3F9A-4A19-4F88-9DF4-E743A232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A81F80-9F29-4D22-94D7-B205007C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E182A9-2D83-48F3-B2AF-3CA2D047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263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D12407-1770-4BAC-B807-FD95E184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0ADA98-4C2E-4D6C-9004-DC547C087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2DA51B-83EE-46F3-B909-16068D7D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D4D915-7DD7-4221-AFCB-1549AE6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EF4C84-9ABD-481D-84ED-3650AF9A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393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A05C8C-5335-4742-ACA3-0DB93EAA2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38DD86-3CFE-4522-A1DE-3EFEA872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C25051-1FD2-4F62-BCF4-E506C5D4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95ABC0-936A-4006-A136-2B993481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E79348-2E1A-45C8-B741-65ACC9E7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88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D5941-C10C-4664-82E0-654806EA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2AA44A-3274-4DEC-9783-367BA13F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36738D-2FA3-4CD4-A23B-C48A16C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8E534-0A5E-4BD2-900B-4301103D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DA14A6-A5F2-4157-8083-85BFF7AB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97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8E74A-E49E-4F6B-A792-6F59BEAB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399070-1E29-4736-90D0-65E12E65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F2E7D8-B440-4BD4-B04E-CCDBEE98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361B88-0379-40F1-A386-5E974B70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FBF6D9-7EC0-483D-BAB2-93A58A9A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8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93723-D166-4BAE-A2EE-927982F6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B0C99-194C-4787-A55D-D296176A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2B2073-27AA-4AF1-BC82-39DA7FCB3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D8E1CF-1B93-46E6-AD98-28CFEF1A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A88117-E4C9-4A1A-B98B-8CFD9B81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E3A72C-E485-4554-B438-C2A02E32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3F2CA-38E2-45E0-9BF8-BDBF983C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99E336-AE6D-4CA6-A732-13F96184A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ACEB54-E207-4A34-A633-F79B9621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9EDADA-7A66-4AD9-9C30-DB06A4E9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74F242-FEA4-41C2-B5C9-294E42617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5A9B237-C30F-4D87-9287-631B7B01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37657E6-4D94-4F26-A951-D0949F3E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6C4093-7ED7-4EF5-9197-8A5BC2E0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09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23C04-6DEF-4735-850A-756C248F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61B105-7989-4E61-811F-1D7918C9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18C1E8-4388-4579-896B-355602B9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189-9740-40AD-96CB-605C9EF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10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950F04-52C6-4180-A9A7-A8196344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955CDE-2367-4589-841F-86D06A9B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7938AD-B800-4868-90DC-8178B6C0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0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94880-37BB-4419-AD43-C973843D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D8AF84-3699-4B12-8611-D9A72E2A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4E733A-6C6D-4558-8E86-5068EF61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C89A23-2F50-454F-990B-3EB21699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4E5868-8ABC-4AAC-9D69-03C96271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D3E88E-C2FE-4764-8194-27CB4D1E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47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5C8ED-3402-44C9-A7BD-EBDF02A0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22D4AB-93A0-4357-A35C-55AA45BE7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3758DE-3DAA-4EBC-8CC9-C0FF583A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47B8A9-531F-4F31-95A8-7B191D30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B45180-B748-4B74-87C1-5876AB8F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ED4F1C-5BCD-49C9-B6AF-07B7EA0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07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8E358E-A983-4B94-B466-F580E74B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BE17F9-B8D7-418A-A80E-A39559CE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D1B636-13B8-48C7-B7D3-CFAEC9B2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04CF-C153-4279-BD04-4BDFE57E6AE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0FF2D3-972C-4EB5-B3CE-FDE9194DB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010844-D5CF-454F-9999-23264F6FE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5C12-31F2-49C4-9BDF-4C1060F4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6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2541E-DDEF-4C14-BDA7-9811CC8E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ReactJS - Router</a:t>
            </a:r>
            <a:br>
              <a:rPr lang="en-US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2C0BBC-C487-4745-87DA-714577702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13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componnent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142" y="447175"/>
            <a:ext cx="4459458" cy="572978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A5494-58BE-44F0-9B5D-EA16921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610B4B"/>
                </a:solidFill>
                <a:effectLst/>
                <a:latin typeface="erdana"/>
              </a:rPr>
              <a:t>Example 1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/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835D7-286E-4A5F-A81E-8CCD33E4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Step-1: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In our project, we will create 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three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more components along with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App.js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which is already present.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5084726-23DE-4581-8C19-A4DB4C4EB182}"/>
              </a:ext>
            </a:extLst>
          </p:cNvPr>
          <p:cNvSpPr/>
          <p:nvPr/>
        </p:nvSpPr>
        <p:spPr>
          <a:xfrm>
            <a:off x="548640" y="3164459"/>
            <a:ext cx="5248656" cy="33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inter-bold"/>
              </a:rPr>
              <a:t>About.js</a:t>
            </a:r>
          </a:p>
          <a:p>
            <a:pPr algn="ctr"/>
            <a:r>
              <a:rPr lang="en-US" sz="2400" dirty="0"/>
              <a:t>import React from 'react'  </a:t>
            </a:r>
          </a:p>
          <a:p>
            <a:pPr algn="ctr"/>
            <a:r>
              <a:rPr lang="en-US" sz="2400" dirty="0"/>
              <a:t>class About extends </a:t>
            </a:r>
            <a:r>
              <a:rPr lang="en-US" sz="2400" dirty="0" err="1"/>
              <a:t>React.Component</a:t>
            </a:r>
            <a:r>
              <a:rPr lang="en-US" sz="2400" dirty="0"/>
              <a:t> {  </a:t>
            </a:r>
          </a:p>
          <a:p>
            <a:pPr algn="ctr"/>
            <a:r>
              <a:rPr lang="en-US" sz="2400" dirty="0"/>
              <a:t>  render() {  </a:t>
            </a:r>
          </a:p>
          <a:p>
            <a:pPr algn="ctr"/>
            <a:r>
              <a:rPr lang="en-US" sz="2400" dirty="0"/>
              <a:t>    return &lt;h1&gt;About&lt;/h1&gt;  </a:t>
            </a:r>
          </a:p>
          <a:p>
            <a:pPr algn="ctr"/>
            <a:r>
              <a:rPr lang="en-US" sz="2400" dirty="0"/>
              <a:t>  }  </a:t>
            </a:r>
          </a:p>
          <a:p>
            <a:pPr algn="ctr"/>
            <a:r>
              <a:rPr lang="en-US" sz="2400" dirty="0"/>
              <a:t>}  </a:t>
            </a:r>
          </a:p>
          <a:p>
            <a:pPr algn="ctr"/>
            <a:r>
              <a:rPr lang="en-US" sz="2400" dirty="0"/>
              <a:t>export default About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68CDFB6-A4F5-41D1-A607-4DCB9CE27CFB}"/>
              </a:ext>
            </a:extLst>
          </p:cNvPr>
          <p:cNvSpPr/>
          <p:nvPr/>
        </p:nvSpPr>
        <p:spPr>
          <a:xfrm>
            <a:off x="6894576" y="3072384"/>
            <a:ext cx="4459224" cy="342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inter-bold"/>
              </a:rPr>
              <a:t>Contact.js</a:t>
            </a:r>
          </a:p>
          <a:p>
            <a:pPr algn="ctr"/>
            <a:r>
              <a:rPr lang="en-US" sz="2400" dirty="0"/>
              <a:t>import React from 'react'  </a:t>
            </a:r>
          </a:p>
          <a:p>
            <a:pPr algn="ctr"/>
            <a:r>
              <a:rPr lang="en-US" sz="2400" dirty="0"/>
              <a:t>class Contact extends </a:t>
            </a:r>
            <a:r>
              <a:rPr lang="en-US" sz="2400" dirty="0" err="1"/>
              <a:t>React.Component</a:t>
            </a:r>
            <a:r>
              <a:rPr lang="en-US" sz="2400" dirty="0"/>
              <a:t> {  </a:t>
            </a:r>
          </a:p>
          <a:p>
            <a:pPr algn="ctr"/>
            <a:r>
              <a:rPr lang="en-US" sz="2400" dirty="0"/>
              <a:t>  render() {  </a:t>
            </a:r>
          </a:p>
          <a:p>
            <a:pPr algn="ctr"/>
            <a:r>
              <a:rPr lang="en-US" sz="2400" dirty="0"/>
              <a:t>    return &lt;h1&gt;Contact&lt;/h1&gt;  </a:t>
            </a:r>
          </a:p>
          <a:p>
            <a:pPr algn="ctr"/>
            <a:r>
              <a:rPr lang="en-US" sz="2400" dirty="0"/>
              <a:t>  }  </a:t>
            </a:r>
          </a:p>
          <a:p>
            <a:pPr algn="ctr"/>
            <a:r>
              <a:rPr lang="en-US" sz="2400" dirty="0"/>
              <a:t>}  </a:t>
            </a:r>
          </a:p>
          <a:p>
            <a:pPr algn="ctr"/>
            <a:r>
              <a:rPr lang="en-US" sz="2400" dirty="0"/>
              <a:t>export default Contact </a:t>
            </a:r>
          </a:p>
        </p:txBody>
      </p:sp>
    </p:spTree>
    <p:extLst>
      <p:ext uri="{BB962C8B-B14F-4D97-AF65-F5344CB8AC3E}">
        <p14:creationId xmlns:p14="http://schemas.microsoft.com/office/powerpoint/2010/main" xmlns="" val="248927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react-router-</a:t>
            </a:r>
            <a:r>
              <a:rPr lang="en-US" dirty="0" err="1" smtClean="0"/>
              <a:t>dom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We are going to install the react-router-</a:t>
            </a:r>
            <a:r>
              <a:rPr lang="en-US" dirty="0" err="1" smtClean="0"/>
              <a:t>dom</a:t>
            </a:r>
            <a:r>
              <a:rPr lang="en-US" dirty="0" smtClean="0"/>
              <a:t> package in our react-app, using the following command.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react-router-</a:t>
            </a:r>
            <a:r>
              <a:rPr lang="en-US" dirty="0" err="1" smtClean="0">
                <a:solidFill>
                  <a:srgbClr val="FF0000"/>
                </a:solidFill>
              </a:rPr>
              <a:t>dom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33" y="1305121"/>
            <a:ext cx="10515600" cy="4351338"/>
          </a:xfrm>
        </p:spPr>
        <p:txBody>
          <a:bodyPr/>
          <a:lstStyle/>
          <a:p>
            <a:r>
              <a:rPr lang="en-US" dirty="0" smtClean="0"/>
              <a:t>After installing react-router-</a:t>
            </a:r>
            <a:r>
              <a:rPr lang="en-US" dirty="0" err="1" smtClean="0"/>
              <a:t>dom</a:t>
            </a:r>
            <a:r>
              <a:rPr lang="en-US" dirty="0" smtClean="0"/>
              <a:t> package </a:t>
            </a:r>
            <a:r>
              <a:rPr lang="en-US" dirty="0" err="1" smtClean="0"/>
              <a:t>package.json</a:t>
            </a:r>
            <a:r>
              <a:rPr lang="en-US" dirty="0" smtClean="0"/>
              <a:t> file looks like this,</a:t>
            </a:r>
            <a:endParaRPr lang="en-US" dirty="0"/>
          </a:p>
        </p:txBody>
      </p:sp>
      <p:pic>
        <p:nvPicPr>
          <p:cNvPr id="4" name="Picture 3" descr="j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13" y="1447277"/>
            <a:ext cx="3496843" cy="54107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6FD06-5A58-4262-99D3-288A8590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440D2-BE93-4566-A523-65148311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C8D76D1-BEC2-4EFD-8DAB-18A1A51BEA86}"/>
              </a:ext>
            </a:extLst>
          </p:cNvPr>
          <p:cNvSpPr/>
          <p:nvPr/>
        </p:nvSpPr>
        <p:spPr>
          <a:xfrm>
            <a:off x="1042416" y="1975103"/>
            <a:ext cx="6565392" cy="4517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inter-bold"/>
              </a:rPr>
              <a:t>App.js</a:t>
            </a:r>
          </a:p>
          <a:p>
            <a:pPr algn="ctr"/>
            <a:r>
              <a:rPr lang="en-US" dirty="0"/>
              <a:t>import React from 'react'  </a:t>
            </a:r>
          </a:p>
          <a:p>
            <a:pPr algn="ctr"/>
            <a:r>
              <a:rPr lang="en-US" dirty="0"/>
              <a:t>class App extends </a:t>
            </a:r>
            <a:r>
              <a:rPr lang="en-US" dirty="0" err="1"/>
              <a:t>React.Component</a:t>
            </a:r>
            <a:r>
              <a:rPr lang="en-US" dirty="0"/>
              <a:t> {  </a:t>
            </a:r>
          </a:p>
          <a:p>
            <a:pPr algn="ctr"/>
            <a:r>
              <a:rPr lang="en-US" dirty="0"/>
              <a:t>  render() {  </a:t>
            </a:r>
          </a:p>
          <a:p>
            <a:pPr algn="ctr"/>
            <a:r>
              <a:rPr lang="en-US" dirty="0"/>
              <a:t>    return (  </a:t>
            </a:r>
          </a:p>
          <a:p>
            <a:pPr algn="ctr"/>
            <a:r>
              <a:rPr lang="en-US" dirty="0"/>
              <a:t>      &lt;div&gt;  </a:t>
            </a:r>
          </a:p>
          <a:p>
            <a:pPr algn="ctr"/>
            <a:r>
              <a:rPr lang="en-US" dirty="0"/>
              <a:t>        &lt;h1&gt;Home&lt;/h1&gt;  </a:t>
            </a:r>
          </a:p>
          <a:p>
            <a:pPr algn="ctr"/>
            <a:r>
              <a:rPr lang="en-US" dirty="0"/>
              <a:t>      &lt;/div&gt;  </a:t>
            </a:r>
          </a:p>
          <a:p>
            <a:pPr algn="ctr"/>
            <a:r>
              <a:rPr lang="en-US" dirty="0"/>
              <a:t>    )  </a:t>
            </a:r>
          </a:p>
          <a:p>
            <a:pPr algn="ctr"/>
            <a:r>
              <a:rPr lang="en-US" dirty="0"/>
              <a:t>  }  </a:t>
            </a:r>
          </a:p>
          <a:p>
            <a:pPr algn="ctr"/>
            <a:r>
              <a:rPr lang="en-US" dirty="0"/>
              <a:t>}  </a:t>
            </a:r>
          </a:p>
          <a:p>
            <a:pPr algn="ctr"/>
            <a:r>
              <a:rPr lang="en-US" dirty="0"/>
              <a:t>export default App </a:t>
            </a:r>
          </a:p>
        </p:txBody>
      </p:sp>
    </p:spTree>
    <p:extLst>
      <p:ext uri="{BB962C8B-B14F-4D97-AF65-F5344CB8AC3E}">
        <p14:creationId xmlns:p14="http://schemas.microsoft.com/office/powerpoint/2010/main" xmlns="" val="136494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1B4D1-2896-4DF0-B96F-88511CD0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BDFECC-D416-407D-B2E5-499F9552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825625"/>
            <a:ext cx="11576304" cy="4351338"/>
          </a:xfrm>
        </p:spPr>
        <p:txBody>
          <a:bodyPr>
            <a:normAutofit lnSpcReduction="10000"/>
          </a:bodyPr>
          <a:lstStyle/>
          <a:p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For Routing, open the index.js file and import all the three component files in it. Here, you need to import line: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import { Route, Link,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inter-bold"/>
              </a:rPr>
              <a:t>BrowserRouter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 as Router } from 'react-router-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inter-bold"/>
              </a:rPr>
              <a:t>dom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'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which helps us to implement the Routing. Now, our index.js file looks like below.</a:t>
            </a:r>
            <a:endParaRPr lang="en-US" dirty="0">
              <a:solidFill>
                <a:srgbClr val="610B38"/>
              </a:solidFill>
              <a:latin typeface="erdana"/>
            </a:endParaRPr>
          </a:p>
          <a:p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What is Route?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to define and render component based on the specified path. It will accept components and render to define what should be rendered.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078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F1C560-418F-4F2F-A1D0-97128FAC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2BEE2-70BD-4C80-A254-08DD000A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07052142-7911-46CC-9741-628D7BFF65FE}"/>
              </a:ext>
            </a:extLst>
          </p:cNvPr>
          <p:cNvSpPr/>
          <p:nvPr/>
        </p:nvSpPr>
        <p:spPr>
          <a:xfrm>
            <a:off x="512064" y="1993392"/>
            <a:ext cx="4974336" cy="4318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import React from 'react';  </a:t>
            </a:r>
          </a:p>
          <a:p>
            <a:pPr algn="ctr"/>
            <a:r>
              <a:rPr lang="en-US" sz="2400" dirty="0"/>
              <a:t>import </a:t>
            </a:r>
            <a:r>
              <a:rPr lang="en-US" sz="2400" dirty="0" err="1"/>
              <a:t>ReactDOM</a:t>
            </a:r>
            <a:r>
              <a:rPr lang="en-US" sz="2400" dirty="0"/>
              <a:t> from 'react-</a:t>
            </a:r>
            <a:r>
              <a:rPr lang="en-US" sz="2400" dirty="0" err="1"/>
              <a:t>dom</a:t>
            </a:r>
            <a:r>
              <a:rPr lang="en-US" sz="2400" dirty="0"/>
              <a:t>';  </a:t>
            </a:r>
          </a:p>
          <a:p>
            <a:pPr algn="ctr"/>
            <a:r>
              <a:rPr lang="en-US" sz="2400" dirty="0"/>
              <a:t>import { Route, Link, </a:t>
            </a:r>
            <a:r>
              <a:rPr lang="en-US" sz="2400" dirty="0" err="1"/>
              <a:t>BrowserRouter</a:t>
            </a:r>
            <a:r>
              <a:rPr lang="en-US" sz="2400" dirty="0"/>
              <a:t> as Router } from 'react-router-</a:t>
            </a:r>
            <a:r>
              <a:rPr lang="en-US" sz="2400" dirty="0" err="1"/>
              <a:t>dom</a:t>
            </a:r>
            <a:r>
              <a:rPr lang="en-US" sz="2400" dirty="0"/>
              <a:t>'  </a:t>
            </a:r>
          </a:p>
          <a:p>
            <a:pPr algn="ctr"/>
            <a:r>
              <a:rPr lang="en-US" sz="2400" dirty="0"/>
              <a:t>import './index.css';  </a:t>
            </a:r>
          </a:p>
          <a:p>
            <a:pPr algn="ctr"/>
            <a:r>
              <a:rPr lang="en-US" sz="2400" dirty="0"/>
              <a:t>import App from './App';  </a:t>
            </a:r>
          </a:p>
          <a:p>
            <a:pPr algn="ctr"/>
            <a:r>
              <a:rPr lang="en-US" sz="2400" dirty="0"/>
              <a:t>import About from './about'  </a:t>
            </a:r>
          </a:p>
          <a:p>
            <a:pPr algn="ctr"/>
            <a:r>
              <a:rPr lang="en-US" sz="2400" dirty="0"/>
              <a:t>import Contact from './contact'  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FA66FCE-5169-4FC5-94BB-A07D1798CAC8}"/>
              </a:ext>
            </a:extLst>
          </p:cNvPr>
          <p:cNvSpPr/>
          <p:nvPr/>
        </p:nvSpPr>
        <p:spPr>
          <a:xfrm>
            <a:off x="6614160" y="1331246"/>
            <a:ext cx="4739640" cy="5340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 routing = (  </a:t>
            </a:r>
          </a:p>
          <a:p>
            <a:pPr algn="ctr"/>
            <a:r>
              <a:rPr lang="en-US" sz="2000" dirty="0"/>
              <a:t>  &lt;Router&gt;  </a:t>
            </a:r>
          </a:p>
          <a:p>
            <a:pPr algn="ctr"/>
            <a:r>
              <a:rPr lang="en-US" sz="2000" dirty="0"/>
              <a:t>    &lt;div&gt;  </a:t>
            </a:r>
          </a:p>
          <a:p>
            <a:pPr algn="ctr"/>
            <a:r>
              <a:rPr lang="en-US" sz="2000" dirty="0"/>
              <a:t>      &lt;h1&gt;React Router Example&lt;/h1&gt;  </a:t>
            </a:r>
          </a:p>
          <a:p>
            <a:pPr algn="ctr"/>
            <a:r>
              <a:rPr lang="en-US" sz="2000" dirty="0"/>
              <a:t>      &lt;Route path="/" component={App} /&gt;  </a:t>
            </a:r>
          </a:p>
          <a:p>
            <a:pPr algn="ctr"/>
            <a:r>
              <a:rPr lang="en-US" sz="2000" dirty="0"/>
              <a:t>      &lt;Route path="/about" component={About} /&gt;  </a:t>
            </a:r>
          </a:p>
          <a:p>
            <a:pPr algn="ctr"/>
            <a:r>
              <a:rPr lang="en-US" sz="2000" dirty="0"/>
              <a:t>      &lt;Route path="/contact" component={Contact} /&gt;  </a:t>
            </a:r>
          </a:p>
          <a:p>
            <a:pPr algn="ctr"/>
            <a:r>
              <a:rPr lang="en-US" sz="2000" dirty="0"/>
              <a:t>    &lt;/div&gt;  </a:t>
            </a:r>
          </a:p>
          <a:p>
            <a:pPr algn="ctr"/>
            <a:r>
              <a:rPr lang="en-US" sz="2000" dirty="0"/>
              <a:t>  &lt;/Router&gt;  </a:t>
            </a:r>
          </a:p>
          <a:p>
            <a:pPr algn="ctr"/>
            <a:r>
              <a:rPr lang="en-US" sz="2000" dirty="0"/>
              <a:t>)  </a:t>
            </a:r>
          </a:p>
          <a:p>
            <a:pPr algn="ctr"/>
            <a:r>
              <a:rPr lang="en-US" sz="2000" dirty="0" err="1"/>
              <a:t>ReactDOM.render</a:t>
            </a:r>
            <a:r>
              <a:rPr lang="en-US" sz="2000" dirty="0"/>
              <a:t>(routing, </a:t>
            </a:r>
            <a:r>
              <a:rPr lang="en-US" sz="2000" dirty="0" err="1"/>
              <a:t>document.getElementById</a:t>
            </a:r>
            <a:r>
              <a:rPr lang="en-US" sz="2000" dirty="0"/>
              <a:t>('root')); </a:t>
            </a:r>
          </a:p>
        </p:txBody>
      </p:sp>
    </p:spTree>
    <p:extLst>
      <p:ext uri="{BB962C8B-B14F-4D97-AF65-F5344CB8AC3E}">
        <p14:creationId xmlns:p14="http://schemas.microsoft.com/office/powerpoint/2010/main" xmlns="" val="236264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99B54-892A-4BB3-8CFC-31659F34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Create Components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75B74-6A10-4B9D-8FE4-B7C5A6AA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will create four components.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component will be used as a tab menu. 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three components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(Home), (About)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(Contact)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are rendered once the route has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280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 (</a:t>
            </a:r>
            <a:r>
              <a:rPr lang="en-US" b="1" dirty="0" smtClean="0"/>
              <a:t>How to redirect to another page in </a:t>
            </a:r>
            <a:r>
              <a:rPr lang="en-US" b="1" dirty="0" err="1" smtClean="0"/>
              <a:t>ReactJS</a:t>
            </a:r>
            <a:r>
              <a:rPr lang="en-US" b="1" dirty="0" smtClean="0"/>
              <a:t> ?</a:t>
            </a:r>
            <a:br>
              <a:rPr lang="en-US" b="1" dirty="0" smtClean="0"/>
            </a:b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Step 2.1.Home. </a:t>
            </a:r>
            <a:r>
              <a:rPr lang="en-US" dirty="0" err="1" smtClean="0"/>
              <a:t>Jsx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import React from "react";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const Home = () =&gt; {</a:t>
            </a:r>
          </a:p>
          <a:p>
            <a:pPr>
              <a:buNone/>
            </a:pPr>
            <a:r>
              <a:rPr lang="en-US" dirty="0" smtClean="0"/>
              <a:t>  return (</a:t>
            </a:r>
          </a:p>
          <a:p>
            <a:pPr>
              <a:buNone/>
            </a:pPr>
            <a:r>
              <a:rPr lang="en-US" dirty="0" smtClean="0"/>
              <a:t>    &lt;div&gt;</a:t>
            </a:r>
          </a:p>
          <a:p>
            <a:pPr>
              <a:buNone/>
            </a:pPr>
            <a:r>
              <a:rPr lang="en-US" dirty="0" smtClean="0"/>
              <a:t>      &lt;h1&gt;Home Page&lt;/h1&gt;</a:t>
            </a:r>
          </a:p>
          <a:p>
            <a:pPr>
              <a:buNone/>
            </a:pPr>
            <a:r>
              <a:rPr lang="en-US" dirty="0" smtClean="0"/>
              <a:t>    &lt;/div&gt;</a:t>
            </a:r>
          </a:p>
          <a:p>
            <a:pPr>
              <a:buNone/>
            </a:pPr>
            <a:r>
              <a:rPr lang="en-US" dirty="0" smtClean="0"/>
              <a:t>  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  export default Home;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About.JSx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import React from "react";</a:t>
            </a:r>
          </a:p>
          <a:p>
            <a:pPr>
              <a:buNone/>
            </a:pPr>
            <a:r>
              <a:rPr lang="en-US" dirty="0" smtClean="0"/>
              <a:t>  const About = () =&gt; {</a:t>
            </a:r>
          </a:p>
          <a:p>
            <a:pPr>
              <a:buNone/>
            </a:pPr>
            <a:r>
              <a:rPr lang="en-US" dirty="0" smtClean="0"/>
              <a:t>  return (</a:t>
            </a:r>
          </a:p>
          <a:p>
            <a:pPr>
              <a:buNone/>
            </a:pPr>
            <a:r>
              <a:rPr lang="en-US" dirty="0" smtClean="0"/>
              <a:t>    &lt;div&gt;</a:t>
            </a:r>
          </a:p>
          <a:p>
            <a:pPr>
              <a:buNone/>
            </a:pPr>
            <a:r>
              <a:rPr lang="en-US" dirty="0" smtClean="0"/>
              <a:t>      &lt;h1&gt;About Page&lt;/h1&gt;</a:t>
            </a:r>
          </a:p>
          <a:p>
            <a:pPr>
              <a:buNone/>
            </a:pPr>
            <a:r>
              <a:rPr lang="en-US" dirty="0" smtClean="0"/>
              <a:t>    &lt;/div&gt;</a:t>
            </a:r>
          </a:p>
          <a:p>
            <a:pPr>
              <a:buNone/>
            </a:pPr>
            <a:r>
              <a:rPr lang="en-US" dirty="0" smtClean="0"/>
              <a:t>  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  export default About;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076CD-4A02-4F62-BFD7-B020A6E0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D3F122-8057-480F-996F-4C5A1A92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Install a React Router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simple way to install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react-router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to run the following code snippet in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command prompt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window.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5B908BC-7EA7-45E8-BF0E-96BB1695CD8A}"/>
              </a:ext>
            </a:extLst>
          </p:cNvPr>
          <p:cNvSpPr/>
          <p:nvPr/>
        </p:nvSpPr>
        <p:spPr>
          <a:xfrm>
            <a:off x="2121408" y="3429000"/>
            <a:ext cx="7370064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npm</a:t>
            </a:r>
            <a:r>
              <a:rPr lang="en-US" sz="3600" dirty="0"/>
              <a:t> install react-router</a:t>
            </a:r>
          </a:p>
        </p:txBody>
      </p:sp>
    </p:spTree>
    <p:extLst>
      <p:ext uri="{BB962C8B-B14F-4D97-AF65-F5344CB8AC3E}">
        <p14:creationId xmlns:p14="http://schemas.microsoft.com/office/powerpoint/2010/main" xmlns="" val="393648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ContactUs.Jsx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import React from "react";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ContactUs</a:t>
            </a:r>
            <a:r>
              <a:rPr lang="en-US" dirty="0" smtClean="0"/>
              <a:t> = () =&gt; {</a:t>
            </a:r>
          </a:p>
          <a:p>
            <a:pPr>
              <a:buNone/>
            </a:pPr>
            <a:r>
              <a:rPr lang="en-US" dirty="0" smtClean="0"/>
              <a:t>return (</a:t>
            </a:r>
          </a:p>
          <a:p>
            <a:pPr>
              <a:buNone/>
            </a:pPr>
            <a:r>
              <a:rPr lang="en-US" dirty="0" smtClean="0"/>
              <a:t>	&lt;div&gt;</a:t>
            </a:r>
          </a:p>
          <a:p>
            <a:pPr>
              <a:buNone/>
            </a:pPr>
            <a:r>
              <a:rPr lang="en-US" dirty="0" smtClean="0"/>
              <a:t>	&lt;h1&gt;Contact Us Page&lt;/h1&gt;</a:t>
            </a:r>
          </a:p>
          <a:p>
            <a:pPr>
              <a:buNone/>
            </a:pPr>
            <a:r>
              <a:rPr lang="en-US" dirty="0" smtClean="0"/>
              <a:t>	&lt;/div&gt;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export default </a:t>
            </a:r>
            <a:r>
              <a:rPr lang="en-US" dirty="0" err="1" smtClean="0"/>
              <a:t>ContactUs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react-router-</a:t>
            </a:r>
            <a:r>
              <a:rPr lang="en-US" dirty="0" err="1" smtClean="0"/>
              <a:t>dom</a:t>
            </a:r>
            <a:endParaRPr lang="en-US" dirty="0" smtClean="0"/>
          </a:p>
          <a:p>
            <a:r>
              <a:rPr lang="en-US" dirty="0" smtClean="0"/>
              <a:t>Implement routing using the react-router-</a:t>
            </a:r>
            <a:r>
              <a:rPr lang="en-US" dirty="0" err="1" smtClean="0"/>
              <a:t>dom</a:t>
            </a:r>
            <a:r>
              <a:rPr lang="en-US" dirty="0" smtClean="0"/>
              <a:t> package. </a:t>
            </a:r>
          </a:p>
          <a:p>
            <a:r>
              <a:rPr lang="en-US" dirty="0" smtClean="0"/>
              <a:t>We are going to implement the react-router-</a:t>
            </a:r>
            <a:r>
              <a:rPr lang="en-US" dirty="0" err="1" smtClean="0"/>
              <a:t>dom</a:t>
            </a:r>
            <a:r>
              <a:rPr lang="en-US" dirty="0" smtClean="0"/>
              <a:t> package in our react-app. </a:t>
            </a:r>
          </a:p>
          <a:p>
            <a:r>
              <a:rPr lang="en-US" dirty="0" smtClean="0"/>
              <a:t> We have to import some components from the react-router-</a:t>
            </a:r>
            <a:r>
              <a:rPr lang="en-US" dirty="0" err="1" smtClean="0"/>
              <a:t>dom</a:t>
            </a:r>
            <a:r>
              <a:rPr lang="en-US" dirty="0" smtClean="0"/>
              <a:t> package i.e.  </a:t>
            </a:r>
            <a:r>
              <a:rPr lang="en-US" dirty="0" err="1" smtClean="0"/>
              <a:t>BrowserRouter</a:t>
            </a:r>
            <a:r>
              <a:rPr lang="en-US" dirty="0" smtClean="0"/>
              <a:t>, Switch, Route, and Redirect.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 { </a:t>
            </a:r>
            <a:r>
              <a:rPr lang="en-US" dirty="0" err="1" smtClean="0">
                <a:solidFill>
                  <a:srgbClr val="FF0000"/>
                </a:solidFill>
              </a:rPr>
              <a:t>BrowserRouter</a:t>
            </a:r>
            <a:r>
              <a:rPr lang="en-US" dirty="0" smtClean="0">
                <a:solidFill>
                  <a:srgbClr val="FF0000"/>
                </a:solidFill>
              </a:rPr>
              <a:t> as Router, Switch, Route, Redirect,} from "react-router-</a:t>
            </a:r>
            <a:r>
              <a:rPr lang="en-US" dirty="0" err="1" smtClean="0">
                <a:solidFill>
                  <a:srgbClr val="FF0000"/>
                </a:solidFill>
              </a:rPr>
              <a:t>dom</a:t>
            </a:r>
            <a:r>
              <a:rPr lang="en-US" dirty="0" smtClean="0">
                <a:solidFill>
                  <a:srgbClr val="FF0000"/>
                </a:solidFill>
              </a:rPr>
              <a:t>";</a:t>
            </a:r>
          </a:p>
          <a:p>
            <a:r>
              <a:rPr lang="en-US" b="1" dirty="0" err="1" smtClean="0"/>
              <a:t>BrowserRouter</a:t>
            </a:r>
            <a:r>
              <a:rPr lang="en-US" b="1" dirty="0" smtClean="0"/>
              <a:t>: </a:t>
            </a:r>
            <a:r>
              <a:rPr lang="en-US" dirty="0" smtClean="0"/>
              <a:t>It uses the HTML5 history API to keep the UI in sync with the URL.</a:t>
            </a:r>
          </a:p>
          <a:p>
            <a:r>
              <a:rPr lang="en-US" b="1" dirty="0" smtClean="0"/>
              <a:t>Route</a:t>
            </a:r>
            <a:r>
              <a:rPr lang="en-US" dirty="0" smtClean="0"/>
              <a:t>: Its responsibility is to render UI, when its path matches the current URL.</a:t>
            </a:r>
          </a:p>
          <a:p>
            <a:r>
              <a:rPr lang="en-US" b="1" dirty="0" smtClean="0"/>
              <a:t>Switch</a:t>
            </a:r>
            <a:r>
              <a:rPr lang="en-US" dirty="0" smtClean="0"/>
              <a:t>: It renders the first child Route or Redirect that matches the location.</a:t>
            </a:r>
          </a:p>
          <a:p>
            <a:r>
              <a:rPr lang="en-US" b="1" dirty="0" smtClean="0"/>
              <a:t>Redirect</a:t>
            </a:r>
            <a:r>
              <a:rPr lang="en-US" dirty="0" smtClean="0"/>
              <a:t>: It renders the new location irrespective of the current location in history stack.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"./App.css";</a:t>
            </a:r>
          </a:p>
          <a:p>
            <a:pPr>
              <a:buNone/>
            </a:pPr>
            <a:r>
              <a:rPr lang="en-US" dirty="0" smtClean="0"/>
              <a:t>// importing components from react-router-</a:t>
            </a:r>
            <a:r>
              <a:rPr lang="en-US" dirty="0" err="1" smtClean="0"/>
              <a:t>dom</a:t>
            </a:r>
            <a:r>
              <a:rPr lang="en-US" dirty="0" smtClean="0"/>
              <a:t> package</a:t>
            </a:r>
          </a:p>
          <a:p>
            <a:pPr>
              <a:buNone/>
            </a:pPr>
            <a:r>
              <a:rPr lang="en-US" dirty="0" smtClean="0"/>
              <a:t>import {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BrowserRouter</a:t>
            </a:r>
            <a:r>
              <a:rPr lang="en-US" dirty="0" smtClean="0"/>
              <a:t> as Router,</a:t>
            </a:r>
          </a:p>
          <a:p>
            <a:pPr>
              <a:buNone/>
            </a:pPr>
            <a:r>
              <a:rPr lang="en-US" dirty="0" smtClean="0"/>
              <a:t>  Switch,</a:t>
            </a:r>
          </a:p>
          <a:p>
            <a:pPr>
              <a:buNone/>
            </a:pPr>
            <a:r>
              <a:rPr lang="en-US" dirty="0" smtClean="0"/>
              <a:t>  Route,</a:t>
            </a:r>
          </a:p>
          <a:p>
            <a:pPr>
              <a:buNone/>
            </a:pPr>
            <a:r>
              <a:rPr lang="en-US" dirty="0" smtClean="0"/>
              <a:t>  Redirect,</a:t>
            </a:r>
          </a:p>
          <a:p>
            <a:pPr>
              <a:buNone/>
            </a:pPr>
            <a:r>
              <a:rPr lang="en-US" dirty="0" smtClean="0"/>
              <a:t>} from "react-router-</a:t>
            </a:r>
            <a:r>
              <a:rPr lang="en-US" dirty="0" err="1" smtClean="0"/>
              <a:t>dom</a:t>
            </a:r>
            <a:r>
              <a:rPr lang="en-US" dirty="0" smtClean="0"/>
              <a:t>";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4. Home.jsx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implementing routing in App.js file, We have to give the routing end points at user side. So, We are going to give the routing endpoints in Home.jsx file.</a:t>
            </a:r>
          </a:p>
          <a:p>
            <a:r>
              <a:rPr lang="en-US" dirty="0" smtClean="0"/>
              <a:t>Here is the updated </a:t>
            </a:r>
            <a:r>
              <a:rPr lang="en-US" b="1" dirty="0" smtClean="0"/>
              <a:t>Home.jsx</a:t>
            </a:r>
            <a:r>
              <a:rPr lang="en-US" dirty="0" smtClean="0"/>
              <a:t> file.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err="1" smtClean="0"/>
              <a:t>npm</a:t>
            </a:r>
            <a:r>
              <a:rPr lang="en-US" dirty="0" smtClean="0"/>
              <a:t> start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62234-D1D3-4AB5-B207-5404EC34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Components in React Router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43FE1F-995E-4933-912D-D8477A85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two types of router components: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BrowserRouter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&gt;: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for handling the dynamic URL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 smtClean="0"/>
              <a:t>&lt;Router&gt; that </a:t>
            </a:r>
            <a:r>
              <a:rPr lang="en-US" dirty="0" smtClean="0"/>
              <a:t>uses the HTML5 history API (</a:t>
            </a:r>
            <a:r>
              <a:rPr lang="en-US" dirty="0" err="1" smtClean="0"/>
              <a:t>pushState</a:t>
            </a:r>
            <a:r>
              <a:rPr lang="en-US" dirty="0" smtClean="0"/>
              <a:t>, </a:t>
            </a:r>
            <a:r>
              <a:rPr lang="en-US" dirty="0" err="1" smtClean="0"/>
              <a:t>replaceState</a:t>
            </a:r>
            <a:r>
              <a:rPr lang="en-US" dirty="0" smtClean="0"/>
              <a:t> and the </a:t>
            </a:r>
            <a:r>
              <a:rPr lang="en-US" dirty="0" err="1" smtClean="0"/>
              <a:t>popstate</a:t>
            </a:r>
            <a:r>
              <a:rPr lang="en-US" dirty="0" smtClean="0"/>
              <a:t> event) to keep your UI in sync with the URL</a:t>
            </a:r>
            <a:r>
              <a:rPr lang="en-US" dirty="0" smtClean="0"/>
              <a:t>.</a:t>
            </a:r>
          </a:p>
          <a:p>
            <a:pPr lvl="1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HashRouter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&gt;: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for handling the static request.</a:t>
            </a:r>
          </a:p>
          <a:p>
            <a:pPr lvl="1"/>
            <a:r>
              <a:rPr lang="en-US" dirty="0" smtClean="0"/>
              <a:t>A &lt;</a:t>
            </a:r>
            <a:r>
              <a:rPr lang="en-US" dirty="0" smtClean="0"/>
              <a:t>Router&gt; that </a:t>
            </a:r>
            <a:r>
              <a:rPr lang="en-US" dirty="0" smtClean="0"/>
              <a:t>uses the hash portion of the URL (i.e. </a:t>
            </a:r>
            <a:r>
              <a:rPr lang="en-US" dirty="0" err="1" smtClean="0"/>
              <a:t>window.location.hash</a:t>
            </a:r>
            <a:r>
              <a:rPr lang="en-US" dirty="0" smtClean="0"/>
              <a:t>) to keep your UI in sync with the URL.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6065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BrowserRouter</a:t>
            </a:r>
            <a:r>
              <a:rPr lang="en-US" b="1" dirty="0" smtClean="0"/>
              <a:t>&gt;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69477" y="2166423"/>
            <a:ext cx="7821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 err="1" smtClean="0">
                <a:solidFill>
                  <a:srgbClr val="FF0000"/>
                </a:solidFill>
              </a:rPr>
              <a:t>BrowserRouter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basename</a:t>
            </a:r>
            <a:r>
              <a:rPr lang="en-US" sz="2800" dirty="0" smtClean="0">
                <a:solidFill>
                  <a:srgbClr val="FF0000"/>
                </a:solidFill>
              </a:rPr>
              <a:t>={</a:t>
            </a:r>
            <a:r>
              <a:rPr lang="en-US" sz="2800" dirty="0" err="1" smtClean="0">
                <a:solidFill>
                  <a:srgbClr val="FF0000"/>
                </a:solidFill>
              </a:rPr>
              <a:t>optionalString</a:t>
            </a:r>
            <a:r>
              <a:rPr lang="en-US" sz="2800" dirty="0" smtClean="0">
                <a:solidFill>
                  <a:srgbClr val="FF0000"/>
                </a:solidFill>
              </a:rPr>
              <a:t>}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forceRefresh</a:t>
            </a:r>
            <a:r>
              <a:rPr lang="en-US" sz="2800" dirty="0" smtClean="0">
                <a:solidFill>
                  <a:srgbClr val="FF0000"/>
                </a:solidFill>
              </a:rPr>
              <a:t>={</a:t>
            </a:r>
            <a:r>
              <a:rPr lang="en-US" sz="2800" dirty="0" err="1" smtClean="0">
                <a:solidFill>
                  <a:srgbClr val="FF0000"/>
                </a:solidFill>
              </a:rPr>
              <a:t>optionalBool</a:t>
            </a:r>
            <a:r>
              <a:rPr lang="en-US" sz="2800" dirty="0" smtClean="0">
                <a:solidFill>
                  <a:srgbClr val="FF0000"/>
                </a:solidFill>
              </a:rPr>
              <a:t>}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getUserConfirmation</a:t>
            </a:r>
            <a:r>
              <a:rPr lang="en-US" sz="2800" dirty="0" smtClean="0">
                <a:solidFill>
                  <a:srgbClr val="FF0000"/>
                </a:solidFill>
              </a:rPr>
              <a:t>={</a:t>
            </a:r>
            <a:r>
              <a:rPr lang="en-US" sz="2800" dirty="0" err="1" smtClean="0">
                <a:solidFill>
                  <a:srgbClr val="FF0000"/>
                </a:solidFill>
              </a:rPr>
              <a:t>optionalFunc</a:t>
            </a:r>
            <a:r>
              <a:rPr lang="en-US" sz="2800" dirty="0" smtClean="0">
                <a:solidFill>
                  <a:srgbClr val="FF0000"/>
                </a:solidFill>
              </a:rPr>
              <a:t>}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keyLength</a:t>
            </a:r>
            <a:r>
              <a:rPr lang="en-US" sz="2800" dirty="0" smtClean="0">
                <a:solidFill>
                  <a:srgbClr val="FF0000"/>
                </a:solidFill>
              </a:rPr>
              <a:t>={</a:t>
            </a:r>
            <a:r>
              <a:rPr lang="en-US" sz="2800" dirty="0" err="1" smtClean="0">
                <a:solidFill>
                  <a:srgbClr val="FF0000"/>
                </a:solidFill>
              </a:rPr>
              <a:t>optionalNumber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 &gt;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&lt;App </a:t>
            </a:r>
            <a:r>
              <a:rPr lang="en-US" sz="2800" dirty="0" smtClean="0">
                <a:solidFill>
                  <a:srgbClr val="FF0000"/>
                </a:solidFill>
              </a:rPr>
              <a:t>/&gt;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&lt;/</a:t>
            </a:r>
            <a:r>
              <a:rPr lang="en-US" sz="2800" dirty="0" err="1" smtClean="0">
                <a:solidFill>
                  <a:srgbClr val="FF0000"/>
                </a:solidFill>
              </a:rPr>
              <a:t>BrowserRouter</a:t>
            </a:r>
            <a:r>
              <a:rPr lang="en-US" sz="2800" dirty="0" smtClean="0">
                <a:solidFill>
                  <a:srgbClr val="FF0000"/>
                </a:solidFill>
              </a:rPr>
              <a:t>&gt;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basename</a:t>
            </a:r>
            <a:r>
              <a:rPr lang="en-US" b="1" dirty="0" smtClean="0"/>
              <a:t>: string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base URL for all locations. If your app is served from a sub-directory on your </a:t>
            </a:r>
            <a:r>
              <a:rPr lang="en-US" dirty="0" smtClean="0"/>
              <a:t>server.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properly formatted </a:t>
            </a:r>
            <a:r>
              <a:rPr lang="en-US" dirty="0" err="1" smtClean="0"/>
              <a:t>basename</a:t>
            </a:r>
            <a:r>
              <a:rPr lang="en-US" dirty="0" smtClean="0"/>
              <a:t> should have a leading slash, but no trailing slash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BrowserRouter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basename</a:t>
            </a:r>
            <a:r>
              <a:rPr lang="en-US" dirty="0" smtClean="0">
                <a:solidFill>
                  <a:srgbClr val="FF0000"/>
                </a:solidFill>
              </a:rPr>
              <a:t>="/calendar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&lt;Link to="/today"/&gt; // renders 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="/calendar/today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&lt;Link to="/tomorrow"/&gt; // renders 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="/calendar/tomorrow"&gt; </a:t>
            </a:r>
            <a:r>
              <a:rPr lang="en-US" dirty="0" smtClean="0">
                <a:solidFill>
                  <a:srgbClr val="FF0000"/>
                </a:solidFill>
              </a:rPr>
              <a:t>...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BrowserRouter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getUserConfirmation</a:t>
            </a:r>
            <a:r>
              <a:rPr lang="en-US" b="1" dirty="0" smtClean="0"/>
              <a:t>: </a:t>
            </a:r>
            <a:r>
              <a:rPr lang="en-US" b="1" dirty="0" err="1" smtClean="0"/>
              <a:t>func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to use to confirm navigation. Defaults to using </a:t>
            </a:r>
            <a:r>
              <a:rPr lang="en-US" dirty="0" err="1" smtClean="0"/>
              <a:t>window.confirm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BrowserRouter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getUserConfirmation</a:t>
            </a:r>
            <a:r>
              <a:rPr lang="en-US" dirty="0" smtClean="0">
                <a:solidFill>
                  <a:srgbClr val="FF0000"/>
                </a:solidFill>
              </a:rPr>
              <a:t>={(message, callback) =&gt;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// this is the default behavior const </a:t>
            </a:r>
            <a:r>
              <a:rPr lang="en-US" dirty="0" err="1" smtClean="0">
                <a:solidFill>
                  <a:srgbClr val="FF0000"/>
                </a:solidFill>
              </a:rPr>
              <a:t>allowTransition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window.confirm</a:t>
            </a:r>
            <a:r>
              <a:rPr lang="en-US" dirty="0" smtClean="0">
                <a:solidFill>
                  <a:srgbClr val="FF0000"/>
                </a:solidFill>
              </a:rPr>
              <a:t>(message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callback(</a:t>
            </a:r>
            <a:r>
              <a:rPr lang="en-US" dirty="0" err="1" smtClean="0">
                <a:solidFill>
                  <a:srgbClr val="FF0000"/>
                </a:solidFill>
              </a:rPr>
              <a:t>allowTransition</a:t>
            </a:r>
            <a:r>
              <a:rPr lang="en-US" dirty="0" smtClean="0">
                <a:solidFill>
                  <a:srgbClr val="FF0000"/>
                </a:solidFill>
              </a:rPr>
              <a:t>);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}}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/&gt;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forceRefresh</a:t>
            </a:r>
            <a:r>
              <a:rPr lang="en-US" b="1" dirty="0" smtClean="0"/>
              <a:t>: </a:t>
            </a:r>
            <a:r>
              <a:rPr lang="en-US" b="1" dirty="0" err="1" smtClean="0"/>
              <a:t>bool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true the router will use full page refreshes on page navigation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o </a:t>
            </a:r>
            <a:r>
              <a:rPr lang="en-US" dirty="0" smtClean="0"/>
              <a:t>use this to imitate the way a traditional server-rendered app would work with full page refreshes between page navigation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BrowserRouter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forceRefresh</a:t>
            </a:r>
            <a:r>
              <a:rPr lang="en-US" dirty="0" smtClean="0">
                <a:solidFill>
                  <a:srgbClr val="FF0000"/>
                </a:solidFill>
              </a:rPr>
              <a:t>={true} /&gt;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err="1" smtClean="0"/>
              <a:t>keyLength</a:t>
            </a:r>
            <a:r>
              <a:rPr lang="en-US" b="1" dirty="0" smtClean="0"/>
              <a:t>: number</a:t>
            </a:r>
          </a:p>
          <a:p>
            <a:r>
              <a:rPr lang="en-US" dirty="0" smtClean="0"/>
              <a:t>The length of </a:t>
            </a:r>
            <a:r>
              <a:rPr lang="en-US" dirty="0" err="1" smtClean="0"/>
              <a:t>location.key</a:t>
            </a:r>
            <a:r>
              <a:rPr lang="en-US" dirty="0" smtClean="0"/>
              <a:t>. Defaults to 6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BrowserRouter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keyLength</a:t>
            </a:r>
            <a:r>
              <a:rPr lang="en-US" dirty="0" smtClean="0">
                <a:solidFill>
                  <a:srgbClr val="FF0000"/>
                </a:solidFill>
              </a:rPr>
              <a:t>={12} /&gt;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D7EE4-35C6-4BB6-8962-FE0B98D5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61C82D-9E5E-4527-B849-FCB7709E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Routing is a process in which a user is directed to different pages based on their action or request.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ReactJS Router is mainly used for developing Single Page Web Applications. React Router is used to define multiple routes in the application.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When a user types a specific URL into the browser, and if this URL path matches any 'route' inside the router file, the user will be redirected to that particular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360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HashRouter</a:t>
            </a:r>
            <a:r>
              <a:rPr lang="en-US" b="1" dirty="0" smtClean="0"/>
              <a:t>&gt;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inter-regular"/>
              </a:rPr>
              <a:t>It is used for handling the static request.</a:t>
            </a:r>
          </a:p>
          <a:p>
            <a:pPr lvl="1"/>
            <a:r>
              <a:rPr lang="en-US" dirty="0" smtClean="0"/>
              <a:t>A &lt;Router&gt; that uses the hash portion of the URL (i.e. </a:t>
            </a:r>
            <a:r>
              <a:rPr lang="en-US" dirty="0" err="1" smtClean="0"/>
              <a:t>window.location.hash</a:t>
            </a:r>
            <a:r>
              <a:rPr lang="en-US" dirty="0" smtClean="0"/>
              <a:t>) to keep your UI in sync with the URL.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HashRouter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basename</a:t>
            </a:r>
            <a:r>
              <a:rPr lang="en-US" dirty="0" smtClean="0">
                <a:solidFill>
                  <a:srgbClr val="FF0000"/>
                </a:solidFill>
              </a:rPr>
              <a:t>={</a:t>
            </a:r>
            <a:r>
              <a:rPr lang="en-US" dirty="0" err="1" smtClean="0">
                <a:solidFill>
                  <a:srgbClr val="FF0000"/>
                </a:solidFill>
              </a:rPr>
              <a:t>optionalString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getUserConfirmation</a:t>
            </a:r>
            <a:r>
              <a:rPr lang="en-US" dirty="0" smtClean="0">
                <a:solidFill>
                  <a:srgbClr val="FF0000"/>
                </a:solidFill>
              </a:rPr>
              <a:t>={</a:t>
            </a:r>
            <a:r>
              <a:rPr lang="en-US" dirty="0" err="1" smtClean="0">
                <a:solidFill>
                  <a:srgbClr val="FF0000"/>
                </a:solidFill>
              </a:rPr>
              <a:t>optionalFunc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hashType</a:t>
            </a:r>
            <a:r>
              <a:rPr lang="en-US" dirty="0" smtClean="0">
                <a:solidFill>
                  <a:srgbClr val="FF0000"/>
                </a:solidFill>
              </a:rPr>
              <a:t>={</a:t>
            </a:r>
            <a:r>
              <a:rPr lang="en-US" dirty="0" err="1" smtClean="0">
                <a:solidFill>
                  <a:srgbClr val="FF0000"/>
                </a:solidFill>
              </a:rPr>
              <a:t>optionalString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App </a:t>
            </a:r>
            <a:r>
              <a:rPr lang="en-US" dirty="0" smtClean="0">
                <a:solidFill>
                  <a:srgbClr val="FF0000"/>
                </a:solidFill>
              </a:rPr>
              <a:t>/&gt;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HashRouter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basename</a:t>
            </a:r>
            <a:r>
              <a:rPr lang="en-US" b="1" dirty="0" smtClean="0"/>
              <a:t>: string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base URL for all locations. A properly formatted </a:t>
            </a:r>
            <a:r>
              <a:rPr lang="en-US" dirty="0" err="1" smtClean="0"/>
              <a:t>basename</a:t>
            </a:r>
            <a:r>
              <a:rPr lang="en-US" dirty="0" smtClean="0"/>
              <a:t> should have a leading slash, but no trailing slash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HashRouter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basename</a:t>
            </a:r>
            <a:r>
              <a:rPr lang="en-US" dirty="0" smtClean="0">
                <a:solidFill>
                  <a:srgbClr val="FF0000"/>
                </a:solidFill>
              </a:rPr>
              <a:t>="/calendar"/&gt;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Link to="/today"/&gt; // renders 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="#/calendar/today"&gt;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getUserConfirmation</a:t>
            </a:r>
            <a:r>
              <a:rPr lang="en-US" b="1" dirty="0" smtClean="0"/>
              <a:t>: </a:t>
            </a:r>
            <a:r>
              <a:rPr lang="en-US" b="1" dirty="0" err="1" smtClean="0"/>
              <a:t>func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to use to confirm navigation. Defaults to using </a:t>
            </a:r>
            <a:r>
              <a:rPr lang="en-US" dirty="0" err="1" smtClean="0"/>
              <a:t>window.confirm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HashRouter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getUserConfirmation</a:t>
            </a:r>
            <a:r>
              <a:rPr lang="en-US" dirty="0" smtClean="0">
                <a:solidFill>
                  <a:srgbClr val="FF0000"/>
                </a:solidFill>
              </a:rPr>
              <a:t>={(message, callback) =&gt; {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 smtClean="0">
                <a:solidFill>
                  <a:srgbClr val="FF0000"/>
                </a:solidFill>
              </a:rPr>
              <a:t>this is the default </a:t>
            </a:r>
            <a:r>
              <a:rPr lang="en-US" dirty="0" smtClean="0">
                <a:solidFill>
                  <a:srgbClr val="FF0000"/>
                </a:solidFill>
              </a:rPr>
              <a:t>behavior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const </a:t>
            </a:r>
            <a:r>
              <a:rPr lang="en-US" dirty="0" err="1" smtClean="0">
                <a:solidFill>
                  <a:srgbClr val="FF0000"/>
                </a:solidFill>
              </a:rPr>
              <a:t>allowTransition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window.confirm</a:t>
            </a:r>
            <a:r>
              <a:rPr lang="en-US" dirty="0" smtClean="0">
                <a:solidFill>
                  <a:srgbClr val="FF0000"/>
                </a:solidFill>
              </a:rPr>
              <a:t>(message); callback(</a:t>
            </a:r>
            <a:r>
              <a:rPr lang="en-US" dirty="0" err="1" smtClean="0">
                <a:solidFill>
                  <a:srgbClr val="FF0000"/>
                </a:solidFill>
              </a:rPr>
              <a:t>allowTransition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}}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&lt;Link</a:t>
            </a:r>
            <a:r>
              <a:rPr lang="en-US" b="1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declarative, accessible navigation around your application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&lt;Link to="/about"&gt;About&lt;/Link&gt;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to: string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A </a:t>
            </a:r>
            <a:r>
              <a:rPr lang="en-US" dirty="0" smtClean="0"/>
              <a:t>string representation of the Link location, created by concatenating the location’s pathname, search, and hash properties.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&lt;Link to="/</a:t>
            </a:r>
            <a:r>
              <a:rPr lang="en-US" dirty="0" err="1" smtClean="0">
                <a:solidFill>
                  <a:srgbClr val="FF0000"/>
                </a:solidFill>
              </a:rPr>
              <a:t>courses?sort</a:t>
            </a:r>
            <a:r>
              <a:rPr lang="en-US" dirty="0" smtClean="0">
                <a:solidFill>
                  <a:srgbClr val="FF0000"/>
                </a:solidFill>
              </a:rPr>
              <a:t>=name" /&gt;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to: object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object that can have any of the following properties:</a:t>
            </a:r>
          </a:p>
          <a:p>
            <a:pPr lvl="1"/>
            <a:r>
              <a:rPr lang="en-US" dirty="0" smtClean="0"/>
              <a:t>pathname: A string representing the path to link to.</a:t>
            </a:r>
          </a:p>
          <a:p>
            <a:pPr lvl="1"/>
            <a:r>
              <a:rPr lang="en-US" dirty="0" smtClean="0"/>
              <a:t>search: A string representation of query parameters.</a:t>
            </a:r>
          </a:p>
          <a:p>
            <a:pPr lvl="1"/>
            <a:r>
              <a:rPr lang="en-US" dirty="0" smtClean="0"/>
              <a:t>hash: A hash to put in the URL, e.g. #a-hash.</a:t>
            </a:r>
          </a:p>
          <a:p>
            <a:pPr lvl="1"/>
            <a:r>
              <a:rPr lang="en-US" dirty="0" smtClean="0"/>
              <a:t>state: State to persist to the location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</a:t>
            </a:r>
            <a:r>
              <a:rPr lang="en-US" dirty="0" smtClean="0">
                <a:solidFill>
                  <a:srgbClr val="FF0000"/>
                </a:solidFill>
              </a:rPr>
              <a:t>={{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pathname: "/courses", 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>
                <a:solidFill>
                  <a:srgbClr val="FF0000"/>
                </a:solidFill>
              </a:rPr>
              <a:t>: "?sort=name", 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hash</a:t>
            </a:r>
            <a:r>
              <a:rPr lang="en-US" dirty="0" smtClean="0">
                <a:solidFill>
                  <a:srgbClr val="FF0000"/>
                </a:solidFill>
              </a:rPr>
              <a:t>: "#the-hash", 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>
                <a:solidFill>
                  <a:srgbClr val="FF0000"/>
                </a:solidFill>
              </a:rPr>
              <a:t>: { </a:t>
            </a:r>
            <a:r>
              <a:rPr lang="en-US" dirty="0" err="1" smtClean="0">
                <a:solidFill>
                  <a:srgbClr val="FF0000"/>
                </a:solidFill>
              </a:rPr>
              <a:t>fromDashboard</a:t>
            </a:r>
            <a:r>
              <a:rPr lang="en-US" dirty="0" smtClean="0">
                <a:solidFill>
                  <a:srgbClr val="FF0000"/>
                </a:solidFill>
              </a:rPr>
              <a:t>: true } 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to: </a:t>
            </a:r>
            <a:r>
              <a:rPr lang="en-US" b="1" dirty="0" err="1" smtClean="0"/>
              <a:t>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to which current location is passed as an argument and which should return location representation as a string or as an </a:t>
            </a:r>
            <a:r>
              <a:rPr lang="en-US" dirty="0" smtClean="0"/>
              <a:t>object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&lt;Link to={location =&gt; ({ ...location, pathname: "/courses" })} </a:t>
            </a:r>
            <a:r>
              <a:rPr lang="en-US" dirty="0" smtClean="0">
                <a:solidFill>
                  <a:srgbClr val="FF0000"/>
                </a:solidFill>
              </a:rPr>
              <a:t>/&gt;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&lt;Link to={location =&gt; `${</a:t>
            </a:r>
            <a:r>
              <a:rPr lang="en-US" dirty="0" err="1" smtClean="0">
                <a:solidFill>
                  <a:srgbClr val="FF0000"/>
                </a:solidFill>
              </a:rPr>
              <a:t>location.pathname</a:t>
            </a:r>
            <a:r>
              <a:rPr lang="en-US" dirty="0" smtClean="0">
                <a:solidFill>
                  <a:srgbClr val="FF0000"/>
                </a:solidFill>
              </a:rPr>
              <a:t>}?sort=name`} /&gt;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replace</a:t>
            </a:r>
            <a:r>
              <a:rPr lang="en-US" b="1" dirty="0" smtClean="0"/>
              <a:t>: </a:t>
            </a:r>
            <a:r>
              <a:rPr lang="en-US" b="1" dirty="0" err="1" smtClean="0"/>
              <a:t>bool</a:t>
            </a:r>
            <a:endParaRPr lang="en-US" b="1" dirty="0" smtClean="0"/>
          </a:p>
          <a:p>
            <a:r>
              <a:rPr lang="en-US" dirty="0" smtClean="0"/>
              <a:t>When true, clicking the link will replace the current entry in the history stack instead of adding a new one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&lt;Link to="/courses" replace /&gt;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NavLink</a:t>
            </a:r>
            <a:r>
              <a:rPr lang="en-US" b="1" dirty="0" smtClean="0"/>
              <a:t>&gt;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version of the &lt;Link&gt; that will add styling attributes to the rendered element when it matches the current URL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NavLink</a:t>
            </a:r>
            <a:r>
              <a:rPr lang="en-US" dirty="0" smtClean="0">
                <a:solidFill>
                  <a:srgbClr val="FF0000"/>
                </a:solidFill>
              </a:rPr>
              <a:t> to="/about"&gt;About&lt;/</a:t>
            </a:r>
            <a:r>
              <a:rPr lang="en-US" dirty="0" err="1" smtClean="0">
                <a:solidFill>
                  <a:srgbClr val="FF0000"/>
                </a:solidFill>
              </a:rPr>
              <a:t>NavLink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err="1" smtClean="0">
                <a:solidFill>
                  <a:srgbClr val="0070C0"/>
                </a:solidFill>
              </a:rPr>
              <a:t>className</a:t>
            </a:r>
            <a:r>
              <a:rPr lang="en-US" b="1" dirty="0" smtClean="0">
                <a:solidFill>
                  <a:srgbClr val="0070C0"/>
                </a:solidFill>
              </a:rPr>
              <a:t>: string | </a:t>
            </a:r>
            <a:r>
              <a:rPr lang="en-US" b="1" dirty="0" err="1" smtClean="0">
                <a:solidFill>
                  <a:srgbClr val="0070C0"/>
                </a:solidFill>
              </a:rPr>
              <a:t>func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err="1" smtClean="0">
                <a:solidFill>
                  <a:srgbClr val="0070C0"/>
                </a:solidFill>
              </a:rPr>
              <a:t>activeClassName</a:t>
            </a:r>
            <a:r>
              <a:rPr lang="en-US" b="1" dirty="0" smtClean="0">
                <a:solidFill>
                  <a:srgbClr val="0070C0"/>
                </a:solidFill>
              </a:rPr>
              <a:t>: string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style: object | </a:t>
            </a:r>
            <a:r>
              <a:rPr lang="en-US" b="1" dirty="0" err="1" smtClean="0">
                <a:solidFill>
                  <a:srgbClr val="0070C0"/>
                </a:solidFill>
              </a:rPr>
              <a:t>func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className</a:t>
            </a:r>
            <a:r>
              <a:rPr lang="en-US" b="1" dirty="0" smtClean="0"/>
              <a:t>: string | </a:t>
            </a:r>
            <a:r>
              <a:rPr lang="en-US" b="1" dirty="0" err="1" smtClean="0"/>
              <a:t>func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smtClean="0"/>
              <a:t>can either be a string or a function that returns a 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If the function </a:t>
            </a:r>
            <a:r>
              <a:rPr lang="en-US" dirty="0" err="1" smtClean="0"/>
              <a:t>className</a:t>
            </a:r>
            <a:r>
              <a:rPr lang="en-US" dirty="0" smtClean="0"/>
              <a:t> is used, the link’s active state is passed as a parameter.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o </a:t>
            </a:r>
            <a:r>
              <a:rPr lang="en-US" dirty="0" smtClean="0"/>
              <a:t>exclusively apply a </a:t>
            </a:r>
            <a:r>
              <a:rPr lang="en-US" dirty="0" err="1" smtClean="0"/>
              <a:t>className</a:t>
            </a:r>
            <a:r>
              <a:rPr lang="en-US" dirty="0" smtClean="0"/>
              <a:t> to an inactive link.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NavLink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to="/</a:t>
            </a:r>
            <a:r>
              <a:rPr lang="en-US" dirty="0" err="1" smtClean="0">
                <a:solidFill>
                  <a:srgbClr val="FF0000"/>
                </a:solidFill>
              </a:rPr>
              <a:t>faq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={</a:t>
            </a:r>
            <a:r>
              <a:rPr lang="en-US" dirty="0" err="1" smtClean="0">
                <a:solidFill>
                  <a:srgbClr val="FF0000"/>
                </a:solidFill>
              </a:rPr>
              <a:t>isActive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nav</a:t>
            </a:r>
            <a:r>
              <a:rPr lang="en-US" dirty="0" smtClean="0">
                <a:solidFill>
                  <a:srgbClr val="FF0000"/>
                </a:solidFill>
              </a:rPr>
              <a:t>-link" + (!</a:t>
            </a:r>
            <a:r>
              <a:rPr lang="en-US" dirty="0" err="1" smtClean="0">
                <a:solidFill>
                  <a:srgbClr val="FF0000"/>
                </a:solidFill>
              </a:rPr>
              <a:t>isActive</a:t>
            </a:r>
            <a:r>
              <a:rPr lang="en-US" dirty="0" smtClean="0">
                <a:solidFill>
                  <a:srgbClr val="FF0000"/>
                </a:solidFill>
              </a:rPr>
              <a:t> ? " unselected" : "")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 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FAQs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NavLink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activeClassName</a:t>
            </a:r>
            <a:r>
              <a:rPr lang="en-US" b="1" dirty="0" smtClean="0"/>
              <a:t>: string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to give the element when it is active. The default given class is active. This will be joined with the </a:t>
            </a:r>
            <a:r>
              <a:rPr lang="en-US" dirty="0" err="1" smtClean="0"/>
              <a:t>className</a:t>
            </a:r>
            <a:r>
              <a:rPr lang="en-US" dirty="0" smtClean="0"/>
              <a:t> prop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NavLink</a:t>
            </a:r>
            <a:r>
              <a:rPr lang="en-US" dirty="0" smtClean="0">
                <a:solidFill>
                  <a:srgbClr val="FF0000"/>
                </a:solidFill>
              </a:rPr>
              <a:t> to="/</a:t>
            </a:r>
            <a:r>
              <a:rPr lang="en-US" dirty="0" err="1" smtClean="0">
                <a:solidFill>
                  <a:srgbClr val="FF0000"/>
                </a:solidFill>
              </a:rPr>
              <a:t>faq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r>
              <a:rPr lang="en-US" dirty="0" err="1" smtClean="0">
                <a:solidFill>
                  <a:srgbClr val="FF0000"/>
                </a:solidFill>
              </a:rPr>
              <a:t>activeClassName</a:t>
            </a:r>
            <a:r>
              <a:rPr lang="en-US" dirty="0" smtClean="0">
                <a:solidFill>
                  <a:srgbClr val="FF0000"/>
                </a:solidFill>
              </a:rPr>
              <a:t>="selected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FAQs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NavLink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style: object | </a:t>
            </a:r>
            <a:r>
              <a:rPr lang="en-US" b="1" dirty="0" err="1" smtClean="0"/>
              <a:t>func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dirty="0" smtClean="0"/>
              <a:t>style can either be a </a:t>
            </a:r>
            <a:r>
              <a:rPr lang="en-US" dirty="0" err="1" smtClean="0"/>
              <a:t>React.CSSProperties</a:t>
            </a:r>
            <a:r>
              <a:rPr lang="en-US" dirty="0" smtClean="0"/>
              <a:t> object or a function that returns a style object.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function style is used, the link’s active state is passed as a parameter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NavLink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to</a:t>
            </a:r>
            <a:r>
              <a:rPr lang="en-US" dirty="0" smtClean="0">
                <a:solidFill>
                  <a:srgbClr val="FF0000"/>
                </a:solidFill>
              </a:rPr>
              <a:t>="/</a:t>
            </a:r>
            <a:r>
              <a:rPr lang="en-US" dirty="0" err="1" smtClean="0">
                <a:solidFill>
                  <a:srgbClr val="FF0000"/>
                </a:solidFill>
              </a:rPr>
              <a:t>faq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>
                <a:solidFill>
                  <a:srgbClr val="FF0000"/>
                </a:solidFill>
              </a:rPr>
              <a:t>={</a:t>
            </a:r>
            <a:r>
              <a:rPr lang="en-US" dirty="0" err="1" smtClean="0">
                <a:solidFill>
                  <a:srgbClr val="FF0000"/>
                </a:solidFill>
              </a:rPr>
              <a:t>isActive</a:t>
            </a:r>
            <a:r>
              <a:rPr lang="en-US" dirty="0" smtClean="0">
                <a:solidFill>
                  <a:srgbClr val="FF0000"/>
                </a:solidFill>
              </a:rPr>
              <a:t> =&gt; ({ color: </a:t>
            </a:r>
            <a:r>
              <a:rPr lang="en-US" dirty="0" err="1" smtClean="0">
                <a:solidFill>
                  <a:srgbClr val="FF0000"/>
                </a:solidFill>
              </a:rPr>
              <a:t>isActive</a:t>
            </a:r>
            <a:r>
              <a:rPr lang="en-US" dirty="0" smtClean="0">
                <a:solidFill>
                  <a:srgbClr val="FF0000"/>
                </a:solidFill>
              </a:rPr>
              <a:t> ? "green" : "</a:t>
            </a:r>
            <a:r>
              <a:rPr lang="en-US" dirty="0" smtClean="0">
                <a:solidFill>
                  <a:srgbClr val="FF0000"/>
                </a:solidFill>
              </a:rPr>
              <a:t>blue“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})}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&gt; FAQs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NavLink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50BE09-E654-42B5-B33D-61C68F35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CEE27-B38F-4B00-BC2F-0B7ABA69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React Router is a standard library system built on top of the React and used to create routing in the React application using React Router Package.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provides the synchronous URL on the browser with data that will be displayed on the web page.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maintains the standard structure and behavior of the application and mainly used for developing single page web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00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1FE73-1FB0-4322-9551-2EBF1759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Need of React Router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575BA8-2B70-47E3-BA2F-943D632B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React Router plays an important role to display multiple views in a single page application.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Without React Router, it is not possible to display multiple views in React applications.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Most of the social media websites like Facebook, Instagram uses React Router for rendering multiple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10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13678-3E19-47F0-8248-3AA182BB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React Router Installation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8A2C0-1249-4A02-BE8A-9515D5AA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React contains three different packages for routing. These are: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react-router: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provides the core routing components and functions for the React Router applications.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react-router-native: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for mobile applications.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react-router-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dom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for web applications design.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not possible to install react-router directly in your application. To use react routing, first, you need to install react-router-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dom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modules in your application. The below command is used to install react router dom.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377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react-router-</a:t>
            </a:r>
            <a:r>
              <a:rPr lang="en-US" b="1" dirty="0" err="1" smtClean="0"/>
              <a:t>dom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ReactJS</a:t>
            </a:r>
            <a:r>
              <a:rPr lang="en-US" dirty="0" smtClean="0"/>
              <a:t> is a free and open source front-end library used for building single page applications. </a:t>
            </a:r>
          </a:p>
          <a:p>
            <a:r>
              <a:rPr lang="en-US" b="1" dirty="0" smtClean="0"/>
              <a:t>react-router-</a:t>
            </a:r>
            <a:r>
              <a:rPr lang="en-US" b="1" dirty="0" err="1" smtClean="0"/>
              <a:t>dom</a:t>
            </a:r>
            <a:r>
              <a:rPr lang="en-US" b="1" dirty="0" smtClean="0"/>
              <a:t>: </a:t>
            </a:r>
            <a:r>
              <a:rPr lang="en-US" dirty="0" smtClean="0"/>
              <a:t>react-router-</a:t>
            </a:r>
            <a:r>
              <a:rPr lang="en-US" dirty="0" err="1" smtClean="0"/>
              <a:t>dom</a:t>
            </a:r>
            <a:r>
              <a:rPr lang="en-US" dirty="0" smtClean="0"/>
              <a:t> is a </a:t>
            </a:r>
            <a:r>
              <a:rPr lang="en-US" dirty="0" err="1" smtClean="0"/>
              <a:t>reactJS</a:t>
            </a:r>
            <a:r>
              <a:rPr lang="en-US" dirty="0" smtClean="0"/>
              <a:t> package, It enables you to implement dynamic routing in a web page.</a:t>
            </a:r>
            <a:endParaRPr lang="en-US" b="1" dirty="0" smtClean="0"/>
          </a:p>
          <a:p>
            <a:r>
              <a:rPr lang="en-US" b="1" dirty="0" smtClean="0"/>
              <a:t>Approach: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 basic react app.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Make different pages for routing.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Install react-router-</a:t>
            </a:r>
            <a:r>
              <a:rPr lang="en-US" dirty="0" err="1" smtClean="0">
                <a:solidFill>
                  <a:srgbClr val="FF0000"/>
                </a:solidFill>
              </a:rPr>
              <a:t>dom</a:t>
            </a:r>
            <a:r>
              <a:rPr lang="en-US" dirty="0" smtClean="0">
                <a:solidFill>
                  <a:srgbClr val="FF0000"/>
                </a:solidFill>
              </a:rPr>
              <a:t> package.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Implement routing using react-router-</a:t>
            </a:r>
            <a:r>
              <a:rPr lang="en-US" dirty="0" err="1" smtClean="0">
                <a:solidFill>
                  <a:srgbClr val="FF0000"/>
                </a:solidFill>
              </a:rPr>
              <a:t>dom</a:t>
            </a:r>
            <a:r>
              <a:rPr lang="en-US" dirty="0" smtClean="0">
                <a:solidFill>
                  <a:srgbClr val="FF0000"/>
                </a:solidFill>
              </a:rPr>
              <a:t> package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xmlns="" id="{B81F7531-A404-4E68-8671-03BDD44F37B5}"/>
              </a:ext>
            </a:extLst>
          </p:cNvPr>
          <p:cNvSpPr/>
          <p:nvPr/>
        </p:nvSpPr>
        <p:spPr>
          <a:xfrm>
            <a:off x="2276153" y="6182752"/>
            <a:ext cx="9180576" cy="443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$ </a:t>
            </a:r>
            <a:r>
              <a:rPr lang="en-US" sz="3200" dirty="0" err="1"/>
              <a:t>npm</a:t>
            </a:r>
            <a:r>
              <a:rPr lang="en-US" sz="3200" dirty="0"/>
              <a:t> install react-router-</a:t>
            </a:r>
            <a:r>
              <a:rPr lang="en-US" sz="3200" dirty="0" err="1"/>
              <a:t>dom</a:t>
            </a:r>
            <a:r>
              <a:rPr lang="en-US" sz="3200" dirty="0"/>
              <a:t> --save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403" y="1291052"/>
            <a:ext cx="10515600" cy="4351338"/>
          </a:xfrm>
        </p:spPr>
        <p:txBody>
          <a:bodyPr/>
          <a:lstStyle/>
          <a:p>
            <a:r>
              <a:rPr lang="en-US" dirty="0" smtClean="0"/>
              <a:t>Create a basic react app using the following command in your terminal.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npx</a:t>
            </a:r>
            <a:r>
              <a:rPr lang="en-US" dirty="0" smtClean="0">
                <a:solidFill>
                  <a:srgbClr val="FF0000"/>
                </a:solidFill>
              </a:rPr>
              <a:t> create-react-app &lt;</a:t>
            </a:r>
            <a:r>
              <a:rPr lang="en-US" dirty="0" err="1" smtClean="0">
                <a:solidFill>
                  <a:srgbClr val="FF0000"/>
                </a:solidFill>
              </a:rPr>
              <a:t>project_name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b="1" dirty="0" smtClean="0"/>
              <a:t>Project Structure: </a:t>
            </a:r>
            <a:r>
              <a:rPr lang="en-US" dirty="0" smtClean="0"/>
              <a:t>After creating the basic react app, the folder structure looks like this,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Project 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91" y="2913516"/>
            <a:ext cx="3051076" cy="39444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38" y="1445797"/>
            <a:ext cx="10515600" cy="4351338"/>
          </a:xfrm>
        </p:spPr>
        <p:txBody>
          <a:bodyPr/>
          <a:lstStyle/>
          <a:p>
            <a:r>
              <a:rPr lang="en-US" dirty="0" smtClean="0"/>
              <a:t>Make different pages for routing. Here, We are going to create different components for our react-app. So that we route over them for demonstration.</a:t>
            </a:r>
          </a:p>
          <a:p>
            <a:r>
              <a:rPr lang="fr-FR" dirty="0" smtClean="0"/>
              <a:t>Components: Home Page, About Page, </a:t>
            </a:r>
            <a:r>
              <a:rPr lang="fr-FR" dirty="0" err="1" smtClean="0"/>
              <a:t>ContactUs</a:t>
            </a:r>
            <a:r>
              <a:rPr lang="fr-FR" dirty="0" smtClean="0"/>
              <a:t> Page.</a:t>
            </a:r>
          </a:p>
          <a:p>
            <a:r>
              <a:rPr lang="en-US" dirty="0" smtClean="0"/>
              <a:t>After creating components, the Folder structure looks like this,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1642</Words>
  <Application>Microsoft Office PowerPoint</Application>
  <PresentationFormat>Custom</PresentationFormat>
  <Paragraphs>285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ReactJS - Router </vt:lpstr>
      <vt:lpstr>Slide 2</vt:lpstr>
      <vt:lpstr>Slide 3</vt:lpstr>
      <vt:lpstr>Slide 4</vt:lpstr>
      <vt:lpstr>Need of React Router </vt:lpstr>
      <vt:lpstr>React Router Installation </vt:lpstr>
      <vt:lpstr>react-router-dom package</vt:lpstr>
      <vt:lpstr>Step 1:</vt:lpstr>
      <vt:lpstr>Step 2</vt:lpstr>
      <vt:lpstr>Cont… </vt:lpstr>
      <vt:lpstr>Example 1 </vt:lpstr>
      <vt:lpstr>Step 3:</vt:lpstr>
      <vt:lpstr>Cont…</vt:lpstr>
      <vt:lpstr>Cont.</vt:lpstr>
      <vt:lpstr>Cont..</vt:lpstr>
      <vt:lpstr>Index.js</vt:lpstr>
      <vt:lpstr>Create Components </vt:lpstr>
      <vt:lpstr>Example 2 (How to redirect to another page in ReactJS ? )</vt:lpstr>
      <vt:lpstr>2. About.JSx </vt:lpstr>
      <vt:lpstr>ContactUs.Jsx</vt:lpstr>
      <vt:lpstr>Step 3</vt:lpstr>
      <vt:lpstr>Slide 22</vt:lpstr>
      <vt:lpstr>App.js</vt:lpstr>
      <vt:lpstr>Step 4. Home.jsx</vt:lpstr>
      <vt:lpstr>Components in React Router </vt:lpstr>
      <vt:lpstr>&lt;BrowserRouter&gt; </vt:lpstr>
      <vt:lpstr>basename: string </vt:lpstr>
      <vt:lpstr>getUserConfirmation: func </vt:lpstr>
      <vt:lpstr>forceRefresh: bool </vt:lpstr>
      <vt:lpstr>&lt;HashRouter&gt; </vt:lpstr>
      <vt:lpstr>basename: string </vt:lpstr>
      <vt:lpstr>getUserConfirmation: func </vt:lpstr>
      <vt:lpstr>&lt;Link&gt;</vt:lpstr>
      <vt:lpstr>to: object </vt:lpstr>
      <vt:lpstr>to: func</vt:lpstr>
      <vt:lpstr>&lt;NavLink&gt; </vt:lpstr>
      <vt:lpstr>className: string | func </vt:lpstr>
      <vt:lpstr>activeClassName: string </vt:lpstr>
      <vt:lpstr>style: object | func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Router </dc:title>
  <dc:creator>sambath</dc:creator>
  <cp:lastModifiedBy>one</cp:lastModifiedBy>
  <cp:revision>12</cp:revision>
  <dcterms:created xsi:type="dcterms:W3CDTF">2021-12-06T15:14:31Z</dcterms:created>
  <dcterms:modified xsi:type="dcterms:W3CDTF">2022-04-22T11:47:24Z</dcterms:modified>
</cp:coreProperties>
</file>