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5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7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536E-1C7B-4ED9-8FC9-A02637F6178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3E66-B2BC-4B3D-BED8-17BDABF0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9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23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Code Reuse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42172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59" y="779930"/>
            <a:ext cx="7732059" cy="5059129"/>
          </a:xfrm>
        </p:spPr>
      </p:pic>
    </p:spTree>
    <p:extLst>
      <p:ext uri="{BB962C8B-B14F-4D97-AF65-F5344CB8AC3E}">
        <p14:creationId xmlns:p14="http://schemas.microsoft.com/office/powerpoint/2010/main" val="22132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reuse is the practice of using existing code for a new function or software</a:t>
            </a:r>
          </a:p>
          <a:p>
            <a:r>
              <a:rPr lang="en-US" dirty="0"/>
              <a:t>Code reusability defines the methodology you can use to use similar code, without having to re-write it</a:t>
            </a:r>
          </a:p>
          <a:p>
            <a:r>
              <a:rPr lang="en-US" dirty="0" err="1"/>
              <a:t>E.g</a:t>
            </a:r>
            <a:r>
              <a:rPr lang="en-US" dirty="0"/>
              <a:t> Open Source 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extended and adapted for the new application</a:t>
            </a:r>
          </a:p>
          <a:p>
            <a:r>
              <a:rPr lang="en-US" dirty="0"/>
              <a:t>Ported to different hardware if needed</a:t>
            </a:r>
          </a:p>
          <a:p>
            <a:r>
              <a:rPr lang="en-US" dirty="0"/>
              <a:t>Code is free from defects or problems that affect the reliability, safety, or security of the new application</a:t>
            </a:r>
          </a:p>
        </p:txBody>
      </p:sp>
    </p:spTree>
    <p:extLst>
      <p:ext uri="{BB962C8B-B14F-4D97-AF65-F5344CB8AC3E}">
        <p14:creationId xmlns:p14="http://schemas.microsoft.com/office/powerpoint/2010/main" val="284275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Inheritance </a:t>
            </a:r>
          </a:p>
          <a:p>
            <a:pPr lvl="1"/>
            <a:r>
              <a:rPr lang="en-US" dirty="0"/>
              <a:t>use the base class's functions and members in other classes</a:t>
            </a:r>
          </a:p>
          <a:p>
            <a:pPr lvl="1"/>
            <a:r>
              <a:rPr lang="en-US" dirty="0"/>
              <a:t>Similar functions are reused</a:t>
            </a:r>
          </a:p>
          <a:p>
            <a:pPr lvl="1"/>
            <a:endParaRPr lang="en-US" dirty="0"/>
          </a:p>
          <a:p>
            <a:r>
              <a:rPr lang="en-US" b="1" dirty="0"/>
              <a:t>Function calls</a:t>
            </a:r>
          </a:p>
          <a:p>
            <a:pPr lvl="1"/>
            <a:r>
              <a:rPr lang="en-US" dirty="0"/>
              <a:t>create small code blocks of an algorithm or logic-based source code</a:t>
            </a:r>
          </a:p>
          <a:p>
            <a:pPr lvl="1"/>
            <a:r>
              <a:rPr lang="en-US" dirty="0"/>
              <a:t>ensure that every logic is written once</a:t>
            </a:r>
          </a:p>
        </p:txBody>
      </p:sp>
    </p:spTree>
    <p:extLst>
      <p:ext uri="{BB962C8B-B14F-4D97-AF65-F5344CB8AC3E}">
        <p14:creationId xmlns:p14="http://schemas.microsoft.com/office/powerpoint/2010/main" val="406798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Libraries</a:t>
            </a:r>
          </a:p>
          <a:p>
            <a:pPr lvl="1"/>
            <a:r>
              <a:rPr lang="en-US" dirty="0"/>
              <a:t>Dynamic Link Libraries (DLL)</a:t>
            </a:r>
          </a:p>
          <a:p>
            <a:pPr lvl="1"/>
            <a:r>
              <a:rPr lang="en-US" dirty="0"/>
              <a:t>a set of compiled programs</a:t>
            </a:r>
          </a:p>
          <a:p>
            <a:pPr lvl="1"/>
            <a:r>
              <a:rPr lang="en-US" dirty="0"/>
              <a:t>libraries can be linked to your executable code</a:t>
            </a:r>
          </a:p>
          <a:p>
            <a:pPr lvl="1"/>
            <a:r>
              <a:rPr lang="en-US" dirty="0"/>
              <a:t>framework allows support of using and creating third-party libraries </a:t>
            </a:r>
          </a:p>
          <a:p>
            <a:r>
              <a:rPr lang="en-US" b="1" dirty="0"/>
              <a:t>Forking (</a:t>
            </a:r>
            <a:r>
              <a:rPr lang="en-US" b="1" dirty="0" err="1"/>
              <a:t>Github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forking is a process of using someone else's source code and making changes to it to fit your own needs</a:t>
            </a:r>
          </a:p>
          <a:p>
            <a:pPr lvl="1"/>
            <a:r>
              <a:rPr lang="en-US" dirty="0"/>
              <a:t>Component based design </a:t>
            </a:r>
          </a:p>
        </p:txBody>
      </p:sp>
    </p:spTree>
    <p:extLst>
      <p:ext uri="{BB962C8B-B14F-4D97-AF65-F5344CB8AC3E}">
        <p14:creationId xmlns:p14="http://schemas.microsoft.com/office/powerpoint/2010/main" val="40081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the information that describes the product to its users</a:t>
            </a:r>
          </a:p>
          <a:p>
            <a:r>
              <a:rPr lang="en-US" dirty="0"/>
              <a:t>consists of the product technical manuals and online information</a:t>
            </a:r>
          </a:p>
          <a:p>
            <a:r>
              <a:rPr lang="en-US" dirty="0"/>
              <a:t>Earlier programmers and developers were doing documentation but now technical writers are required</a:t>
            </a:r>
          </a:p>
        </p:txBody>
      </p:sp>
    </p:spTree>
    <p:extLst>
      <p:ext uri="{BB962C8B-B14F-4D97-AF65-F5344CB8AC3E}">
        <p14:creationId xmlns:p14="http://schemas.microsoft.com/office/powerpoint/2010/main" val="102394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Documentation</a:t>
            </a:r>
          </a:p>
          <a:p>
            <a:pPr lvl="1"/>
            <a:r>
              <a:rPr lang="fr-FR" dirty="0"/>
              <a:t>requirements document</a:t>
            </a:r>
          </a:p>
          <a:p>
            <a:pPr lvl="1"/>
            <a:r>
              <a:rPr lang="fr-FR" dirty="0"/>
              <a:t>software architecture documentation or design document</a:t>
            </a:r>
          </a:p>
          <a:p>
            <a:pPr lvl="1"/>
            <a:r>
              <a:rPr lang="fr-FR" dirty="0"/>
              <a:t>source code document</a:t>
            </a:r>
          </a:p>
          <a:p>
            <a:pPr lvl="1"/>
            <a:r>
              <a:rPr lang="fr-FR" dirty="0"/>
              <a:t>quality assurance documentation</a:t>
            </a:r>
          </a:p>
          <a:p>
            <a:r>
              <a:rPr lang="fr-FR" dirty="0"/>
              <a:t>User Documentation</a:t>
            </a:r>
          </a:p>
          <a:p>
            <a:pPr lvl="1"/>
            <a:r>
              <a:rPr lang="en-US" dirty="0"/>
              <a:t>release notes and installation guides</a:t>
            </a:r>
          </a:p>
          <a:p>
            <a:pPr lvl="1"/>
            <a:r>
              <a:rPr lang="en-US" dirty="0"/>
              <a:t>training manuals</a:t>
            </a:r>
          </a:p>
          <a:p>
            <a:pPr lvl="1"/>
            <a:r>
              <a:rPr lang="en-US" dirty="0"/>
              <a:t>user manuals</a:t>
            </a:r>
          </a:p>
          <a:p>
            <a:pPr lvl="1"/>
            <a:r>
              <a:rPr lang="fr-FR" dirty="0"/>
              <a:t>Online help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Documentation standards</a:t>
            </a:r>
            <a:r>
              <a:rPr lang="en-US" dirty="0"/>
              <a:t> are rules and guidelines for creating, formatting, revising all documents on behalf of an organization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IEEE standards for system documentation </a:t>
            </a:r>
            <a:r>
              <a:rPr lang="en-IN" dirty="0"/>
              <a:t>IEEE 829-2008</a:t>
            </a:r>
            <a:r>
              <a:rPr lang="en-US" dirty="0"/>
              <a:t> and software user documentation </a:t>
            </a:r>
            <a:r>
              <a:rPr lang="en-IN" dirty="0"/>
              <a:t>1063-1987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6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273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Code Reuse &amp; Documentation</vt:lpstr>
      <vt:lpstr>PowerPoint Presentation</vt:lpstr>
      <vt:lpstr>What ?</vt:lpstr>
      <vt:lpstr>When ?</vt:lpstr>
      <vt:lpstr>Approaches</vt:lpstr>
      <vt:lpstr>PowerPoint Presentation</vt:lpstr>
      <vt:lpstr>Documentation</vt:lpstr>
      <vt:lpstr>Types</vt:lpstr>
      <vt:lpstr>Documentation Standards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deepakmehta</cp:lastModifiedBy>
  <cp:revision>23</cp:revision>
  <dcterms:created xsi:type="dcterms:W3CDTF">2019-10-14T03:51:29Z</dcterms:created>
  <dcterms:modified xsi:type="dcterms:W3CDTF">2021-11-15T09:12:08Z</dcterms:modified>
</cp:coreProperties>
</file>