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57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Coding Guidelines </a:t>
            </a:r>
            <a:br>
              <a:rPr lang="en-US"/>
            </a:br>
            <a:r>
              <a:rPr lang="en-US"/>
              <a:t>&amp; </a:t>
            </a:r>
            <a:br>
              <a:rPr lang="en-US"/>
            </a:br>
            <a:r>
              <a:rPr lang="en-US"/>
              <a:t>Standards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u="sng"/>
              <a:t>Conventions regarding error return values and exception handling</a:t>
            </a:r>
            <a:endParaRPr sz="32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way error conditions are reported by different functions in a program should be standard within an organization.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all functions while encountering an error condition should either return a 0 or 1 consistently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facilitates reuse and debugging.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Coding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Commenting and layout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2017059"/>
            <a:ext cx="10515600" cy="415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Single line comments for a block should be aligned with the code block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There should be comments for all major variables explaining what they represent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comment block should start with a line with just /* and end with a line with */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Trailing comments </a:t>
            </a:r>
            <a:r>
              <a:rPr lang="en-US"/>
              <a:t>after statements </a:t>
            </a:r>
            <a:r>
              <a:rPr lang="en-US" dirty="0"/>
              <a:t>should be short and on the same line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Some Standard practices or guidelines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variable should be given a descriptive name indicating its purpose.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of a variable for multiple purposes can lead to confusion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of variables for multiple purposes usually makes future enhancements more difficult.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838200" y="860612"/>
            <a:ext cx="10515600" cy="531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Code should be well-documented</a:t>
            </a:r>
            <a:r>
              <a:rPr lang="en-US"/>
              <a:t>: As a rule of thumb, there should be at least one comment line on the average for every three source lines of code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Length of any function should not exceed 10 source lines:</a:t>
            </a:r>
            <a:r>
              <a:rPr lang="en-US"/>
              <a:t> A lengthy function is usually very difficult to understand as it probably has a large number of variables and carries out many different types of computations. For the same reason, lengthy functions are likely to have disproportionately larger number of bugs.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Do not use GO TO statements:</a:t>
            </a:r>
            <a:r>
              <a:rPr lang="en-US"/>
              <a:t> Use of GO TO statements makes a program unstructured. This makes the program very difficult to understand, debug, and maintain.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you actually read the code? Is it spaced out clearly?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you separate blocks of code into ‘paragraphs’ so that different sections are easily defined?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 you using indentation to show where control structures (if, else, while and other loops) begin and end, and where the code within them is?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 your variable naming conventions consistent throughout the code and do they briefly describe that data that they’ll contain?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 functions named in accordance with what they do?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come back to the code in a few weeks or months, will you be able to work out what’s happening without needing to look at every line?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are you commenting the work?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/*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 changed by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 change description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 date of change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  client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  bug ID :                          */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 iTax = “”;   // for holding value of intermediate tax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hard coding should be there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initialization files (.ini)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cascading style sheet (.css)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Var dateofreservation</a:t>
            </a:r>
            <a:endParaRPr sz="3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Coding Standards and guidelines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These are a set of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guidelines,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best practices,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programming styles and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conventions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That developers adhere to when writing source code for a project.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All big software companies follow these standards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Var date_Of_Reservation</a:t>
            </a:r>
            <a:endParaRPr sz="3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Function calculatefinaltax()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Function calculateFinalTax()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best applications are coded properly.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sounds like an obvious statement,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by ‘properly’, means that the code not only does its job well,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is also easy to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understand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add to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maintain and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debug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we learn a language and start coding, we usually begin to code in a specific style.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most cases, we’ll write in a style that we want, not one that has been suggested to us.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once we start to code using a particular style, it will become second nature — we’ll use that style in everything we create.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project gets bigger and team gets bigger your personal style will create a problem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:</a:t>
            </a:r>
            <a:r>
              <a:rPr lang="en-US" b="1"/>
              <a:t> Coding Standards &amp; Guidelines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Coding standards tells developers how they must write their code.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Instead of each developer coding in their own preferred style, they will write all code to the standards.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makes sure that a large project is coded in a consistent style — parts are not written differently by different programmers.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 only does this solution make the code easier to understand, it also ensures that any developer who looks at the code at a later stage will know what to expect throughout the entire application.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/>
              <a:t>But, what is the </a:t>
            </a:r>
            <a:r>
              <a:rPr lang="en-US" sz="2500" b="1" dirty="0"/>
              <a:t>difference</a:t>
            </a:r>
            <a:r>
              <a:rPr lang="en-US" sz="2500" dirty="0"/>
              <a:t> between a coding guideline and a coding standard?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It is mandatory for the programmers to follow the coding standards. Compliance of their code to coding standards is verified during code inspection. 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Any code that does not conform to the coding standards is rejected during code review and the code is reworked by the concerned programmer .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In contrast, coding guidelines provide some general suggestions regarding the coding style to be followed but leave the actual implementation of these guidelines to the discretion of the individual developers.</a:t>
            </a:r>
            <a:endParaRPr dirty="0"/>
          </a:p>
          <a:p>
            <a:pPr marL="22860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838200" y="820271"/>
            <a:ext cx="10515600" cy="535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/>
              <a:t>Some Standards</a:t>
            </a:r>
            <a:endParaRPr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Standard headers for different modules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header of different modules should have standard format and information for ease of understanding and maintenance.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following is an example of header format that is being used in some companies: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 of the module.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Date on which the module was created.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Author’s name.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Modification history.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Synopsis of the module. This is a small write up about what the module does.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Different functions supported in the module, along with their input/output parameters.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Global variables accessed/modified by the module.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Naming conventions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Global variable names would always start with a capital letter (e.g., GlobalData)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local variable names start with small letters (e.g., localData).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Constant names should be formed using capital letters only (e.g., CONSTDATA).</a:t>
            </a:r>
            <a:endParaRPr/>
          </a:p>
          <a:p>
            <a:pPr marL="2286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Method names should be starting with lower case (eg getValue())</a:t>
            </a:r>
            <a:endParaRPr/>
          </a:p>
          <a:p>
            <a:pPr marL="2286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Prefix </a:t>
            </a:r>
            <a:r>
              <a:rPr lang="en-US" i="1"/>
              <a:t>is</a:t>
            </a:r>
            <a:r>
              <a:rPr lang="en-US"/>
              <a:t> should be used for boolean methods</a:t>
            </a:r>
            <a:endParaRPr/>
          </a:p>
          <a:p>
            <a:pPr marL="2286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Package name should be in lower case (mypackage, edu.iitk.maths)</a:t>
            </a:r>
            <a:endParaRPr/>
          </a:p>
          <a:p>
            <a:pPr marL="2286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 naming convention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1016</Words>
  <Application>Microsoft Office PowerPoint</Application>
  <PresentationFormat>Widescreen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Tahoma</vt:lpstr>
      <vt:lpstr>Arial</vt:lpstr>
      <vt:lpstr>Office Theme</vt:lpstr>
      <vt:lpstr>Coding Guidelines  &amp;  Standards</vt:lpstr>
      <vt:lpstr>Coding Standards and guidelines</vt:lpstr>
      <vt:lpstr>PowerPoint Presentation</vt:lpstr>
      <vt:lpstr>The Problem</vt:lpstr>
      <vt:lpstr>Solution : Coding Standards &amp; Guidelines</vt:lpstr>
      <vt:lpstr>PowerPoint Presentation</vt:lpstr>
      <vt:lpstr>PowerPoint Presentation</vt:lpstr>
      <vt:lpstr>Standard headers for different modules</vt:lpstr>
      <vt:lpstr>Naming conventions</vt:lpstr>
      <vt:lpstr>Conventions regarding error return values and exception handling</vt:lpstr>
      <vt:lpstr>Commenting and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Guidelines  &amp;  Standards</dc:title>
  <cp:lastModifiedBy>deepakmehta</cp:lastModifiedBy>
  <cp:revision>5</cp:revision>
  <dcterms:modified xsi:type="dcterms:W3CDTF">2021-11-15T04:34:02Z</dcterms:modified>
</cp:coreProperties>
</file>