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1" r:id="rId3"/>
    <p:sldId id="257" r:id="rId4"/>
    <p:sldId id="258" r:id="rId5"/>
    <p:sldId id="259" r:id="rId6"/>
    <p:sldId id="313" r:id="rId7"/>
    <p:sldId id="314" r:id="rId8"/>
    <p:sldId id="260" r:id="rId9"/>
    <p:sldId id="293" r:id="rId10"/>
    <p:sldId id="294" r:id="rId11"/>
    <p:sldId id="343" r:id="rId12"/>
    <p:sldId id="261" r:id="rId13"/>
    <p:sldId id="342" r:id="rId14"/>
    <p:sldId id="307" r:id="rId15"/>
    <p:sldId id="302" r:id="rId16"/>
    <p:sldId id="308" r:id="rId17"/>
    <p:sldId id="309" r:id="rId18"/>
    <p:sldId id="304" r:id="rId19"/>
    <p:sldId id="340" r:id="rId20"/>
    <p:sldId id="305" r:id="rId21"/>
    <p:sldId id="341" r:id="rId22"/>
    <p:sldId id="306" r:id="rId23"/>
    <p:sldId id="328" r:id="rId24"/>
    <p:sldId id="329" r:id="rId25"/>
    <p:sldId id="330" r:id="rId26"/>
    <p:sldId id="263" r:id="rId27"/>
    <p:sldId id="264" r:id="rId28"/>
    <p:sldId id="265" r:id="rId29"/>
    <p:sldId id="266" r:id="rId30"/>
    <p:sldId id="267"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3F7A5-250A-4BA3-8AE0-915E43531856}" type="datetimeFigureOut">
              <a:rPr lang="en-US" smtClean="0"/>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C66F8-E8A1-47C3-A829-30440653A843}" type="slidenum">
              <a:rPr lang="en-US" smtClean="0"/>
              <a:t>‹#›</a:t>
            </a:fld>
            <a:endParaRPr lang="en-US"/>
          </a:p>
        </p:txBody>
      </p:sp>
    </p:spTree>
    <p:extLst>
      <p:ext uri="{BB962C8B-B14F-4D97-AF65-F5344CB8AC3E}">
        <p14:creationId xmlns:p14="http://schemas.microsoft.com/office/powerpoint/2010/main" val="84908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EC66F8-E8A1-47C3-A829-30440653A843}" type="slidenum">
              <a:rPr lang="en-US" smtClean="0"/>
              <a:t>2</a:t>
            </a:fld>
            <a:endParaRPr lang="en-US"/>
          </a:p>
        </p:txBody>
      </p:sp>
    </p:spTree>
    <p:extLst>
      <p:ext uri="{BB962C8B-B14F-4D97-AF65-F5344CB8AC3E}">
        <p14:creationId xmlns:p14="http://schemas.microsoft.com/office/powerpoint/2010/main" val="180582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8E3F04E-3C7C-46E8-90DD-6F5D9EFB27AF}"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4638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72AF07-53EA-4F06-8501-3BF5B27E7CD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7906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E9AEA7-9974-4C1E-8162-9A3CDF5223C2}"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90458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25C4F0-5FB8-4ED8-B02A-D35197AC73B9}"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0551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351E94D-76E3-4C9E-9DC4-2D030E8079EE}"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8762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3FEDF57-7337-456C-A1C2-A3FCE9879E82}"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2952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AD6E62-E840-4906-92DE-DB619CCC67DA}"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55172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D6E62-E840-4906-92DE-DB619CCC67DA}"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04597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D6E62-E840-4906-92DE-DB619CCC67DA}"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418577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D6E62-E840-4906-92DE-DB619CCC67DA}"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149219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D6E62-E840-4906-92DE-DB619CCC67DA}" type="datetimeFigureOut">
              <a:rPr lang="en-US" smtClean="0"/>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15226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D6E62-E840-4906-92DE-DB619CCC67DA}"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351582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D6E62-E840-4906-92DE-DB619CCC67DA}" type="datetimeFigureOut">
              <a:rPr lang="en-US" smtClean="0"/>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423666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D6E62-E840-4906-92DE-DB619CCC67DA}" type="datetimeFigureOut">
              <a:rPr lang="en-US" smtClean="0"/>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159719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D6E62-E840-4906-92DE-DB619CCC67DA}" type="datetimeFigureOut">
              <a:rPr lang="en-US" smtClean="0"/>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87244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D6E62-E840-4906-92DE-DB619CCC67DA}"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46733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D6E62-E840-4906-92DE-DB619CCC67DA}" type="datetimeFigureOut">
              <a:rPr lang="en-US" smtClean="0"/>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A6B7B-7D9D-4704-98DA-C8D393448D6F}" type="slidenum">
              <a:rPr lang="en-US" smtClean="0"/>
              <a:t>‹#›</a:t>
            </a:fld>
            <a:endParaRPr lang="en-US"/>
          </a:p>
        </p:txBody>
      </p:sp>
    </p:spTree>
    <p:extLst>
      <p:ext uri="{BB962C8B-B14F-4D97-AF65-F5344CB8AC3E}">
        <p14:creationId xmlns:p14="http://schemas.microsoft.com/office/powerpoint/2010/main" val="233317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D6E62-E840-4906-92DE-DB619CCC67DA}" type="datetimeFigureOut">
              <a:rPr lang="en-US" smtClean="0"/>
              <a:t>11/27/2021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6B7B-7D9D-4704-98DA-C8D393448D6F}" type="slidenum">
              <a:rPr lang="en-US" smtClean="0"/>
              <a:t>‹#›</a:t>
            </a:fld>
            <a:endParaRPr lang="en-US"/>
          </a:p>
        </p:txBody>
      </p:sp>
    </p:spTree>
    <p:extLst>
      <p:ext uri="{BB962C8B-B14F-4D97-AF65-F5344CB8AC3E}">
        <p14:creationId xmlns:p14="http://schemas.microsoft.com/office/powerpoint/2010/main" val="1853084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Levels of Testing</a:t>
            </a:r>
          </a:p>
        </p:txBody>
      </p:sp>
    </p:spTree>
    <p:extLst>
      <p:ext uri="{BB962C8B-B14F-4D97-AF65-F5344CB8AC3E}">
        <p14:creationId xmlns:p14="http://schemas.microsoft.com/office/powerpoint/2010/main" val="2989671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2124344" y="1146759"/>
            <a:ext cx="7939630" cy="0"/>
          </a:xfrm>
          <a:custGeom>
            <a:avLst/>
            <a:gdLst/>
            <a:ahLst/>
            <a:cxnLst/>
            <a:rect l="l" t="t" r="r" b="b"/>
            <a:pathLst>
              <a:path w="8762999">
                <a:moveTo>
                  <a:pt x="0" y="0"/>
                </a:moveTo>
                <a:lnTo>
                  <a:pt x="8762999" y="0"/>
                </a:lnTo>
              </a:path>
            </a:pathLst>
          </a:custGeom>
          <a:ln w="14986">
            <a:solidFill>
              <a:srgbClr val="D8D8D8"/>
            </a:solidFill>
          </a:ln>
        </p:spPr>
        <p:txBody>
          <a:bodyPr wrap="square" lIns="0" tIns="0" rIns="0" bIns="0" rtlCol="0">
            <a:noAutofit/>
          </a:bodyPr>
          <a:lstStyle/>
          <a:p>
            <a:endParaRPr sz="1631"/>
          </a:p>
        </p:txBody>
      </p:sp>
      <p:sp>
        <p:nvSpPr>
          <p:cNvPr id="22" name="object 22"/>
          <p:cNvSpPr/>
          <p:nvPr/>
        </p:nvSpPr>
        <p:spPr>
          <a:xfrm>
            <a:off x="2158863" y="1222013"/>
            <a:ext cx="7899588" cy="411480"/>
          </a:xfrm>
          <a:custGeom>
            <a:avLst/>
            <a:gdLst/>
            <a:ahLst/>
            <a:cxnLst/>
            <a:rect l="l" t="t" r="r" b="b"/>
            <a:pathLst>
              <a:path w="8718804" h="454152">
                <a:moveTo>
                  <a:pt x="7619" y="448055"/>
                </a:moveTo>
                <a:lnTo>
                  <a:pt x="8718803" y="448055"/>
                </a:lnTo>
                <a:lnTo>
                  <a:pt x="8718804" y="454152"/>
                </a:lnTo>
                <a:lnTo>
                  <a:pt x="7619" y="454152"/>
                </a:lnTo>
                <a:lnTo>
                  <a:pt x="0" y="448056"/>
                </a:lnTo>
                <a:lnTo>
                  <a:pt x="7619" y="0"/>
                </a:lnTo>
                <a:lnTo>
                  <a:pt x="7619" y="448055"/>
                </a:lnTo>
                <a:close/>
              </a:path>
            </a:pathLst>
          </a:custGeom>
          <a:solidFill>
            <a:srgbClr val="D8D8D8"/>
          </a:solidFill>
        </p:spPr>
        <p:txBody>
          <a:bodyPr wrap="square" lIns="0" tIns="0" rIns="0" bIns="0" rtlCol="0">
            <a:noAutofit/>
          </a:bodyPr>
          <a:lstStyle/>
          <a:p>
            <a:endParaRPr sz="1631"/>
          </a:p>
        </p:txBody>
      </p:sp>
      <p:sp>
        <p:nvSpPr>
          <p:cNvPr id="23" name="object 23"/>
          <p:cNvSpPr/>
          <p:nvPr/>
        </p:nvSpPr>
        <p:spPr>
          <a:xfrm>
            <a:off x="2153340" y="1209586"/>
            <a:ext cx="7910634" cy="430810"/>
          </a:xfrm>
          <a:custGeom>
            <a:avLst/>
            <a:gdLst/>
            <a:ahLst/>
            <a:cxnLst/>
            <a:rect l="l" t="t" r="r" b="b"/>
            <a:pathLst>
              <a:path w="8730996" h="475487">
                <a:moveTo>
                  <a:pt x="3048" y="0"/>
                </a:moveTo>
                <a:lnTo>
                  <a:pt x="8730996" y="0"/>
                </a:lnTo>
                <a:lnTo>
                  <a:pt x="8724900" y="6096"/>
                </a:lnTo>
                <a:lnTo>
                  <a:pt x="8730996" y="13716"/>
                </a:lnTo>
                <a:lnTo>
                  <a:pt x="8730996" y="475487"/>
                </a:lnTo>
                <a:lnTo>
                  <a:pt x="6096" y="475487"/>
                </a:lnTo>
                <a:lnTo>
                  <a:pt x="6096" y="13716"/>
                </a:lnTo>
                <a:lnTo>
                  <a:pt x="13716" y="6096"/>
                </a:lnTo>
                <a:lnTo>
                  <a:pt x="13715" y="13715"/>
                </a:lnTo>
                <a:lnTo>
                  <a:pt x="6096" y="461772"/>
                </a:lnTo>
                <a:lnTo>
                  <a:pt x="13716" y="467868"/>
                </a:lnTo>
                <a:lnTo>
                  <a:pt x="8724900" y="467868"/>
                </a:lnTo>
                <a:lnTo>
                  <a:pt x="8724899" y="13715"/>
                </a:lnTo>
                <a:lnTo>
                  <a:pt x="13715" y="13715"/>
                </a:lnTo>
                <a:lnTo>
                  <a:pt x="13716" y="6096"/>
                </a:lnTo>
                <a:lnTo>
                  <a:pt x="6096" y="13716"/>
                </a:lnTo>
                <a:lnTo>
                  <a:pt x="6096" y="475487"/>
                </a:lnTo>
                <a:lnTo>
                  <a:pt x="3048" y="475487"/>
                </a:lnTo>
                <a:lnTo>
                  <a:pt x="0" y="472439"/>
                </a:lnTo>
                <a:lnTo>
                  <a:pt x="0" y="3048"/>
                </a:lnTo>
                <a:lnTo>
                  <a:pt x="3048" y="0"/>
                </a:lnTo>
                <a:close/>
              </a:path>
            </a:pathLst>
          </a:custGeom>
          <a:solidFill>
            <a:srgbClr val="D8D8D8"/>
          </a:solidFill>
        </p:spPr>
        <p:txBody>
          <a:bodyPr wrap="square" lIns="0" tIns="0" rIns="0" bIns="0" rtlCol="0">
            <a:noAutofit/>
          </a:bodyPr>
          <a:lstStyle/>
          <a:p>
            <a:endParaRPr sz="1631"/>
          </a:p>
        </p:txBody>
      </p:sp>
      <p:sp>
        <p:nvSpPr>
          <p:cNvPr id="24" name="object 24"/>
          <p:cNvSpPr/>
          <p:nvPr/>
        </p:nvSpPr>
        <p:spPr>
          <a:xfrm>
            <a:off x="10058451" y="1209586"/>
            <a:ext cx="12427" cy="430810"/>
          </a:xfrm>
          <a:custGeom>
            <a:avLst/>
            <a:gdLst/>
            <a:ahLst/>
            <a:cxnLst/>
            <a:rect l="l" t="t" r="r" b="b"/>
            <a:pathLst>
              <a:path w="13716" h="475487">
                <a:moveTo>
                  <a:pt x="6096" y="475487"/>
                </a:moveTo>
                <a:lnTo>
                  <a:pt x="6096" y="13716"/>
                </a:lnTo>
                <a:lnTo>
                  <a:pt x="0" y="6096"/>
                </a:lnTo>
                <a:lnTo>
                  <a:pt x="6096" y="0"/>
                </a:lnTo>
                <a:lnTo>
                  <a:pt x="10667" y="0"/>
                </a:lnTo>
                <a:lnTo>
                  <a:pt x="13716" y="3048"/>
                </a:lnTo>
                <a:lnTo>
                  <a:pt x="13716" y="472439"/>
                </a:lnTo>
                <a:lnTo>
                  <a:pt x="10667" y="475487"/>
                </a:lnTo>
                <a:lnTo>
                  <a:pt x="6096" y="475487"/>
                </a:lnTo>
                <a:close/>
              </a:path>
            </a:pathLst>
          </a:custGeom>
          <a:solidFill>
            <a:srgbClr val="D8D8D8"/>
          </a:solidFill>
        </p:spPr>
        <p:txBody>
          <a:bodyPr wrap="square" lIns="0" tIns="0" rIns="0" bIns="0" rtlCol="0">
            <a:noAutofit/>
          </a:bodyPr>
          <a:lstStyle/>
          <a:p>
            <a:endParaRPr sz="1631"/>
          </a:p>
        </p:txBody>
      </p:sp>
      <p:sp>
        <p:nvSpPr>
          <p:cNvPr id="19" name="object 19"/>
          <p:cNvSpPr/>
          <p:nvPr/>
        </p:nvSpPr>
        <p:spPr>
          <a:xfrm>
            <a:off x="2150578" y="3703321"/>
            <a:ext cx="7899588" cy="411479"/>
          </a:xfrm>
          <a:custGeom>
            <a:avLst/>
            <a:gdLst/>
            <a:ahLst/>
            <a:cxnLst/>
            <a:rect l="l" t="t" r="r" b="b"/>
            <a:pathLst>
              <a:path w="8718804" h="454151">
                <a:moveTo>
                  <a:pt x="6095" y="448055"/>
                </a:moveTo>
                <a:lnTo>
                  <a:pt x="8718803" y="448055"/>
                </a:lnTo>
                <a:lnTo>
                  <a:pt x="8718804" y="454151"/>
                </a:lnTo>
                <a:lnTo>
                  <a:pt x="6095" y="454151"/>
                </a:lnTo>
                <a:lnTo>
                  <a:pt x="0" y="448055"/>
                </a:lnTo>
                <a:lnTo>
                  <a:pt x="6095" y="0"/>
                </a:lnTo>
                <a:lnTo>
                  <a:pt x="6095" y="448055"/>
                </a:lnTo>
                <a:close/>
              </a:path>
            </a:pathLst>
          </a:custGeom>
          <a:solidFill>
            <a:srgbClr val="D8D8D8"/>
          </a:solidFill>
        </p:spPr>
        <p:txBody>
          <a:bodyPr wrap="square" lIns="0" tIns="0" rIns="0" bIns="0" rtlCol="0">
            <a:noAutofit/>
          </a:bodyPr>
          <a:lstStyle/>
          <a:p>
            <a:endParaRPr sz="1631"/>
          </a:p>
        </p:txBody>
      </p:sp>
      <p:sp>
        <p:nvSpPr>
          <p:cNvPr id="20" name="object 20"/>
          <p:cNvSpPr/>
          <p:nvPr/>
        </p:nvSpPr>
        <p:spPr>
          <a:xfrm>
            <a:off x="2145055" y="3690893"/>
            <a:ext cx="7910634" cy="430810"/>
          </a:xfrm>
          <a:custGeom>
            <a:avLst/>
            <a:gdLst/>
            <a:ahLst/>
            <a:cxnLst/>
            <a:rect l="l" t="t" r="r" b="b"/>
            <a:pathLst>
              <a:path w="8730996" h="475487">
                <a:moveTo>
                  <a:pt x="3048" y="0"/>
                </a:moveTo>
                <a:lnTo>
                  <a:pt x="8730996" y="0"/>
                </a:lnTo>
                <a:lnTo>
                  <a:pt x="8724900" y="7620"/>
                </a:lnTo>
                <a:lnTo>
                  <a:pt x="8730996" y="13716"/>
                </a:lnTo>
                <a:lnTo>
                  <a:pt x="8730996" y="475487"/>
                </a:lnTo>
                <a:lnTo>
                  <a:pt x="6096" y="475487"/>
                </a:lnTo>
                <a:lnTo>
                  <a:pt x="6096" y="13716"/>
                </a:lnTo>
                <a:lnTo>
                  <a:pt x="12192" y="7620"/>
                </a:lnTo>
                <a:lnTo>
                  <a:pt x="12191" y="13716"/>
                </a:lnTo>
                <a:lnTo>
                  <a:pt x="6096" y="461772"/>
                </a:lnTo>
                <a:lnTo>
                  <a:pt x="12192" y="467868"/>
                </a:lnTo>
                <a:lnTo>
                  <a:pt x="8724900" y="467868"/>
                </a:lnTo>
                <a:lnTo>
                  <a:pt x="8724899" y="13715"/>
                </a:lnTo>
                <a:lnTo>
                  <a:pt x="12191" y="13716"/>
                </a:lnTo>
                <a:lnTo>
                  <a:pt x="12192" y="7620"/>
                </a:lnTo>
                <a:lnTo>
                  <a:pt x="6096" y="13716"/>
                </a:lnTo>
                <a:lnTo>
                  <a:pt x="6096" y="475487"/>
                </a:lnTo>
                <a:lnTo>
                  <a:pt x="3048" y="475487"/>
                </a:lnTo>
                <a:lnTo>
                  <a:pt x="0" y="472439"/>
                </a:lnTo>
                <a:lnTo>
                  <a:pt x="0" y="3048"/>
                </a:lnTo>
                <a:lnTo>
                  <a:pt x="3048" y="0"/>
                </a:lnTo>
                <a:close/>
              </a:path>
            </a:pathLst>
          </a:custGeom>
          <a:solidFill>
            <a:srgbClr val="D8D8D8"/>
          </a:solidFill>
        </p:spPr>
        <p:txBody>
          <a:bodyPr wrap="square" lIns="0" tIns="0" rIns="0" bIns="0" rtlCol="0">
            <a:noAutofit/>
          </a:bodyPr>
          <a:lstStyle/>
          <a:p>
            <a:endParaRPr sz="1631"/>
          </a:p>
        </p:txBody>
      </p:sp>
      <p:sp>
        <p:nvSpPr>
          <p:cNvPr id="21" name="object 21"/>
          <p:cNvSpPr/>
          <p:nvPr/>
        </p:nvSpPr>
        <p:spPr>
          <a:xfrm>
            <a:off x="10050166" y="3690893"/>
            <a:ext cx="11046" cy="430810"/>
          </a:xfrm>
          <a:custGeom>
            <a:avLst/>
            <a:gdLst/>
            <a:ahLst/>
            <a:cxnLst/>
            <a:rect l="l" t="t" r="r" b="b"/>
            <a:pathLst>
              <a:path w="12192" h="475487">
                <a:moveTo>
                  <a:pt x="6096" y="475487"/>
                </a:moveTo>
                <a:lnTo>
                  <a:pt x="6096" y="13716"/>
                </a:lnTo>
                <a:lnTo>
                  <a:pt x="0" y="7620"/>
                </a:lnTo>
                <a:lnTo>
                  <a:pt x="6096" y="0"/>
                </a:lnTo>
                <a:lnTo>
                  <a:pt x="9144" y="0"/>
                </a:lnTo>
                <a:lnTo>
                  <a:pt x="12192" y="3048"/>
                </a:lnTo>
                <a:lnTo>
                  <a:pt x="12192" y="472439"/>
                </a:lnTo>
                <a:lnTo>
                  <a:pt x="9144" y="475487"/>
                </a:lnTo>
                <a:lnTo>
                  <a:pt x="6096" y="475487"/>
                </a:lnTo>
                <a:close/>
              </a:path>
            </a:pathLst>
          </a:custGeom>
          <a:solidFill>
            <a:srgbClr val="D8D8D8"/>
          </a:solidFill>
        </p:spPr>
        <p:txBody>
          <a:bodyPr wrap="square" lIns="0" tIns="0" rIns="0" bIns="0" rtlCol="0">
            <a:noAutofit/>
          </a:bodyPr>
          <a:lstStyle/>
          <a:p>
            <a:endParaRPr sz="1631"/>
          </a:p>
        </p:txBody>
      </p:sp>
      <p:sp>
        <p:nvSpPr>
          <p:cNvPr id="14" name="object 14"/>
          <p:cNvSpPr txBox="1"/>
          <p:nvPr/>
        </p:nvSpPr>
        <p:spPr>
          <a:xfrm>
            <a:off x="2195776" y="530639"/>
            <a:ext cx="5132117" cy="529768"/>
          </a:xfrm>
          <a:prstGeom prst="rect">
            <a:avLst/>
          </a:prstGeom>
        </p:spPr>
        <p:txBody>
          <a:bodyPr wrap="square" lIns="0" tIns="0" rIns="0" bIns="0" rtlCol="0">
            <a:noAutofit/>
          </a:bodyPr>
          <a:lstStyle/>
          <a:p>
            <a:pPr marL="11506">
              <a:lnSpc>
                <a:spcPts val="4163"/>
              </a:lnSpc>
              <a:spcBef>
                <a:spcPts val="207"/>
              </a:spcBef>
            </a:pPr>
            <a:r>
              <a:rPr sz="3986" spc="-4" dirty="0">
                <a:latin typeface="Times New Roman"/>
                <a:cs typeface="Times New Roman"/>
              </a:rPr>
              <a:t>I</a:t>
            </a:r>
            <a:r>
              <a:rPr sz="3986" spc="-17" dirty="0">
                <a:latin typeface="Times New Roman"/>
                <a:cs typeface="Times New Roman"/>
              </a:rPr>
              <a:t>n</a:t>
            </a:r>
            <a:r>
              <a:rPr sz="3986" spc="-53" dirty="0">
                <a:latin typeface="Times New Roman"/>
                <a:cs typeface="Times New Roman"/>
              </a:rPr>
              <a:t>t</a:t>
            </a:r>
            <a:r>
              <a:rPr sz="3986" spc="13" dirty="0">
                <a:latin typeface="Times New Roman"/>
                <a:cs typeface="Times New Roman"/>
              </a:rPr>
              <a:t>e</a:t>
            </a:r>
            <a:r>
              <a:rPr sz="3986" dirty="0">
                <a:latin typeface="Times New Roman"/>
                <a:cs typeface="Times New Roman"/>
              </a:rPr>
              <a:t>g</a:t>
            </a:r>
            <a:r>
              <a:rPr sz="3986" spc="-72" dirty="0">
                <a:latin typeface="Times New Roman"/>
                <a:cs typeface="Times New Roman"/>
              </a:rPr>
              <a:t>r</a:t>
            </a:r>
            <a:r>
              <a:rPr sz="3986" spc="-35" dirty="0">
                <a:latin typeface="Times New Roman"/>
                <a:cs typeface="Times New Roman"/>
              </a:rPr>
              <a:t>a</a:t>
            </a:r>
            <a:r>
              <a:rPr sz="3986" spc="23" dirty="0">
                <a:latin typeface="Times New Roman"/>
                <a:cs typeface="Times New Roman"/>
              </a:rPr>
              <a:t>t</a:t>
            </a:r>
            <a:r>
              <a:rPr sz="3986" spc="4" dirty="0">
                <a:latin typeface="Times New Roman"/>
                <a:cs typeface="Times New Roman"/>
              </a:rPr>
              <a:t>i</a:t>
            </a:r>
            <a:r>
              <a:rPr sz="3986" spc="13" dirty="0">
                <a:latin typeface="Times New Roman"/>
                <a:cs typeface="Times New Roman"/>
              </a:rPr>
              <a:t>o</a:t>
            </a:r>
            <a:r>
              <a:rPr sz="3986" dirty="0">
                <a:latin typeface="Times New Roman"/>
                <a:cs typeface="Times New Roman"/>
              </a:rPr>
              <a:t>n</a:t>
            </a:r>
            <a:r>
              <a:rPr sz="3986" spc="-140" dirty="0">
                <a:latin typeface="Times New Roman"/>
                <a:cs typeface="Times New Roman"/>
              </a:rPr>
              <a:t> </a:t>
            </a:r>
            <a:r>
              <a:rPr sz="3986" spc="-348"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23" dirty="0">
                <a:latin typeface="Times New Roman"/>
                <a:cs typeface="Times New Roman"/>
              </a:rPr>
              <a:t>t</a:t>
            </a:r>
            <a:r>
              <a:rPr sz="3986" spc="-35" dirty="0">
                <a:latin typeface="Times New Roman"/>
                <a:cs typeface="Times New Roman"/>
              </a:rPr>
              <a:t>i</a:t>
            </a:r>
            <a:r>
              <a:rPr sz="3986" spc="17" dirty="0">
                <a:latin typeface="Times New Roman"/>
                <a:cs typeface="Times New Roman"/>
              </a:rPr>
              <a:t>n</a:t>
            </a:r>
            <a:r>
              <a:rPr sz="3986" dirty="0">
                <a:latin typeface="Times New Roman"/>
                <a:cs typeface="Times New Roman"/>
              </a:rPr>
              <a:t>g</a:t>
            </a:r>
            <a:r>
              <a:rPr sz="3986" spc="-76" dirty="0">
                <a:latin typeface="Times New Roman"/>
                <a:cs typeface="Times New Roman"/>
              </a:rPr>
              <a:t> </a:t>
            </a:r>
            <a:r>
              <a:rPr sz="3986" spc="-13" dirty="0">
                <a:latin typeface="Times New Roman"/>
                <a:cs typeface="Times New Roman"/>
              </a:rPr>
              <a:t>C</a:t>
            </a:r>
            <a:r>
              <a:rPr sz="3986" spc="13" dirty="0">
                <a:latin typeface="Times New Roman"/>
                <a:cs typeface="Times New Roman"/>
              </a:rPr>
              <a:t>o</a:t>
            </a:r>
            <a:r>
              <a:rPr sz="3986" spc="-17" dirty="0">
                <a:latin typeface="Times New Roman"/>
                <a:cs typeface="Times New Roman"/>
              </a:rPr>
              <a:t>nt</a:t>
            </a:r>
            <a:r>
              <a:rPr sz="3986" dirty="0">
                <a:latin typeface="Times New Roman"/>
                <a:cs typeface="Times New Roman"/>
              </a:rPr>
              <a:t>.</a:t>
            </a:r>
            <a:endParaRPr sz="3986">
              <a:latin typeface="Times New Roman"/>
              <a:cs typeface="Times New Roman"/>
            </a:endParaRPr>
          </a:p>
        </p:txBody>
      </p:sp>
      <p:sp>
        <p:nvSpPr>
          <p:cNvPr id="13" name="object 13"/>
          <p:cNvSpPr txBox="1"/>
          <p:nvPr/>
        </p:nvSpPr>
        <p:spPr>
          <a:xfrm>
            <a:off x="2230192" y="1280976"/>
            <a:ext cx="2380318" cy="299174"/>
          </a:xfrm>
          <a:prstGeom prst="rect">
            <a:avLst/>
          </a:prstGeom>
        </p:spPr>
        <p:txBody>
          <a:bodyPr wrap="square" lIns="0" tIns="0" rIns="0" bIns="0" rtlCol="0">
            <a:noAutofit/>
          </a:bodyPr>
          <a:lstStyle/>
          <a:p>
            <a:pPr marL="11506">
              <a:lnSpc>
                <a:spcPts val="2310"/>
              </a:lnSpc>
              <a:spcBef>
                <a:spcPts val="115"/>
              </a:spcBef>
            </a:pPr>
            <a:r>
              <a:rPr sz="2174" spc="-179" dirty="0">
                <a:latin typeface="Times New Roman"/>
                <a:cs typeface="Times New Roman"/>
              </a:rPr>
              <a:t>T</a:t>
            </a:r>
            <a:r>
              <a:rPr sz="2174" spc="4" dirty="0">
                <a:latin typeface="Times New Roman"/>
                <a:cs typeface="Times New Roman"/>
              </a:rPr>
              <a:t>o</a:t>
            </a:r>
            <a:r>
              <a:rPr sz="2174" dirty="0">
                <a:latin typeface="Times New Roman"/>
                <a:cs typeface="Times New Roman"/>
              </a:rPr>
              <a:t>p</a:t>
            </a:r>
            <a:r>
              <a:rPr sz="2174" spc="-61" dirty="0">
                <a:latin typeface="Times New Roman"/>
                <a:cs typeface="Times New Roman"/>
              </a:rPr>
              <a:t> </a:t>
            </a:r>
            <a:r>
              <a:rPr sz="2174" dirty="0">
                <a:latin typeface="Times New Roman"/>
                <a:cs typeface="Times New Roman"/>
              </a:rPr>
              <a:t>D</a:t>
            </a:r>
            <a:r>
              <a:rPr sz="2174" spc="4" dirty="0">
                <a:latin typeface="Times New Roman"/>
                <a:cs typeface="Times New Roman"/>
              </a:rPr>
              <a:t>o</a:t>
            </a:r>
            <a:r>
              <a:rPr sz="2174" spc="8" dirty="0">
                <a:latin typeface="Times New Roman"/>
                <a:cs typeface="Times New Roman"/>
              </a:rPr>
              <a:t>w</a:t>
            </a:r>
            <a:r>
              <a:rPr sz="2174" dirty="0">
                <a:latin typeface="Times New Roman"/>
                <a:cs typeface="Times New Roman"/>
              </a:rPr>
              <a:t>n</a:t>
            </a:r>
            <a:r>
              <a:rPr sz="2174" spc="-82" dirty="0">
                <a:latin typeface="Times New Roman"/>
                <a:cs typeface="Times New Roman"/>
              </a:rPr>
              <a:t> </a:t>
            </a:r>
            <a:r>
              <a:rPr sz="2174" spc="8" dirty="0">
                <a:latin typeface="Times New Roman"/>
                <a:cs typeface="Times New Roman"/>
              </a:rPr>
              <a:t>A</a:t>
            </a:r>
            <a:r>
              <a:rPr sz="2174" spc="-13" dirty="0">
                <a:latin typeface="Times New Roman"/>
                <a:cs typeface="Times New Roman"/>
              </a:rPr>
              <a:t>pp</a:t>
            </a:r>
            <a:r>
              <a:rPr sz="2174" spc="-8" dirty="0">
                <a:latin typeface="Times New Roman"/>
                <a:cs typeface="Times New Roman"/>
              </a:rPr>
              <a:t>r</a:t>
            </a:r>
            <a:r>
              <a:rPr sz="2174" spc="4" dirty="0">
                <a:latin typeface="Times New Roman"/>
                <a:cs typeface="Times New Roman"/>
              </a:rPr>
              <a:t>o</a:t>
            </a:r>
            <a:r>
              <a:rPr sz="2174" spc="-4" dirty="0">
                <a:latin typeface="Times New Roman"/>
                <a:cs typeface="Times New Roman"/>
              </a:rPr>
              <a:t>a</a:t>
            </a:r>
            <a:r>
              <a:rPr sz="2174" spc="26" dirty="0">
                <a:latin typeface="Times New Roman"/>
                <a:cs typeface="Times New Roman"/>
              </a:rPr>
              <a:t>c</a:t>
            </a:r>
            <a:r>
              <a:rPr sz="2174" dirty="0">
                <a:latin typeface="Times New Roman"/>
                <a:cs typeface="Times New Roman"/>
              </a:rPr>
              <a:t>h</a:t>
            </a:r>
            <a:endParaRPr sz="2174">
              <a:latin typeface="Times New Roman"/>
              <a:cs typeface="Times New Roman"/>
            </a:endParaRPr>
          </a:p>
        </p:txBody>
      </p:sp>
      <p:sp>
        <p:nvSpPr>
          <p:cNvPr id="11" name="object 11"/>
          <p:cNvSpPr txBox="1"/>
          <p:nvPr/>
        </p:nvSpPr>
        <p:spPr>
          <a:xfrm>
            <a:off x="2158863" y="1976552"/>
            <a:ext cx="7596271" cy="3661737"/>
          </a:xfrm>
          <a:prstGeom prst="rect">
            <a:avLst/>
          </a:prstGeom>
        </p:spPr>
        <p:txBody>
          <a:bodyPr wrap="square" lIns="0" tIns="0" rIns="0" bIns="0" rtlCol="0">
            <a:noAutofit/>
          </a:bodyPr>
          <a:lstStyle/>
          <a:p>
            <a:pPr marL="425729" marR="1054" indent="-414223" algn="just">
              <a:lnSpc>
                <a:spcPct val="100041"/>
              </a:lnSpc>
              <a:buFont typeface="Arial" panose="020B0604020202020204" pitchFamily="34" charset="0"/>
              <a:buChar char="•"/>
            </a:pPr>
            <a:r>
              <a:rPr lang="en-US" sz="2537" dirty="0">
                <a:solidFill>
                  <a:srgbClr val="BF0000"/>
                </a:solidFill>
                <a:latin typeface="Times New Roman"/>
                <a:cs typeface="Times New Roman"/>
              </a:rPr>
              <a:t>Testing take place from top to bottom</a:t>
            </a:r>
          </a:p>
          <a:p>
            <a:pPr marL="425729" marR="1054" indent="-414223" algn="just">
              <a:lnSpc>
                <a:spcPct val="100041"/>
              </a:lnSpc>
              <a:buFont typeface="Arial" panose="020B0604020202020204" pitchFamily="34" charset="0"/>
              <a:buChar char="•"/>
            </a:pPr>
            <a:r>
              <a:rPr sz="2537" dirty="0">
                <a:solidFill>
                  <a:srgbClr val="BF0000"/>
                </a:solidFill>
                <a:latin typeface="Times New Roman"/>
                <a:cs typeface="Times New Roman"/>
              </a:rPr>
              <a:t>H</a:t>
            </a:r>
            <a:r>
              <a:rPr sz="2537" spc="-8" dirty="0">
                <a:solidFill>
                  <a:srgbClr val="BF0000"/>
                </a:solidFill>
                <a:latin typeface="Times New Roman"/>
                <a:cs typeface="Times New Roman"/>
              </a:rPr>
              <a:t>i</a:t>
            </a:r>
            <a:r>
              <a:rPr sz="2537" spc="13" dirty="0">
                <a:solidFill>
                  <a:srgbClr val="BF0000"/>
                </a:solidFill>
                <a:latin typeface="Times New Roman"/>
                <a:cs typeface="Times New Roman"/>
              </a:rPr>
              <a:t>g</a:t>
            </a:r>
            <a:r>
              <a:rPr sz="2537" dirty="0">
                <a:solidFill>
                  <a:srgbClr val="BF0000"/>
                </a:solidFill>
                <a:latin typeface="Times New Roman"/>
                <a:cs typeface="Times New Roman"/>
              </a:rPr>
              <a:t>h</a:t>
            </a:r>
            <a:r>
              <a:rPr sz="2537" spc="-169" dirty="0">
                <a:solidFill>
                  <a:srgbClr val="BF0000"/>
                </a:solidFill>
                <a:latin typeface="Times New Roman"/>
                <a:cs typeface="Times New Roman"/>
              </a:rPr>
              <a:t> </a:t>
            </a:r>
            <a:r>
              <a:rPr sz="2537" spc="8" dirty="0">
                <a:solidFill>
                  <a:srgbClr val="BF0000"/>
                </a:solidFill>
                <a:latin typeface="Times New Roman"/>
                <a:cs typeface="Times New Roman"/>
              </a:rPr>
              <a:t>l</a:t>
            </a:r>
            <a:r>
              <a:rPr sz="2537" spc="-23" dirty="0">
                <a:solidFill>
                  <a:srgbClr val="BF0000"/>
                </a:solidFill>
                <a:latin typeface="Times New Roman"/>
                <a:cs typeface="Times New Roman"/>
              </a:rPr>
              <a:t>e</a:t>
            </a:r>
            <a:r>
              <a:rPr sz="2537" spc="-4" dirty="0">
                <a:solidFill>
                  <a:srgbClr val="BF0000"/>
                </a:solidFill>
                <a:latin typeface="Times New Roman"/>
                <a:cs typeface="Times New Roman"/>
              </a:rPr>
              <a:t>ve</a:t>
            </a:r>
            <a:r>
              <a:rPr sz="2537" dirty="0">
                <a:solidFill>
                  <a:srgbClr val="BF0000"/>
                </a:solidFill>
                <a:latin typeface="Times New Roman"/>
                <a:cs typeface="Times New Roman"/>
              </a:rPr>
              <a:t>l</a:t>
            </a:r>
            <a:r>
              <a:rPr sz="2537" spc="103" dirty="0">
                <a:solidFill>
                  <a:srgbClr val="BF0000"/>
                </a:solidFill>
                <a:latin typeface="Times New Roman"/>
                <a:cs typeface="Times New Roman"/>
              </a:rPr>
              <a:t> </a:t>
            </a:r>
            <a:r>
              <a:rPr sz="2537" spc="4" dirty="0">
                <a:latin typeface="Times New Roman"/>
                <a:cs typeface="Times New Roman"/>
              </a:rPr>
              <a:t>mo</a:t>
            </a:r>
            <a:r>
              <a:rPr sz="2537" spc="-8" dirty="0">
                <a:latin typeface="Times New Roman"/>
                <a:cs typeface="Times New Roman"/>
              </a:rPr>
              <a:t>d</a:t>
            </a:r>
            <a:r>
              <a:rPr sz="2537" spc="8" dirty="0">
                <a:latin typeface="Times New Roman"/>
                <a:cs typeface="Times New Roman"/>
              </a:rPr>
              <a:t>u</a:t>
            </a:r>
            <a:r>
              <a:rPr sz="2537" dirty="0">
                <a:latin typeface="Times New Roman"/>
                <a:cs typeface="Times New Roman"/>
              </a:rPr>
              <a:t>l</a:t>
            </a:r>
            <a:r>
              <a:rPr sz="2537" spc="-13" dirty="0">
                <a:latin typeface="Times New Roman"/>
                <a:cs typeface="Times New Roman"/>
              </a:rPr>
              <a:t>e</a:t>
            </a:r>
            <a:r>
              <a:rPr sz="2537" dirty="0">
                <a:latin typeface="Times New Roman"/>
                <a:cs typeface="Times New Roman"/>
              </a:rPr>
              <a:t>s</a:t>
            </a:r>
            <a:r>
              <a:rPr sz="2537" spc="72" dirty="0">
                <a:latin typeface="Times New Roman"/>
                <a:cs typeface="Times New Roman"/>
              </a:rPr>
              <a:t> </a:t>
            </a:r>
            <a:r>
              <a:rPr sz="2537" dirty="0">
                <a:latin typeface="Times New Roman"/>
                <a:cs typeface="Times New Roman"/>
              </a:rPr>
              <a:t>a</a:t>
            </a:r>
            <a:r>
              <a:rPr sz="2537" spc="-35" dirty="0">
                <a:latin typeface="Times New Roman"/>
                <a:cs typeface="Times New Roman"/>
              </a:rPr>
              <a:t>r</a:t>
            </a:r>
            <a:r>
              <a:rPr sz="2537" dirty="0">
                <a:latin typeface="Times New Roman"/>
                <a:cs typeface="Times New Roman"/>
              </a:rPr>
              <a:t>e</a:t>
            </a:r>
            <a:r>
              <a:rPr sz="2537" spc="270" dirty="0">
                <a:latin typeface="Times New Roman"/>
                <a:cs typeface="Times New Roman"/>
              </a:rPr>
              <a:t> </a:t>
            </a:r>
            <a:r>
              <a:rPr sz="2537" spc="-13" dirty="0">
                <a:solidFill>
                  <a:srgbClr val="BF0000"/>
                </a:solidFill>
                <a:latin typeface="Times New Roman"/>
                <a:cs typeface="Times New Roman"/>
              </a:rPr>
              <a:t>t</a:t>
            </a:r>
            <a:r>
              <a:rPr sz="2537" spc="-4" dirty="0">
                <a:solidFill>
                  <a:srgbClr val="BF0000"/>
                </a:solidFill>
                <a:latin typeface="Times New Roman"/>
                <a:cs typeface="Times New Roman"/>
              </a:rPr>
              <a:t>e</a:t>
            </a:r>
            <a:r>
              <a:rPr sz="2537" spc="-13" dirty="0">
                <a:solidFill>
                  <a:srgbClr val="BF0000"/>
                </a:solidFill>
                <a:latin typeface="Times New Roman"/>
                <a:cs typeface="Times New Roman"/>
              </a:rPr>
              <a:t>st</a:t>
            </a:r>
            <a:r>
              <a:rPr sz="2537" spc="-4" dirty="0">
                <a:solidFill>
                  <a:srgbClr val="BF0000"/>
                </a:solidFill>
                <a:latin typeface="Times New Roman"/>
                <a:cs typeface="Times New Roman"/>
              </a:rPr>
              <a:t>e</a:t>
            </a:r>
            <a:r>
              <a:rPr sz="2537" dirty="0">
                <a:solidFill>
                  <a:srgbClr val="BF0000"/>
                </a:solidFill>
                <a:latin typeface="Times New Roman"/>
                <a:cs typeface="Times New Roman"/>
              </a:rPr>
              <a:t>d </a:t>
            </a:r>
            <a:r>
              <a:rPr sz="2537" spc="140" dirty="0">
                <a:solidFill>
                  <a:srgbClr val="BF0000"/>
                </a:solidFill>
                <a:latin typeface="Times New Roman"/>
                <a:cs typeface="Times New Roman"/>
              </a:rPr>
              <a:t> </a:t>
            </a:r>
            <a:r>
              <a:rPr sz="2537" spc="8" dirty="0">
                <a:solidFill>
                  <a:srgbClr val="BF0000"/>
                </a:solidFill>
                <a:latin typeface="Times New Roman"/>
                <a:cs typeface="Times New Roman"/>
              </a:rPr>
              <a:t>f</a:t>
            </a:r>
            <a:r>
              <a:rPr sz="2537" spc="-8" dirty="0">
                <a:solidFill>
                  <a:srgbClr val="BF0000"/>
                </a:solidFill>
                <a:latin typeface="Times New Roman"/>
                <a:cs typeface="Times New Roman"/>
              </a:rPr>
              <a:t>i</a:t>
            </a:r>
            <a:r>
              <a:rPr sz="2537" spc="-26" dirty="0">
                <a:solidFill>
                  <a:srgbClr val="BF0000"/>
                </a:solidFill>
                <a:latin typeface="Times New Roman"/>
                <a:cs typeface="Times New Roman"/>
              </a:rPr>
              <a:t>r</a:t>
            </a:r>
            <a:r>
              <a:rPr sz="2537" spc="-13" dirty="0">
                <a:solidFill>
                  <a:srgbClr val="BF0000"/>
                </a:solidFill>
                <a:latin typeface="Times New Roman"/>
                <a:cs typeface="Times New Roman"/>
              </a:rPr>
              <a:t>s</a:t>
            </a:r>
            <a:r>
              <a:rPr sz="2537" dirty="0">
                <a:solidFill>
                  <a:srgbClr val="BF0000"/>
                </a:solidFill>
                <a:latin typeface="Times New Roman"/>
                <a:cs typeface="Times New Roman"/>
              </a:rPr>
              <a:t>t</a:t>
            </a:r>
            <a:r>
              <a:rPr sz="2537" spc="155" dirty="0">
                <a:solidFill>
                  <a:srgbClr val="BF0000"/>
                </a:solidFill>
                <a:latin typeface="Times New Roman"/>
                <a:cs typeface="Times New Roman"/>
              </a:rPr>
              <a:t> </a:t>
            </a:r>
            <a:r>
              <a:rPr sz="2537" dirty="0">
                <a:latin typeface="Times New Roman"/>
                <a:cs typeface="Times New Roman"/>
              </a:rPr>
              <a:t>a</a:t>
            </a:r>
            <a:r>
              <a:rPr sz="2537" spc="-8" dirty="0">
                <a:latin typeface="Times New Roman"/>
                <a:cs typeface="Times New Roman"/>
              </a:rPr>
              <a:t>n</a:t>
            </a:r>
            <a:r>
              <a:rPr sz="2537" dirty="0">
                <a:latin typeface="Times New Roman"/>
                <a:cs typeface="Times New Roman"/>
              </a:rPr>
              <a:t>d</a:t>
            </a:r>
            <a:r>
              <a:rPr sz="2537" spc="230" dirty="0">
                <a:latin typeface="Times New Roman"/>
                <a:cs typeface="Times New Roman"/>
              </a:rPr>
              <a:t> </a:t>
            </a:r>
            <a:r>
              <a:rPr sz="2537" spc="-8" dirty="0">
                <a:latin typeface="Times New Roman"/>
                <a:cs typeface="Times New Roman"/>
              </a:rPr>
              <a:t>th</a:t>
            </a:r>
            <a:r>
              <a:rPr sz="2537" spc="4" dirty="0">
                <a:latin typeface="Times New Roman"/>
                <a:cs typeface="Times New Roman"/>
              </a:rPr>
              <a:t>e</a:t>
            </a:r>
            <a:r>
              <a:rPr sz="2537" dirty="0">
                <a:latin typeface="Times New Roman"/>
                <a:cs typeface="Times New Roman"/>
              </a:rPr>
              <a:t>n</a:t>
            </a:r>
            <a:r>
              <a:rPr sz="2537" spc="369" dirty="0">
                <a:latin typeface="Times New Roman"/>
                <a:cs typeface="Times New Roman"/>
              </a:rPr>
              <a:t> </a:t>
            </a:r>
            <a:r>
              <a:rPr sz="2537" dirty="0">
                <a:latin typeface="Times New Roman"/>
                <a:cs typeface="Times New Roman"/>
              </a:rPr>
              <a:t>l</a:t>
            </a:r>
            <a:r>
              <a:rPr sz="2537" spc="-13" dirty="0">
                <a:latin typeface="Times New Roman"/>
                <a:cs typeface="Times New Roman"/>
              </a:rPr>
              <a:t>o</a:t>
            </a:r>
            <a:r>
              <a:rPr sz="2537" spc="-8" dirty="0">
                <a:latin typeface="Times New Roman"/>
                <a:cs typeface="Times New Roman"/>
              </a:rPr>
              <a:t>w</a:t>
            </a:r>
            <a:r>
              <a:rPr sz="2537" spc="8" dirty="0">
                <a:latin typeface="Times New Roman"/>
                <a:cs typeface="Times New Roman"/>
              </a:rPr>
              <a:t>-</a:t>
            </a:r>
            <a:r>
              <a:rPr sz="2537" spc="22" dirty="0">
                <a:latin typeface="Times New Roman"/>
                <a:cs typeface="Times New Roman"/>
              </a:rPr>
              <a:t>l</a:t>
            </a:r>
            <a:r>
              <a:rPr sz="2537" spc="-13" dirty="0">
                <a:latin typeface="Times New Roman"/>
                <a:cs typeface="Times New Roman"/>
              </a:rPr>
              <a:t>e</a:t>
            </a:r>
            <a:r>
              <a:rPr sz="2537" spc="-22" dirty="0">
                <a:latin typeface="Times New Roman"/>
                <a:cs typeface="Times New Roman"/>
              </a:rPr>
              <a:t>v</a:t>
            </a:r>
            <a:r>
              <a:rPr sz="2537" spc="4" dirty="0">
                <a:latin typeface="Times New Roman"/>
                <a:cs typeface="Times New Roman"/>
              </a:rPr>
              <a:t>e</a:t>
            </a:r>
            <a:r>
              <a:rPr sz="2537" dirty="0">
                <a:latin typeface="Times New Roman"/>
                <a:cs typeface="Times New Roman"/>
              </a:rPr>
              <a:t>l</a:t>
            </a:r>
            <a:r>
              <a:rPr sz="2537" spc="91" dirty="0">
                <a:latin typeface="Times New Roman"/>
                <a:cs typeface="Times New Roman"/>
              </a:rPr>
              <a:t> </a:t>
            </a:r>
            <a:r>
              <a:rPr sz="2537" spc="4" dirty="0">
                <a:latin typeface="Times New Roman"/>
                <a:cs typeface="Times New Roman"/>
              </a:rPr>
              <a:t>mo</a:t>
            </a:r>
            <a:r>
              <a:rPr sz="2537" spc="-8" dirty="0">
                <a:latin typeface="Times New Roman"/>
                <a:cs typeface="Times New Roman"/>
              </a:rPr>
              <a:t>d</a:t>
            </a:r>
            <a:r>
              <a:rPr sz="2537" spc="8" dirty="0">
                <a:latin typeface="Times New Roman"/>
                <a:cs typeface="Times New Roman"/>
              </a:rPr>
              <a:t>u</a:t>
            </a:r>
            <a:r>
              <a:rPr sz="2537" dirty="0">
                <a:latin typeface="Times New Roman"/>
                <a:cs typeface="Times New Roman"/>
              </a:rPr>
              <a:t>l</a:t>
            </a:r>
            <a:r>
              <a:rPr sz="2537" spc="-13" dirty="0">
                <a:latin typeface="Times New Roman"/>
                <a:cs typeface="Times New Roman"/>
              </a:rPr>
              <a:t>e</a:t>
            </a:r>
            <a:r>
              <a:rPr sz="2537" dirty="0">
                <a:latin typeface="Times New Roman"/>
                <a:cs typeface="Times New Roman"/>
              </a:rPr>
              <a:t>s</a:t>
            </a:r>
            <a:r>
              <a:rPr sz="2537" spc="72" dirty="0">
                <a:latin typeface="Times New Roman"/>
                <a:cs typeface="Times New Roman"/>
              </a:rPr>
              <a:t> </a:t>
            </a:r>
            <a:r>
              <a:rPr sz="2537" dirty="0">
                <a:latin typeface="Times New Roman"/>
                <a:cs typeface="Times New Roman"/>
              </a:rPr>
              <a:t>a</a:t>
            </a:r>
            <a:r>
              <a:rPr sz="2537" spc="-8" dirty="0">
                <a:latin typeface="Times New Roman"/>
                <a:cs typeface="Times New Roman"/>
              </a:rPr>
              <a:t>n</a:t>
            </a:r>
            <a:r>
              <a:rPr sz="2537" dirty="0">
                <a:latin typeface="Times New Roman"/>
                <a:cs typeface="Times New Roman"/>
              </a:rPr>
              <a:t>d</a:t>
            </a:r>
            <a:r>
              <a:rPr sz="2537" spc="239" dirty="0">
                <a:latin typeface="Times New Roman"/>
                <a:cs typeface="Times New Roman"/>
              </a:rPr>
              <a:t> </a:t>
            </a:r>
            <a:r>
              <a:rPr sz="2537" spc="-13" dirty="0">
                <a:solidFill>
                  <a:srgbClr val="BF0000"/>
                </a:solidFill>
                <a:latin typeface="Times New Roman"/>
                <a:cs typeface="Times New Roman"/>
              </a:rPr>
              <a:t>f</a:t>
            </a:r>
            <a:r>
              <a:rPr sz="2537" spc="8" dirty="0">
                <a:solidFill>
                  <a:srgbClr val="BF0000"/>
                </a:solidFill>
                <a:latin typeface="Times New Roman"/>
                <a:cs typeface="Times New Roman"/>
              </a:rPr>
              <a:t>in</a:t>
            </a:r>
            <a:r>
              <a:rPr sz="2537" spc="-4" dirty="0">
                <a:solidFill>
                  <a:srgbClr val="BF0000"/>
                </a:solidFill>
                <a:latin typeface="Times New Roman"/>
                <a:cs typeface="Times New Roman"/>
              </a:rPr>
              <a:t>a</a:t>
            </a:r>
            <a:r>
              <a:rPr sz="2537" spc="-8" dirty="0">
                <a:solidFill>
                  <a:srgbClr val="BF0000"/>
                </a:solidFill>
                <a:latin typeface="Times New Roman"/>
                <a:cs typeface="Times New Roman"/>
              </a:rPr>
              <a:t>l</a:t>
            </a:r>
            <a:r>
              <a:rPr sz="2537" spc="8" dirty="0">
                <a:solidFill>
                  <a:srgbClr val="BF0000"/>
                </a:solidFill>
                <a:latin typeface="Times New Roman"/>
                <a:cs typeface="Times New Roman"/>
              </a:rPr>
              <a:t>l</a:t>
            </a:r>
            <a:r>
              <a:rPr sz="2537" dirty="0">
                <a:solidFill>
                  <a:srgbClr val="BF0000"/>
                </a:solidFill>
                <a:latin typeface="Times New Roman"/>
                <a:cs typeface="Times New Roman"/>
              </a:rPr>
              <a:t>y </a:t>
            </a:r>
            <a:r>
              <a:rPr sz="2537" spc="8" dirty="0">
                <a:solidFill>
                  <a:srgbClr val="BF0000"/>
                </a:solidFill>
                <a:latin typeface="Times New Roman"/>
                <a:cs typeface="Times New Roman"/>
              </a:rPr>
              <a:t>i</a:t>
            </a:r>
            <a:r>
              <a:rPr sz="2537" spc="-31" dirty="0">
                <a:solidFill>
                  <a:srgbClr val="BF0000"/>
                </a:solidFill>
                <a:latin typeface="Times New Roman"/>
                <a:cs typeface="Times New Roman"/>
              </a:rPr>
              <a:t>n</a:t>
            </a:r>
            <a:r>
              <a:rPr sz="2537" spc="-13" dirty="0">
                <a:solidFill>
                  <a:srgbClr val="BF0000"/>
                </a:solidFill>
                <a:latin typeface="Times New Roman"/>
                <a:cs typeface="Times New Roman"/>
              </a:rPr>
              <a:t>t</a:t>
            </a:r>
            <a:r>
              <a:rPr sz="2537" spc="-4" dirty="0">
                <a:solidFill>
                  <a:srgbClr val="BF0000"/>
                </a:solidFill>
                <a:latin typeface="Times New Roman"/>
                <a:cs typeface="Times New Roman"/>
              </a:rPr>
              <a:t>e</a:t>
            </a:r>
            <a:r>
              <a:rPr sz="2537" spc="13" dirty="0">
                <a:solidFill>
                  <a:srgbClr val="BF0000"/>
                </a:solidFill>
                <a:latin typeface="Times New Roman"/>
                <a:cs typeface="Times New Roman"/>
              </a:rPr>
              <a:t>g</a:t>
            </a:r>
            <a:r>
              <a:rPr sz="2537" spc="-45" dirty="0">
                <a:solidFill>
                  <a:srgbClr val="BF0000"/>
                </a:solidFill>
                <a:latin typeface="Times New Roman"/>
                <a:cs typeface="Times New Roman"/>
              </a:rPr>
              <a:t>r</a:t>
            </a:r>
            <a:r>
              <a:rPr sz="2537" spc="-23" dirty="0">
                <a:solidFill>
                  <a:srgbClr val="BF0000"/>
                </a:solidFill>
                <a:latin typeface="Times New Roman"/>
                <a:cs typeface="Times New Roman"/>
              </a:rPr>
              <a:t>a</a:t>
            </a:r>
            <a:r>
              <a:rPr sz="2537" spc="-31" dirty="0">
                <a:solidFill>
                  <a:srgbClr val="BF0000"/>
                </a:solidFill>
                <a:latin typeface="Times New Roman"/>
                <a:cs typeface="Times New Roman"/>
              </a:rPr>
              <a:t>t</a:t>
            </a:r>
            <a:r>
              <a:rPr sz="2537" spc="13" dirty="0">
                <a:solidFill>
                  <a:srgbClr val="BF0000"/>
                </a:solidFill>
                <a:latin typeface="Times New Roman"/>
                <a:cs typeface="Times New Roman"/>
              </a:rPr>
              <a:t>e</a:t>
            </a:r>
            <a:r>
              <a:rPr sz="2537" dirty="0">
                <a:solidFill>
                  <a:srgbClr val="BF0000"/>
                </a:solidFill>
                <a:latin typeface="Times New Roman"/>
                <a:cs typeface="Times New Roman"/>
              </a:rPr>
              <a:t>d</a:t>
            </a:r>
            <a:r>
              <a:rPr sz="2537" spc="300" dirty="0">
                <a:solidFill>
                  <a:srgbClr val="BF0000"/>
                </a:solidFill>
                <a:latin typeface="Times New Roman"/>
                <a:cs typeface="Times New Roman"/>
              </a:rPr>
              <a:t> </a:t>
            </a:r>
            <a:r>
              <a:rPr sz="2537" spc="13" dirty="0">
                <a:latin typeface="Times New Roman"/>
                <a:cs typeface="Times New Roman"/>
              </a:rPr>
              <a:t>t</a:t>
            </a:r>
            <a:r>
              <a:rPr sz="2537" spc="-8" dirty="0">
                <a:latin typeface="Times New Roman"/>
                <a:cs typeface="Times New Roman"/>
              </a:rPr>
              <a:t>h</a:t>
            </a:r>
            <a:r>
              <a:rPr sz="2537" dirty="0">
                <a:latin typeface="Times New Roman"/>
                <a:cs typeface="Times New Roman"/>
              </a:rPr>
              <a:t>e </a:t>
            </a:r>
            <a:r>
              <a:rPr sz="2537" spc="87" dirty="0">
                <a:latin typeface="Times New Roman"/>
                <a:cs typeface="Times New Roman"/>
              </a:rPr>
              <a:t> </a:t>
            </a:r>
            <a:r>
              <a:rPr sz="2537" spc="8" dirty="0">
                <a:solidFill>
                  <a:srgbClr val="BF0000"/>
                </a:solidFill>
                <a:latin typeface="Times New Roman"/>
                <a:cs typeface="Times New Roman"/>
              </a:rPr>
              <a:t>l</a:t>
            </a:r>
            <a:r>
              <a:rPr sz="2537" spc="-13" dirty="0">
                <a:solidFill>
                  <a:srgbClr val="BF0000"/>
                </a:solidFill>
                <a:latin typeface="Times New Roman"/>
                <a:cs typeface="Times New Roman"/>
              </a:rPr>
              <a:t>o</a:t>
            </a:r>
            <a:r>
              <a:rPr sz="2537" dirty="0">
                <a:solidFill>
                  <a:srgbClr val="BF0000"/>
                </a:solidFill>
                <a:latin typeface="Times New Roman"/>
                <a:cs typeface="Times New Roman"/>
              </a:rPr>
              <a:t>w</a:t>
            </a:r>
            <a:r>
              <a:rPr sz="2537" spc="349" dirty="0">
                <a:solidFill>
                  <a:srgbClr val="BF0000"/>
                </a:solidFill>
                <a:latin typeface="Times New Roman"/>
                <a:cs typeface="Times New Roman"/>
              </a:rPr>
              <a:t> </a:t>
            </a:r>
            <a:r>
              <a:rPr sz="2537" spc="-8" dirty="0">
                <a:solidFill>
                  <a:srgbClr val="BF0000"/>
                </a:solidFill>
                <a:latin typeface="Times New Roman"/>
                <a:cs typeface="Times New Roman"/>
              </a:rPr>
              <a:t>l</a:t>
            </a:r>
            <a:r>
              <a:rPr sz="2537" spc="-4" dirty="0">
                <a:solidFill>
                  <a:srgbClr val="BF0000"/>
                </a:solidFill>
                <a:latin typeface="Times New Roman"/>
                <a:cs typeface="Times New Roman"/>
              </a:rPr>
              <a:t>e</a:t>
            </a:r>
            <a:r>
              <a:rPr sz="2537" spc="-23" dirty="0">
                <a:solidFill>
                  <a:srgbClr val="BF0000"/>
                </a:solidFill>
                <a:latin typeface="Times New Roman"/>
                <a:cs typeface="Times New Roman"/>
              </a:rPr>
              <a:t>v</a:t>
            </a:r>
            <a:r>
              <a:rPr sz="2537" spc="13" dirty="0">
                <a:solidFill>
                  <a:srgbClr val="BF0000"/>
                </a:solidFill>
                <a:latin typeface="Times New Roman"/>
                <a:cs typeface="Times New Roman"/>
              </a:rPr>
              <a:t>e</a:t>
            </a:r>
            <a:r>
              <a:rPr sz="2537" dirty="0">
                <a:solidFill>
                  <a:srgbClr val="BF0000"/>
                </a:solidFill>
                <a:latin typeface="Times New Roman"/>
                <a:cs typeface="Times New Roman"/>
              </a:rPr>
              <a:t>l</a:t>
            </a:r>
            <a:r>
              <a:rPr sz="2537" spc="340" dirty="0">
                <a:solidFill>
                  <a:srgbClr val="BF0000"/>
                </a:solidFill>
                <a:latin typeface="Times New Roman"/>
                <a:cs typeface="Times New Roman"/>
              </a:rPr>
              <a:t> </a:t>
            </a:r>
            <a:r>
              <a:rPr sz="2537" spc="-4" dirty="0">
                <a:solidFill>
                  <a:srgbClr val="BF0000"/>
                </a:solidFill>
                <a:latin typeface="Times New Roman"/>
                <a:cs typeface="Times New Roman"/>
              </a:rPr>
              <a:t>m</a:t>
            </a:r>
            <a:r>
              <a:rPr sz="2537" spc="-13" dirty="0">
                <a:solidFill>
                  <a:srgbClr val="BF0000"/>
                </a:solidFill>
                <a:latin typeface="Times New Roman"/>
                <a:cs typeface="Times New Roman"/>
              </a:rPr>
              <a:t>o</a:t>
            </a:r>
            <a:r>
              <a:rPr sz="2537" spc="8" dirty="0">
                <a:solidFill>
                  <a:srgbClr val="BF0000"/>
                </a:solidFill>
                <a:latin typeface="Times New Roman"/>
                <a:cs typeface="Times New Roman"/>
              </a:rPr>
              <a:t>du</a:t>
            </a:r>
            <a:r>
              <a:rPr sz="2537" spc="-8" dirty="0">
                <a:solidFill>
                  <a:srgbClr val="BF0000"/>
                </a:solidFill>
                <a:latin typeface="Times New Roman"/>
                <a:cs typeface="Times New Roman"/>
              </a:rPr>
              <a:t>l</a:t>
            </a:r>
            <a:r>
              <a:rPr sz="2537" spc="13" dirty="0">
                <a:solidFill>
                  <a:srgbClr val="BF0000"/>
                </a:solidFill>
                <a:latin typeface="Times New Roman"/>
                <a:cs typeface="Times New Roman"/>
              </a:rPr>
              <a:t>e</a:t>
            </a:r>
            <a:r>
              <a:rPr sz="2537" dirty="0">
                <a:solidFill>
                  <a:srgbClr val="BF0000"/>
                </a:solidFill>
                <a:latin typeface="Times New Roman"/>
                <a:cs typeface="Times New Roman"/>
              </a:rPr>
              <a:t>s </a:t>
            </a:r>
            <a:r>
              <a:rPr sz="2537" spc="144" dirty="0">
                <a:solidFill>
                  <a:srgbClr val="BF0000"/>
                </a:solidFill>
                <a:latin typeface="Times New Roman"/>
                <a:cs typeface="Times New Roman"/>
              </a:rPr>
              <a:t> </a:t>
            </a:r>
            <a:r>
              <a:rPr sz="2537" spc="-8" dirty="0">
                <a:latin typeface="Times New Roman"/>
                <a:cs typeface="Times New Roman"/>
              </a:rPr>
              <a:t>t</a:t>
            </a:r>
            <a:r>
              <a:rPr sz="2537" dirty="0">
                <a:latin typeface="Times New Roman"/>
                <a:cs typeface="Times New Roman"/>
              </a:rPr>
              <a:t>o</a:t>
            </a:r>
            <a:r>
              <a:rPr sz="2537" spc="434" dirty="0">
                <a:latin typeface="Times New Roman"/>
                <a:cs typeface="Times New Roman"/>
              </a:rPr>
              <a:t> </a:t>
            </a:r>
            <a:r>
              <a:rPr sz="2537" spc="8" dirty="0">
                <a:latin typeface="Times New Roman"/>
                <a:cs typeface="Times New Roman"/>
              </a:rPr>
              <a:t>h</a:t>
            </a:r>
            <a:r>
              <a:rPr sz="2537" dirty="0">
                <a:latin typeface="Times New Roman"/>
                <a:cs typeface="Times New Roman"/>
              </a:rPr>
              <a:t>igh</a:t>
            </a:r>
            <a:r>
              <a:rPr sz="2537" spc="363" dirty="0">
                <a:latin typeface="Times New Roman"/>
                <a:cs typeface="Times New Roman"/>
              </a:rPr>
              <a:t> </a:t>
            </a:r>
            <a:r>
              <a:rPr sz="2537" dirty="0">
                <a:latin typeface="Times New Roman"/>
                <a:cs typeface="Times New Roman"/>
              </a:rPr>
              <a:t>l</a:t>
            </a:r>
            <a:r>
              <a:rPr sz="2537" spc="-13" dirty="0">
                <a:latin typeface="Times New Roman"/>
                <a:cs typeface="Times New Roman"/>
              </a:rPr>
              <a:t>e</a:t>
            </a:r>
            <a:r>
              <a:rPr sz="2537" dirty="0">
                <a:latin typeface="Times New Roman"/>
                <a:cs typeface="Times New Roman"/>
              </a:rPr>
              <a:t>v</a:t>
            </a:r>
            <a:r>
              <a:rPr sz="2537" spc="-13" dirty="0">
                <a:latin typeface="Times New Roman"/>
                <a:cs typeface="Times New Roman"/>
              </a:rPr>
              <a:t>e</a:t>
            </a:r>
            <a:r>
              <a:rPr sz="2537" dirty="0">
                <a:latin typeface="Times New Roman"/>
                <a:cs typeface="Times New Roman"/>
              </a:rPr>
              <a:t>l</a:t>
            </a:r>
            <a:r>
              <a:rPr sz="2537" spc="360" dirty="0">
                <a:latin typeface="Times New Roman"/>
                <a:cs typeface="Times New Roman"/>
              </a:rPr>
              <a:t> </a:t>
            </a:r>
            <a:r>
              <a:rPr sz="2537" spc="-26" dirty="0">
                <a:latin typeface="Times New Roman"/>
                <a:cs typeface="Times New Roman"/>
              </a:rPr>
              <a:t>t</a:t>
            </a:r>
            <a:r>
              <a:rPr sz="2537" dirty="0">
                <a:latin typeface="Times New Roman"/>
                <a:cs typeface="Times New Roman"/>
              </a:rPr>
              <a:t>o  </a:t>
            </a:r>
            <a:r>
              <a:rPr sz="2537" spc="4" dirty="0">
                <a:latin typeface="Times New Roman"/>
                <a:cs typeface="Times New Roman"/>
              </a:rPr>
              <a:t>e</a:t>
            </a:r>
            <a:r>
              <a:rPr sz="2537" spc="-8" dirty="0">
                <a:latin typeface="Times New Roman"/>
                <a:cs typeface="Times New Roman"/>
              </a:rPr>
              <a:t>n</a:t>
            </a:r>
            <a:r>
              <a:rPr sz="2537" dirty="0">
                <a:latin typeface="Times New Roman"/>
                <a:cs typeface="Times New Roman"/>
              </a:rPr>
              <a:t>s</a:t>
            </a:r>
            <a:r>
              <a:rPr sz="2537" spc="8" dirty="0">
                <a:latin typeface="Times New Roman"/>
                <a:cs typeface="Times New Roman"/>
              </a:rPr>
              <a:t>u</a:t>
            </a:r>
            <a:r>
              <a:rPr sz="2537" spc="-13" dirty="0">
                <a:latin typeface="Times New Roman"/>
                <a:cs typeface="Times New Roman"/>
              </a:rPr>
              <a:t>r</a:t>
            </a:r>
            <a:r>
              <a:rPr sz="2537" dirty="0">
                <a:latin typeface="Times New Roman"/>
                <a:cs typeface="Times New Roman"/>
              </a:rPr>
              <a:t>e </a:t>
            </a:r>
            <a:r>
              <a:rPr sz="2537" spc="151" dirty="0">
                <a:latin typeface="Times New Roman"/>
                <a:cs typeface="Times New Roman"/>
              </a:rPr>
              <a:t> </a:t>
            </a:r>
            <a:r>
              <a:rPr sz="2537" spc="-8" dirty="0">
                <a:latin typeface="Times New Roman"/>
                <a:cs typeface="Times New Roman"/>
              </a:rPr>
              <a:t>t</a:t>
            </a:r>
            <a:r>
              <a:rPr sz="2537" spc="8" dirty="0">
                <a:latin typeface="Times New Roman"/>
                <a:cs typeface="Times New Roman"/>
              </a:rPr>
              <a:t>h</a:t>
            </a:r>
            <a:r>
              <a:rPr sz="2537" dirty="0">
                <a:latin typeface="Times New Roman"/>
                <a:cs typeface="Times New Roman"/>
              </a:rPr>
              <a:t>e </a:t>
            </a:r>
            <a:r>
              <a:rPr sz="2537" spc="82" dirty="0">
                <a:latin typeface="Times New Roman"/>
                <a:cs typeface="Times New Roman"/>
              </a:rPr>
              <a:t> </a:t>
            </a:r>
            <a:r>
              <a:rPr sz="2537" spc="-40" dirty="0">
                <a:latin typeface="Times New Roman"/>
                <a:cs typeface="Times New Roman"/>
              </a:rPr>
              <a:t>s</a:t>
            </a:r>
            <a:r>
              <a:rPr sz="2537" spc="-4" dirty="0">
                <a:latin typeface="Times New Roman"/>
                <a:cs typeface="Times New Roman"/>
              </a:rPr>
              <a:t>y</a:t>
            </a:r>
            <a:r>
              <a:rPr sz="2537" spc="-23" dirty="0">
                <a:latin typeface="Times New Roman"/>
                <a:cs typeface="Times New Roman"/>
              </a:rPr>
              <a:t>s</a:t>
            </a:r>
            <a:r>
              <a:rPr sz="2537" spc="-26" dirty="0">
                <a:latin typeface="Times New Roman"/>
                <a:cs typeface="Times New Roman"/>
              </a:rPr>
              <a:t>t</a:t>
            </a:r>
            <a:r>
              <a:rPr sz="2537" spc="4" dirty="0">
                <a:latin typeface="Times New Roman"/>
                <a:cs typeface="Times New Roman"/>
              </a:rPr>
              <a:t>e</a:t>
            </a:r>
            <a:r>
              <a:rPr sz="2537" dirty="0">
                <a:latin typeface="Times New Roman"/>
                <a:cs typeface="Times New Roman"/>
              </a:rPr>
              <a:t>m</a:t>
            </a:r>
            <a:r>
              <a:rPr sz="2537" spc="440" dirty="0">
                <a:latin typeface="Times New Roman"/>
                <a:cs typeface="Times New Roman"/>
              </a:rPr>
              <a:t> </a:t>
            </a:r>
            <a:r>
              <a:rPr sz="2537" dirty="0">
                <a:latin typeface="Times New Roman"/>
                <a:cs typeface="Times New Roman"/>
              </a:rPr>
              <a:t>is </a:t>
            </a:r>
            <a:r>
              <a:rPr sz="2537" spc="-26" dirty="0">
                <a:latin typeface="Times New Roman"/>
                <a:cs typeface="Times New Roman"/>
              </a:rPr>
              <a:t>w</a:t>
            </a:r>
            <a:r>
              <a:rPr sz="2537" spc="4" dirty="0">
                <a:latin typeface="Times New Roman"/>
                <a:cs typeface="Times New Roman"/>
              </a:rPr>
              <a:t>or</a:t>
            </a:r>
            <a:r>
              <a:rPr sz="2537" spc="-8" dirty="0">
                <a:latin typeface="Times New Roman"/>
                <a:cs typeface="Times New Roman"/>
              </a:rPr>
              <a:t>k</a:t>
            </a:r>
            <a:r>
              <a:rPr sz="2537" dirty="0">
                <a:latin typeface="Times New Roman"/>
                <a:cs typeface="Times New Roman"/>
              </a:rPr>
              <a:t>i</a:t>
            </a:r>
            <a:r>
              <a:rPr sz="2537" spc="8" dirty="0">
                <a:latin typeface="Times New Roman"/>
                <a:cs typeface="Times New Roman"/>
              </a:rPr>
              <a:t>n</a:t>
            </a:r>
            <a:r>
              <a:rPr sz="2537" dirty="0">
                <a:latin typeface="Times New Roman"/>
                <a:cs typeface="Times New Roman"/>
              </a:rPr>
              <a:t>g</a:t>
            </a:r>
            <a:r>
              <a:rPr sz="2537" spc="14" dirty="0">
                <a:latin typeface="Times New Roman"/>
                <a:cs typeface="Times New Roman"/>
              </a:rPr>
              <a:t> </a:t>
            </a:r>
            <a:r>
              <a:rPr sz="2537" dirty="0">
                <a:latin typeface="Times New Roman"/>
                <a:cs typeface="Times New Roman"/>
              </a:rPr>
              <a:t>as</a:t>
            </a:r>
            <a:r>
              <a:rPr sz="2537" spc="8" dirty="0">
                <a:latin typeface="Times New Roman"/>
                <a:cs typeface="Times New Roman"/>
              </a:rPr>
              <a:t> </a:t>
            </a:r>
            <a:r>
              <a:rPr sz="2537" dirty="0">
                <a:latin typeface="Times New Roman"/>
                <a:cs typeface="Times New Roman"/>
              </a:rPr>
              <a:t>i</a:t>
            </a:r>
            <a:r>
              <a:rPr sz="2537" spc="-8" dirty="0">
                <a:latin typeface="Times New Roman"/>
                <a:cs typeface="Times New Roman"/>
              </a:rPr>
              <a:t>n</a:t>
            </a:r>
            <a:r>
              <a:rPr sz="2537" spc="-26" dirty="0">
                <a:latin typeface="Times New Roman"/>
                <a:cs typeface="Times New Roman"/>
              </a:rPr>
              <a:t>t</a:t>
            </a:r>
            <a:r>
              <a:rPr sz="2537" spc="4" dirty="0">
                <a:latin typeface="Times New Roman"/>
                <a:cs typeface="Times New Roman"/>
              </a:rPr>
              <a:t>e</a:t>
            </a:r>
            <a:r>
              <a:rPr sz="2537" spc="-8" dirty="0">
                <a:latin typeface="Times New Roman"/>
                <a:cs typeface="Times New Roman"/>
              </a:rPr>
              <a:t>n</a:t>
            </a:r>
            <a:r>
              <a:rPr sz="2537" spc="8" dirty="0">
                <a:latin typeface="Times New Roman"/>
                <a:cs typeface="Times New Roman"/>
              </a:rPr>
              <a:t>d</a:t>
            </a:r>
            <a:r>
              <a:rPr sz="2537" spc="4" dirty="0">
                <a:latin typeface="Times New Roman"/>
                <a:cs typeface="Times New Roman"/>
              </a:rPr>
              <a:t>e</a:t>
            </a:r>
            <a:r>
              <a:rPr sz="2537" dirty="0">
                <a:latin typeface="Times New Roman"/>
                <a:cs typeface="Times New Roman"/>
              </a:rPr>
              <a:t>d</a:t>
            </a:r>
          </a:p>
          <a:p>
            <a:pPr marL="425729" indent="-414223" algn="just">
              <a:lnSpc>
                <a:spcPct val="100041"/>
              </a:lnSpc>
              <a:buFont typeface="Arial" panose="020B0604020202020204" pitchFamily="34" charset="0"/>
              <a:buChar char="•"/>
            </a:pPr>
            <a:r>
              <a:rPr sz="2537" spc="-4" dirty="0">
                <a:solidFill>
                  <a:srgbClr val="BF0000"/>
                </a:solidFill>
                <a:latin typeface="Times New Roman"/>
                <a:cs typeface="Times New Roman"/>
              </a:rPr>
              <a:t>S</a:t>
            </a:r>
            <a:r>
              <a:rPr sz="2537" spc="8" dirty="0">
                <a:solidFill>
                  <a:srgbClr val="BF0000"/>
                </a:solidFill>
                <a:latin typeface="Times New Roman"/>
                <a:cs typeface="Times New Roman"/>
              </a:rPr>
              <a:t>t</a:t>
            </a:r>
            <a:r>
              <a:rPr sz="2537" spc="-13" dirty="0">
                <a:solidFill>
                  <a:srgbClr val="BF0000"/>
                </a:solidFill>
                <a:latin typeface="Times New Roman"/>
                <a:cs typeface="Times New Roman"/>
              </a:rPr>
              <a:t>u</a:t>
            </a:r>
            <a:r>
              <a:rPr sz="2537" spc="8" dirty="0">
                <a:solidFill>
                  <a:srgbClr val="BF0000"/>
                </a:solidFill>
                <a:latin typeface="Times New Roman"/>
                <a:cs typeface="Times New Roman"/>
              </a:rPr>
              <a:t>b</a:t>
            </a:r>
            <a:r>
              <a:rPr sz="2537" dirty="0">
                <a:solidFill>
                  <a:srgbClr val="BF0000"/>
                </a:solidFill>
                <a:latin typeface="Times New Roman"/>
                <a:cs typeface="Times New Roman"/>
              </a:rPr>
              <a:t>s </a:t>
            </a:r>
            <a:r>
              <a:rPr sz="2537" spc="33" dirty="0">
                <a:solidFill>
                  <a:srgbClr val="BF0000"/>
                </a:solidFill>
                <a:latin typeface="Times New Roman"/>
                <a:cs typeface="Times New Roman"/>
              </a:rPr>
              <a:t> </a:t>
            </a:r>
            <a:r>
              <a:rPr sz="2537" dirty="0">
                <a:latin typeface="Times New Roman"/>
                <a:cs typeface="Times New Roman"/>
              </a:rPr>
              <a:t>a</a:t>
            </a:r>
            <a:r>
              <a:rPr sz="2537" spc="-13" dirty="0">
                <a:latin typeface="Times New Roman"/>
                <a:cs typeface="Times New Roman"/>
              </a:rPr>
              <a:t>r</a:t>
            </a:r>
            <a:r>
              <a:rPr sz="2537" dirty="0">
                <a:latin typeface="Times New Roman"/>
                <a:cs typeface="Times New Roman"/>
              </a:rPr>
              <a:t>e </a:t>
            </a:r>
            <a:r>
              <a:rPr sz="2537" spc="112" dirty="0">
                <a:latin typeface="Times New Roman"/>
                <a:cs typeface="Times New Roman"/>
              </a:rPr>
              <a:t> </a:t>
            </a:r>
            <a:r>
              <a:rPr sz="2537" spc="8" dirty="0">
                <a:latin typeface="Times New Roman"/>
                <a:cs typeface="Times New Roman"/>
              </a:rPr>
              <a:t>u</a:t>
            </a:r>
            <a:r>
              <a:rPr sz="2537" dirty="0">
                <a:latin typeface="Times New Roman"/>
                <a:cs typeface="Times New Roman"/>
              </a:rPr>
              <a:t>s</a:t>
            </a:r>
            <a:r>
              <a:rPr sz="2537" spc="-13" dirty="0">
                <a:latin typeface="Times New Roman"/>
                <a:cs typeface="Times New Roman"/>
              </a:rPr>
              <a:t>e</a:t>
            </a:r>
            <a:r>
              <a:rPr sz="2537" dirty="0">
                <a:latin typeface="Times New Roman"/>
                <a:cs typeface="Times New Roman"/>
              </a:rPr>
              <a:t>d </a:t>
            </a:r>
            <a:r>
              <a:rPr sz="2537" spc="138" dirty="0">
                <a:latin typeface="Times New Roman"/>
                <a:cs typeface="Times New Roman"/>
              </a:rPr>
              <a:t> </a:t>
            </a:r>
            <a:r>
              <a:rPr sz="2537" dirty="0">
                <a:latin typeface="Times New Roman"/>
                <a:cs typeface="Times New Roman"/>
              </a:rPr>
              <a:t>as  a </a:t>
            </a:r>
            <a:r>
              <a:rPr sz="2537" spc="4" dirty="0">
                <a:latin typeface="Times New Roman"/>
                <a:cs typeface="Times New Roman"/>
              </a:rPr>
              <a:t> </a:t>
            </a:r>
            <a:r>
              <a:rPr sz="2537" spc="-8" dirty="0">
                <a:solidFill>
                  <a:srgbClr val="BF0000"/>
                </a:solidFill>
                <a:latin typeface="Times New Roman"/>
                <a:cs typeface="Times New Roman"/>
              </a:rPr>
              <a:t>t</a:t>
            </a:r>
            <a:r>
              <a:rPr sz="2537" spc="-13" dirty="0">
                <a:solidFill>
                  <a:srgbClr val="BF0000"/>
                </a:solidFill>
                <a:latin typeface="Times New Roman"/>
                <a:cs typeface="Times New Roman"/>
              </a:rPr>
              <a:t>e</a:t>
            </a:r>
            <a:r>
              <a:rPr sz="2537" spc="4" dirty="0">
                <a:solidFill>
                  <a:srgbClr val="BF0000"/>
                </a:solidFill>
                <a:latin typeface="Times New Roman"/>
                <a:cs typeface="Times New Roman"/>
              </a:rPr>
              <a:t>m</a:t>
            </a:r>
            <a:r>
              <a:rPr sz="2537" spc="-8" dirty="0">
                <a:solidFill>
                  <a:srgbClr val="BF0000"/>
                </a:solidFill>
                <a:latin typeface="Times New Roman"/>
                <a:cs typeface="Times New Roman"/>
              </a:rPr>
              <a:t>p</a:t>
            </a:r>
            <a:r>
              <a:rPr sz="2537" spc="4" dirty="0">
                <a:solidFill>
                  <a:srgbClr val="BF0000"/>
                </a:solidFill>
                <a:latin typeface="Times New Roman"/>
                <a:cs typeface="Times New Roman"/>
              </a:rPr>
              <a:t>o</a:t>
            </a:r>
            <a:r>
              <a:rPr sz="2537" spc="-53" dirty="0">
                <a:solidFill>
                  <a:srgbClr val="BF0000"/>
                </a:solidFill>
                <a:latin typeface="Times New Roman"/>
                <a:cs typeface="Times New Roman"/>
              </a:rPr>
              <a:t>r</a:t>
            </a:r>
            <a:r>
              <a:rPr sz="2537" dirty="0">
                <a:solidFill>
                  <a:srgbClr val="BF0000"/>
                </a:solidFill>
                <a:latin typeface="Times New Roman"/>
                <a:cs typeface="Times New Roman"/>
              </a:rPr>
              <a:t>a</a:t>
            </a:r>
            <a:r>
              <a:rPr sz="2537" spc="23" dirty="0">
                <a:solidFill>
                  <a:srgbClr val="BF0000"/>
                </a:solidFill>
                <a:latin typeface="Times New Roman"/>
                <a:cs typeface="Times New Roman"/>
              </a:rPr>
              <a:t>r</a:t>
            </a:r>
            <a:r>
              <a:rPr sz="2537" dirty="0">
                <a:solidFill>
                  <a:srgbClr val="BF0000"/>
                </a:solidFill>
                <a:latin typeface="Times New Roman"/>
                <a:cs typeface="Times New Roman"/>
              </a:rPr>
              <a:t>y </a:t>
            </a:r>
            <a:r>
              <a:rPr sz="2537" spc="286" dirty="0">
                <a:solidFill>
                  <a:srgbClr val="BF0000"/>
                </a:solidFill>
                <a:latin typeface="Times New Roman"/>
                <a:cs typeface="Times New Roman"/>
              </a:rPr>
              <a:t> </a:t>
            </a:r>
            <a:r>
              <a:rPr sz="2537" spc="4" dirty="0">
                <a:solidFill>
                  <a:srgbClr val="BF0000"/>
                </a:solidFill>
                <a:latin typeface="Times New Roman"/>
                <a:cs typeface="Times New Roman"/>
              </a:rPr>
              <a:t>mo</a:t>
            </a:r>
            <a:r>
              <a:rPr sz="2537" spc="8" dirty="0">
                <a:solidFill>
                  <a:srgbClr val="BF0000"/>
                </a:solidFill>
                <a:latin typeface="Times New Roman"/>
                <a:cs typeface="Times New Roman"/>
              </a:rPr>
              <a:t>d</a:t>
            </a:r>
            <a:r>
              <a:rPr sz="2537" spc="-8" dirty="0">
                <a:solidFill>
                  <a:srgbClr val="BF0000"/>
                </a:solidFill>
                <a:latin typeface="Times New Roman"/>
                <a:cs typeface="Times New Roman"/>
              </a:rPr>
              <a:t>u</a:t>
            </a:r>
            <a:r>
              <a:rPr sz="2537" spc="23" dirty="0">
                <a:solidFill>
                  <a:srgbClr val="BF0000"/>
                </a:solidFill>
                <a:latin typeface="Times New Roman"/>
                <a:cs typeface="Times New Roman"/>
              </a:rPr>
              <a:t>l</a:t>
            </a:r>
            <a:r>
              <a:rPr sz="2537" spc="-8" dirty="0">
                <a:solidFill>
                  <a:srgbClr val="BF0000"/>
                </a:solidFill>
                <a:latin typeface="Times New Roman"/>
                <a:cs typeface="Times New Roman"/>
              </a:rPr>
              <a:t>e</a:t>
            </a:r>
            <a:r>
              <a:rPr sz="2537" dirty="0">
                <a:latin typeface="Times New Roman"/>
                <a:cs typeface="Times New Roman"/>
              </a:rPr>
              <a:t>,</a:t>
            </a:r>
            <a:r>
              <a:rPr sz="2537" spc="430" dirty="0">
                <a:latin typeface="Times New Roman"/>
                <a:cs typeface="Times New Roman"/>
              </a:rPr>
              <a:t> </a:t>
            </a:r>
            <a:r>
              <a:rPr sz="2537" spc="-15" dirty="0">
                <a:latin typeface="Times New Roman"/>
                <a:cs typeface="Times New Roman"/>
              </a:rPr>
              <a:t>i</a:t>
            </a:r>
            <a:r>
              <a:rPr sz="2537" dirty="0">
                <a:latin typeface="Times New Roman"/>
                <a:cs typeface="Times New Roman"/>
              </a:rPr>
              <a:t>f </a:t>
            </a:r>
            <a:r>
              <a:rPr sz="2537" spc="82" dirty="0">
                <a:latin typeface="Times New Roman"/>
                <a:cs typeface="Times New Roman"/>
              </a:rPr>
              <a:t> </a:t>
            </a:r>
            <a:r>
              <a:rPr sz="2537" dirty="0">
                <a:latin typeface="Times New Roman"/>
                <a:cs typeface="Times New Roman"/>
              </a:rPr>
              <a:t>a </a:t>
            </a:r>
            <a:r>
              <a:rPr sz="2537" spc="4" dirty="0">
                <a:latin typeface="Times New Roman"/>
                <a:cs typeface="Times New Roman"/>
              </a:rPr>
              <a:t> mo</a:t>
            </a:r>
            <a:r>
              <a:rPr sz="2537" spc="-8" dirty="0">
                <a:latin typeface="Times New Roman"/>
                <a:cs typeface="Times New Roman"/>
              </a:rPr>
              <a:t>d</a:t>
            </a:r>
            <a:r>
              <a:rPr sz="2537" spc="8" dirty="0">
                <a:latin typeface="Times New Roman"/>
                <a:cs typeface="Times New Roman"/>
              </a:rPr>
              <a:t>u</a:t>
            </a:r>
            <a:r>
              <a:rPr sz="2537" spc="-17" dirty="0">
                <a:latin typeface="Times New Roman"/>
                <a:cs typeface="Times New Roman"/>
              </a:rPr>
              <a:t>l</a:t>
            </a:r>
            <a:r>
              <a:rPr sz="2537" dirty="0">
                <a:latin typeface="Times New Roman"/>
                <a:cs typeface="Times New Roman"/>
              </a:rPr>
              <a:t>e</a:t>
            </a:r>
            <a:r>
              <a:rPr sz="2537" spc="417" dirty="0">
                <a:latin typeface="Times New Roman"/>
                <a:cs typeface="Times New Roman"/>
              </a:rPr>
              <a:t> </a:t>
            </a:r>
            <a:r>
              <a:rPr sz="2537" dirty="0">
                <a:latin typeface="Times New Roman"/>
                <a:cs typeface="Times New Roman"/>
              </a:rPr>
              <a:t>is </a:t>
            </a:r>
            <a:r>
              <a:rPr sz="2537" spc="14" dirty="0">
                <a:latin typeface="Times New Roman"/>
                <a:cs typeface="Times New Roman"/>
              </a:rPr>
              <a:t> </a:t>
            </a:r>
            <a:r>
              <a:rPr sz="2537" spc="8" dirty="0">
                <a:latin typeface="Times New Roman"/>
                <a:cs typeface="Times New Roman"/>
              </a:rPr>
              <a:t>n</a:t>
            </a:r>
            <a:r>
              <a:rPr sz="2537" spc="-13" dirty="0">
                <a:latin typeface="Times New Roman"/>
                <a:cs typeface="Times New Roman"/>
              </a:rPr>
              <a:t>o</a:t>
            </a:r>
            <a:r>
              <a:rPr sz="2537" dirty="0">
                <a:latin typeface="Times New Roman"/>
                <a:cs typeface="Times New Roman"/>
              </a:rPr>
              <a:t>t </a:t>
            </a:r>
            <a:r>
              <a:rPr sz="2537" spc="164" dirty="0">
                <a:latin typeface="Times New Roman"/>
                <a:cs typeface="Times New Roman"/>
              </a:rPr>
              <a:t> </a:t>
            </a:r>
            <a:r>
              <a:rPr sz="2537" spc="-35" dirty="0">
                <a:latin typeface="Times New Roman"/>
                <a:cs typeface="Times New Roman"/>
              </a:rPr>
              <a:t>r</a:t>
            </a:r>
            <a:r>
              <a:rPr sz="2537" spc="4" dirty="0">
                <a:latin typeface="Times New Roman"/>
                <a:cs typeface="Times New Roman"/>
              </a:rPr>
              <a:t>e</a:t>
            </a:r>
            <a:r>
              <a:rPr sz="2537" dirty="0">
                <a:latin typeface="Times New Roman"/>
                <a:cs typeface="Times New Roman"/>
              </a:rPr>
              <a:t>a</a:t>
            </a:r>
            <a:r>
              <a:rPr sz="2537" spc="-8" dirty="0">
                <a:latin typeface="Times New Roman"/>
                <a:cs typeface="Times New Roman"/>
              </a:rPr>
              <a:t>d</a:t>
            </a:r>
            <a:r>
              <a:rPr sz="2537" dirty="0">
                <a:latin typeface="Times New Roman"/>
                <a:cs typeface="Times New Roman"/>
              </a:rPr>
              <a:t>y   </a:t>
            </a:r>
            <a:r>
              <a:rPr sz="2537" spc="37" dirty="0">
                <a:latin typeface="Times New Roman"/>
                <a:cs typeface="Times New Roman"/>
              </a:rPr>
              <a:t> </a:t>
            </a:r>
            <a:r>
              <a:rPr sz="2537" spc="-45" dirty="0">
                <a:latin typeface="Times New Roman"/>
                <a:cs typeface="Times New Roman"/>
              </a:rPr>
              <a:t>f</a:t>
            </a:r>
            <a:r>
              <a:rPr sz="2537" spc="4" dirty="0">
                <a:latin typeface="Times New Roman"/>
                <a:cs typeface="Times New Roman"/>
              </a:rPr>
              <a:t>o</a:t>
            </a:r>
            <a:r>
              <a:rPr sz="2537" dirty="0">
                <a:latin typeface="Times New Roman"/>
                <a:cs typeface="Times New Roman"/>
              </a:rPr>
              <a:t>r i</a:t>
            </a:r>
            <a:r>
              <a:rPr sz="2537" spc="-26" dirty="0">
                <a:latin typeface="Times New Roman"/>
                <a:cs typeface="Times New Roman"/>
              </a:rPr>
              <a:t>n</a:t>
            </a:r>
            <a:r>
              <a:rPr sz="2537" spc="-8" dirty="0">
                <a:latin typeface="Times New Roman"/>
                <a:cs typeface="Times New Roman"/>
              </a:rPr>
              <a:t>t</a:t>
            </a:r>
            <a:r>
              <a:rPr sz="2537" spc="4" dirty="0">
                <a:latin typeface="Times New Roman"/>
                <a:cs typeface="Times New Roman"/>
              </a:rPr>
              <a:t>e</a:t>
            </a:r>
            <a:r>
              <a:rPr sz="2537" spc="-17" dirty="0">
                <a:latin typeface="Times New Roman"/>
                <a:cs typeface="Times New Roman"/>
              </a:rPr>
              <a:t>g</a:t>
            </a:r>
            <a:r>
              <a:rPr sz="2537" spc="-35" dirty="0">
                <a:latin typeface="Times New Roman"/>
                <a:cs typeface="Times New Roman"/>
              </a:rPr>
              <a:t>r</a:t>
            </a:r>
            <a:r>
              <a:rPr sz="2537" spc="-17" dirty="0">
                <a:latin typeface="Times New Roman"/>
                <a:cs typeface="Times New Roman"/>
              </a:rPr>
              <a:t>a</a:t>
            </a:r>
            <a:r>
              <a:rPr sz="2537" spc="13" dirty="0">
                <a:latin typeface="Times New Roman"/>
                <a:cs typeface="Times New Roman"/>
              </a:rPr>
              <a:t>t</a:t>
            </a:r>
            <a:r>
              <a:rPr sz="2537" spc="-17" dirty="0">
                <a:latin typeface="Times New Roman"/>
                <a:cs typeface="Times New Roman"/>
              </a:rPr>
              <a:t>i</a:t>
            </a:r>
            <a:r>
              <a:rPr sz="2537" spc="4" dirty="0">
                <a:latin typeface="Times New Roman"/>
                <a:cs typeface="Times New Roman"/>
              </a:rPr>
              <a:t>o</a:t>
            </a:r>
            <a:r>
              <a:rPr sz="2537" dirty="0">
                <a:latin typeface="Times New Roman"/>
                <a:cs typeface="Times New Roman"/>
              </a:rPr>
              <a:t>n</a:t>
            </a:r>
            <a:r>
              <a:rPr sz="2537" spc="-40" dirty="0">
                <a:latin typeface="Times New Roman"/>
                <a:cs typeface="Times New Roman"/>
              </a:rPr>
              <a:t> </a:t>
            </a:r>
            <a:r>
              <a:rPr sz="2537" spc="-8" dirty="0">
                <a:latin typeface="Times New Roman"/>
                <a:cs typeface="Times New Roman"/>
              </a:rPr>
              <a:t>t</a:t>
            </a:r>
            <a:r>
              <a:rPr sz="2537" spc="-13" dirty="0">
                <a:latin typeface="Times New Roman"/>
                <a:cs typeface="Times New Roman"/>
              </a:rPr>
              <a:t>e</a:t>
            </a:r>
            <a:r>
              <a:rPr sz="2537" spc="-23" dirty="0">
                <a:latin typeface="Times New Roman"/>
                <a:cs typeface="Times New Roman"/>
              </a:rPr>
              <a:t>s</a:t>
            </a:r>
            <a:r>
              <a:rPr sz="2537" spc="13" dirty="0">
                <a:latin typeface="Times New Roman"/>
                <a:cs typeface="Times New Roman"/>
              </a:rPr>
              <a:t>t</a:t>
            </a:r>
            <a:r>
              <a:rPr sz="2537" dirty="0">
                <a:latin typeface="Times New Roman"/>
                <a:cs typeface="Times New Roman"/>
              </a:rPr>
              <a:t>i</a:t>
            </a:r>
            <a:r>
              <a:rPr sz="2537" spc="-8" dirty="0">
                <a:latin typeface="Times New Roman"/>
                <a:cs typeface="Times New Roman"/>
              </a:rPr>
              <a:t>n</a:t>
            </a:r>
            <a:r>
              <a:rPr sz="2537" dirty="0">
                <a:latin typeface="Times New Roman"/>
                <a:cs typeface="Times New Roman"/>
              </a:rPr>
              <a:t>g</a:t>
            </a:r>
          </a:p>
        </p:txBody>
      </p:sp>
      <p:sp>
        <p:nvSpPr>
          <p:cNvPr id="2" name="object 2"/>
          <p:cNvSpPr txBox="1"/>
          <p:nvPr/>
        </p:nvSpPr>
        <p:spPr>
          <a:xfrm>
            <a:off x="2124344" y="1020185"/>
            <a:ext cx="7939630" cy="138081"/>
          </a:xfrm>
          <a:prstGeom prst="rect">
            <a:avLst/>
          </a:prstGeom>
        </p:spPr>
        <p:txBody>
          <a:bodyPr wrap="square" lIns="0" tIns="0" rIns="0" bIns="0" rtlCol="0">
            <a:noAutofit/>
          </a:bodyPr>
          <a:lstStyle/>
          <a:p>
            <a:pPr marL="23012">
              <a:lnSpc>
                <a:spcPts val="906"/>
              </a:lnSpc>
            </a:pPr>
            <a:endParaRPr sz="906"/>
          </a:p>
        </p:txBody>
      </p:sp>
      <p:sp>
        <p:nvSpPr>
          <p:cNvPr id="26" name="Footer Placeholder 4">
            <a:extLst>
              <a:ext uri="{FF2B5EF4-FFF2-40B4-BE49-F238E27FC236}">
                <a16:creationId xmlns:a16="http://schemas.microsoft.com/office/drawing/2014/main" id="{19FA4A48-4EF7-9344-98C2-00E444628096}"/>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27" name="Object 4">
            <a:extLst>
              <a:ext uri="{FF2B5EF4-FFF2-40B4-BE49-F238E27FC236}">
                <a16:creationId xmlns:a16="http://schemas.microsoft.com/office/drawing/2014/main" id="{4EF5EE08-1562-6B4F-A729-E39750250D63}"/>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2051" r:id="rId3" imgW="13937020" imgH="5409524" progId="">
                  <p:embed/>
                </p:oleObj>
              </mc:Choice>
              <mc:Fallback>
                <p:oleObj r:id="rId3" imgW="13937020" imgH="5409524" progId="">
                  <p:embed/>
                  <p:pic>
                    <p:nvPicPr>
                      <p:cNvPr id="27" name="Object 4">
                        <a:extLst>
                          <a:ext uri="{FF2B5EF4-FFF2-40B4-BE49-F238E27FC236}">
                            <a16:creationId xmlns:a16="http://schemas.microsoft.com/office/drawing/2014/main" id="{4EF5EE08-1562-6B4F-A729-E39750250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951743" y="3424396"/>
            <a:ext cx="8284831" cy="3106812"/>
          </a:xfrm>
          <a:custGeom>
            <a:avLst/>
            <a:gdLst/>
            <a:ahLst/>
            <a:cxnLst/>
            <a:rect l="l" t="t" r="r" b="b"/>
            <a:pathLst>
              <a:path w="9143999" h="3429000">
                <a:moveTo>
                  <a:pt x="0" y="0"/>
                </a:moveTo>
                <a:lnTo>
                  <a:pt x="9143999" y="0"/>
                </a:lnTo>
                <a:lnTo>
                  <a:pt x="9143999" y="3429000"/>
                </a:lnTo>
                <a:lnTo>
                  <a:pt x="0" y="3429000"/>
                </a:lnTo>
                <a:lnTo>
                  <a:pt x="0" y="0"/>
                </a:lnTo>
                <a:close/>
              </a:path>
            </a:pathLst>
          </a:custGeom>
          <a:solidFill>
            <a:srgbClr val="FFFFFF"/>
          </a:solidFill>
        </p:spPr>
        <p:txBody>
          <a:bodyPr wrap="square" lIns="0" tIns="0" rIns="0" bIns="0" rtlCol="0">
            <a:noAutofit/>
          </a:bodyPr>
          <a:lstStyle/>
          <a:p>
            <a:endParaRPr sz="1631"/>
          </a:p>
        </p:txBody>
      </p:sp>
      <p:sp>
        <p:nvSpPr>
          <p:cNvPr id="19" name="object 19"/>
          <p:cNvSpPr/>
          <p:nvPr/>
        </p:nvSpPr>
        <p:spPr>
          <a:xfrm>
            <a:off x="2201300" y="1622577"/>
            <a:ext cx="7899588" cy="411479"/>
          </a:xfrm>
          <a:custGeom>
            <a:avLst/>
            <a:gdLst/>
            <a:ahLst/>
            <a:cxnLst/>
            <a:rect l="l" t="t" r="r" b="b"/>
            <a:pathLst>
              <a:path w="8718804" h="454151">
                <a:moveTo>
                  <a:pt x="6095" y="448055"/>
                </a:moveTo>
                <a:lnTo>
                  <a:pt x="8718803" y="448055"/>
                </a:lnTo>
                <a:lnTo>
                  <a:pt x="8718804" y="454151"/>
                </a:lnTo>
                <a:lnTo>
                  <a:pt x="6095" y="454151"/>
                </a:lnTo>
                <a:lnTo>
                  <a:pt x="0" y="448055"/>
                </a:lnTo>
                <a:lnTo>
                  <a:pt x="6095" y="0"/>
                </a:lnTo>
                <a:lnTo>
                  <a:pt x="6095" y="448055"/>
                </a:lnTo>
                <a:close/>
              </a:path>
            </a:pathLst>
          </a:custGeom>
          <a:solidFill>
            <a:srgbClr val="D8D8D8"/>
          </a:solidFill>
        </p:spPr>
        <p:txBody>
          <a:bodyPr wrap="square" lIns="0" tIns="0" rIns="0" bIns="0" rtlCol="0">
            <a:noAutofit/>
          </a:bodyPr>
          <a:lstStyle/>
          <a:p>
            <a:endParaRPr sz="2174"/>
          </a:p>
        </p:txBody>
      </p:sp>
      <p:sp>
        <p:nvSpPr>
          <p:cNvPr id="21" name="object 21"/>
          <p:cNvSpPr/>
          <p:nvPr/>
        </p:nvSpPr>
        <p:spPr>
          <a:xfrm>
            <a:off x="10100888" y="1610150"/>
            <a:ext cx="11046" cy="430810"/>
          </a:xfrm>
          <a:custGeom>
            <a:avLst/>
            <a:gdLst/>
            <a:ahLst/>
            <a:cxnLst/>
            <a:rect l="l" t="t" r="r" b="b"/>
            <a:pathLst>
              <a:path w="12192" h="475487">
                <a:moveTo>
                  <a:pt x="6096" y="475487"/>
                </a:moveTo>
                <a:lnTo>
                  <a:pt x="6096" y="13716"/>
                </a:lnTo>
                <a:lnTo>
                  <a:pt x="0" y="7620"/>
                </a:lnTo>
                <a:lnTo>
                  <a:pt x="6096" y="0"/>
                </a:lnTo>
                <a:lnTo>
                  <a:pt x="9144" y="0"/>
                </a:lnTo>
                <a:lnTo>
                  <a:pt x="12192" y="3048"/>
                </a:lnTo>
                <a:lnTo>
                  <a:pt x="12192" y="472439"/>
                </a:lnTo>
                <a:lnTo>
                  <a:pt x="9144" y="475487"/>
                </a:lnTo>
                <a:lnTo>
                  <a:pt x="6096" y="475487"/>
                </a:lnTo>
                <a:close/>
              </a:path>
            </a:pathLst>
          </a:custGeom>
          <a:solidFill>
            <a:srgbClr val="D8D8D8"/>
          </a:solidFill>
        </p:spPr>
        <p:txBody>
          <a:bodyPr wrap="square" lIns="0" tIns="0" rIns="0" bIns="0" rtlCol="0">
            <a:noAutofit/>
          </a:bodyPr>
          <a:lstStyle/>
          <a:p>
            <a:endParaRPr sz="2174"/>
          </a:p>
        </p:txBody>
      </p:sp>
      <p:sp>
        <p:nvSpPr>
          <p:cNvPr id="14" name="object 14"/>
          <p:cNvSpPr txBox="1"/>
          <p:nvPr/>
        </p:nvSpPr>
        <p:spPr>
          <a:xfrm>
            <a:off x="2195776" y="530639"/>
            <a:ext cx="5132117" cy="529768"/>
          </a:xfrm>
          <a:prstGeom prst="rect">
            <a:avLst/>
          </a:prstGeom>
        </p:spPr>
        <p:txBody>
          <a:bodyPr wrap="square" lIns="0" tIns="0" rIns="0" bIns="0" rtlCol="0">
            <a:noAutofit/>
          </a:bodyPr>
          <a:lstStyle/>
          <a:p>
            <a:pPr marL="11506">
              <a:lnSpc>
                <a:spcPts val="4163"/>
              </a:lnSpc>
              <a:spcBef>
                <a:spcPts val="207"/>
              </a:spcBef>
            </a:pPr>
            <a:r>
              <a:rPr sz="3986" spc="-4" dirty="0">
                <a:latin typeface="Times New Roman"/>
                <a:cs typeface="Times New Roman"/>
              </a:rPr>
              <a:t>I</a:t>
            </a:r>
            <a:r>
              <a:rPr sz="3986" spc="-17" dirty="0">
                <a:latin typeface="Times New Roman"/>
                <a:cs typeface="Times New Roman"/>
              </a:rPr>
              <a:t>n</a:t>
            </a:r>
            <a:r>
              <a:rPr sz="3986" spc="-53" dirty="0">
                <a:latin typeface="Times New Roman"/>
                <a:cs typeface="Times New Roman"/>
              </a:rPr>
              <a:t>t</a:t>
            </a:r>
            <a:r>
              <a:rPr sz="3986" spc="13" dirty="0">
                <a:latin typeface="Times New Roman"/>
                <a:cs typeface="Times New Roman"/>
              </a:rPr>
              <a:t>e</a:t>
            </a:r>
            <a:r>
              <a:rPr sz="3986" dirty="0">
                <a:latin typeface="Times New Roman"/>
                <a:cs typeface="Times New Roman"/>
              </a:rPr>
              <a:t>g</a:t>
            </a:r>
            <a:r>
              <a:rPr sz="3986" spc="-72" dirty="0">
                <a:latin typeface="Times New Roman"/>
                <a:cs typeface="Times New Roman"/>
              </a:rPr>
              <a:t>r</a:t>
            </a:r>
            <a:r>
              <a:rPr sz="3986" spc="-35" dirty="0">
                <a:latin typeface="Times New Roman"/>
                <a:cs typeface="Times New Roman"/>
              </a:rPr>
              <a:t>a</a:t>
            </a:r>
            <a:r>
              <a:rPr sz="3986" spc="23" dirty="0">
                <a:latin typeface="Times New Roman"/>
                <a:cs typeface="Times New Roman"/>
              </a:rPr>
              <a:t>t</a:t>
            </a:r>
            <a:r>
              <a:rPr sz="3986" spc="4" dirty="0">
                <a:latin typeface="Times New Roman"/>
                <a:cs typeface="Times New Roman"/>
              </a:rPr>
              <a:t>i</a:t>
            </a:r>
            <a:r>
              <a:rPr sz="3986" spc="13" dirty="0">
                <a:latin typeface="Times New Roman"/>
                <a:cs typeface="Times New Roman"/>
              </a:rPr>
              <a:t>o</a:t>
            </a:r>
            <a:r>
              <a:rPr sz="3986" dirty="0">
                <a:latin typeface="Times New Roman"/>
                <a:cs typeface="Times New Roman"/>
              </a:rPr>
              <a:t>n</a:t>
            </a:r>
            <a:r>
              <a:rPr sz="3986" spc="-140" dirty="0">
                <a:latin typeface="Times New Roman"/>
                <a:cs typeface="Times New Roman"/>
              </a:rPr>
              <a:t> </a:t>
            </a:r>
            <a:r>
              <a:rPr sz="3986" spc="-348"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23" dirty="0">
                <a:latin typeface="Times New Roman"/>
                <a:cs typeface="Times New Roman"/>
              </a:rPr>
              <a:t>t</a:t>
            </a:r>
            <a:r>
              <a:rPr sz="3986" spc="-35" dirty="0">
                <a:latin typeface="Times New Roman"/>
                <a:cs typeface="Times New Roman"/>
              </a:rPr>
              <a:t>i</a:t>
            </a:r>
            <a:r>
              <a:rPr sz="3986" spc="17" dirty="0">
                <a:latin typeface="Times New Roman"/>
                <a:cs typeface="Times New Roman"/>
              </a:rPr>
              <a:t>n</a:t>
            </a:r>
            <a:r>
              <a:rPr sz="3986" dirty="0">
                <a:latin typeface="Times New Roman"/>
                <a:cs typeface="Times New Roman"/>
              </a:rPr>
              <a:t>g</a:t>
            </a:r>
            <a:r>
              <a:rPr sz="3986" spc="-76" dirty="0">
                <a:latin typeface="Times New Roman"/>
                <a:cs typeface="Times New Roman"/>
              </a:rPr>
              <a:t> </a:t>
            </a:r>
            <a:r>
              <a:rPr sz="3986" spc="-13" dirty="0">
                <a:latin typeface="Times New Roman"/>
                <a:cs typeface="Times New Roman"/>
              </a:rPr>
              <a:t>C</a:t>
            </a:r>
            <a:r>
              <a:rPr sz="3986" spc="13" dirty="0">
                <a:latin typeface="Times New Roman"/>
                <a:cs typeface="Times New Roman"/>
              </a:rPr>
              <a:t>o</a:t>
            </a:r>
            <a:r>
              <a:rPr sz="3986" spc="-17" dirty="0">
                <a:latin typeface="Times New Roman"/>
                <a:cs typeface="Times New Roman"/>
              </a:rPr>
              <a:t>nt</a:t>
            </a:r>
            <a:r>
              <a:rPr sz="3986" dirty="0">
                <a:latin typeface="Times New Roman"/>
                <a:cs typeface="Times New Roman"/>
              </a:rPr>
              <a:t>.</a:t>
            </a:r>
            <a:endParaRPr sz="3986">
              <a:latin typeface="Times New Roman"/>
              <a:cs typeface="Times New Roman"/>
            </a:endParaRPr>
          </a:p>
        </p:txBody>
      </p:sp>
      <p:sp>
        <p:nvSpPr>
          <p:cNvPr id="9" name="object 9"/>
          <p:cNvSpPr txBox="1"/>
          <p:nvPr/>
        </p:nvSpPr>
        <p:spPr>
          <a:xfrm>
            <a:off x="2276576" y="1274268"/>
            <a:ext cx="3957504" cy="276882"/>
          </a:xfrm>
          <a:prstGeom prst="rect">
            <a:avLst/>
          </a:prstGeom>
        </p:spPr>
        <p:txBody>
          <a:bodyPr wrap="square" lIns="0" tIns="0" rIns="0" bIns="0" rtlCol="0">
            <a:noAutofit/>
          </a:bodyPr>
          <a:lstStyle/>
          <a:p>
            <a:pPr marL="11506">
              <a:lnSpc>
                <a:spcPts val="2310"/>
              </a:lnSpc>
              <a:spcBef>
                <a:spcPts val="115"/>
              </a:spcBef>
            </a:pPr>
            <a:r>
              <a:rPr sz="2899" dirty="0">
                <a:latin typeface="Times New Roman"/>
                <a:cs typeface="Times New Roman"/>
              </a:rPr>
              <a:t>B</a:t>
            </a:r>
            <a:r>
              <a:rPr sz="2899" spc="4" dirty="0">
                <a:latin typeface="Times New Roman"/>
                <a:cs typeface="Times New Roman"/>
              </a:rPr>
              <a:t>o</a:t>
            </a:r>
            <a:r>
              <a:rPr sz="2899" spc="-13" dirty="0">
                <a:latin typeface="Times New Roman"/>
                <a:cs typeface="Times New Roman"/>
              </a:rPr>
              <a:t>t</a:t>
            </a:r>
            <a:r>
              <a:rPr sz="2899" spc="-35" dirty="0">
                <a:latin typeface="Times New Roman"/>
                <a:cs typeface="Times New Roman"/>
              </a:rPr>
              <a:t>t</a:t>
            </a:r>
            <a:r>
              <a:rPr sz="2899" spc="4" dirty="0">
                <a:latin typeface="Times New Roman"/>
                <a:cs typeface="Times New Roman"/>
              </a:rPr>
              <a:t>o</a:t>
            </a:r>
            <a:r>
              <a:rPr sz="2899" dirty="0">
                <a:latin typeface="Times New Roman"/>
                <a:cs typeface="Times New Roman"/>
              </a:rPr>
              <a:t>m</a:t>
            </a:r>
            <a:r>
              <a:rPr sz="2899" spc="204" dirty="0">
                <a:latin typeface="Times New Roman"/>
                <a:cs typeface="Times New Roman"/>
              </a:rPr>
              <a:t> </a:t>
            </a:r>
            <a:r>
              <a:rPr sz="2899" spc="17" dirty="0">
                <a:latin typeface="Times New Roman"/>
                <a:cs typeface="Times New Roman"/>
              </a:rPr>
              <a:t>U</a:t>
            </a:r>
            <a:r>
              <a:rPr sz="2899" dirty="0">
                <a:latin typeface="Times New Roman"/>
                <a:cs typeface="Times New Roman"/>
              </a:rPr>
              <a:t>p</a:t>
            </a:r>
            <a:r>
              <a:rPr sz="2899" spc="-158" dirty="0">
                <a:latin typeface="Times New Roman"/>
                <a:cs typeface="Times New Roman"/>
              </a:rPr>
              <a:t> </a:t>
            </a:r>
            <a:r>
              <a:rPr sz="2899" spc="8" dirty="0">
                <a:latin typeface="Times New Roman"/>
                <a:cs typeface="Times New Roman"/>
              </a:rPr>
              <a:t>Ap</a:t>
            </a:r>
            <a:r>
              <a:rPr sz="2899" spc="-13" dirty="0">
                <a:latin typeface="Times New Roman"/>
                <a:cs typeface="Times New Roman"/>
              </a:rPr>
              <a:t>p</a:t>
            </a:r>
            <a:r>
              <a:rPr sz="2899" spc="-31" dirty="0">
                <a:latin typeface="Times New Roman"/>
                <a:cs typeface="Times New Roman"/>
              </a:rPr>
              <a:t>r</a:t>
            </a:r>
            <a:r>
              <a:rPr sz="2899" spc="4" dirty="0">
                <a:latin typeface="Times New Roman"/>
                <a:cs typeface="Times New Roman"/>
              </a:rPr>
              <a:t>o</a:t>
            </a:r>
            <a:r>
              <a:rPr sz="2899" spc="13" dirty="0">
                <a:latin typeface="Times New Roman"/>
                <a:cs typeface="Times New Roman"/>
              </a:rPr>
              <a:t>a</a:t>
            </a:r>
            <a:r>
              <a:rPr sz="2899" spc="4" dirty="0">
                <a:latin typeface="Times New Roman"/>
                <a:cs typeface="Times New Roman"/>
              </a:rPr>
              <a:t>c</a:t>
            </a:r>
            <a:r>
              <a:rPr sz="2899" dirty="0">
                <a:latin typeface="Times New Roman"/>
                <a:cs typeface="Times New Roman"/>
              </a:rPr>
              <a:t>h</a:t>
            </a:r>
          </a:p>
        </p:txBody>
      </p:sp>
      <p:sp>
        <p:nvSpPr>
          <p:cNvPr id="7" name="object 7"/>
          <p:cNvSpPr txBox="1"/>
          <p:nvPr/>
        </p:nvSpPr>
        <p:spPr>
          <a:xfrm>
            <a:off x="1983556" y="1965977"/>
            <a:ext cx="7269623" cy="2172076"/>
          </a:xfrm>
          <a:prstGeom prst="rect">
            <a:avLst/>
          </a:prstGeom>
        </p:spPr>
        <p:txBody>
          <a:bodyPr wrap="square" lIns="0" tIns="0" rIns="0" bIns="0" rtlCol="0">
            <a:noAutofit/>
          </a:bodyPr>
          <a:lstStyle/>
          <a:p>
            <a:pPr marL="322174" indent="-310667" algn="just">
              <a:lnSpc>
                <a:spcPct val="100041"/>
              </a:lnSpc>
              <a:buFont typeface="Arial" panose="020B0604020202020204" pitchFamily="34" charset="0"/>
              <a:buChar char="•"/>
            </a:pPr>
            <a:r>
              <a:rPr lang="en-US" sz="2537" spc="-4" dirty="0">
                <a:solidFill>
                  <a:srgbClr val="BF0000"/>
                </a:solidFill>
                <a:latin typeface="Times New Roman"/>
                <a:cs typeface="Times New Roman"/>
              </a:rPr>
              <a:t>Testing takes place from bottom to up</a:t>
            </a:r>
          </a:p>
          <a:p>
            <a:pPr marL="322174" indent="-310667" algn="just">
              <a:lnSpc>
                <a:spcPct val="100041"/>
              </a:lnSpc>
              <a:buFont typeface="Arial" panose="020B0604020202020204" pitchFamily="34" charset="0"/>
              <a:buChar char="•"/>
            </a:pPr>
            <a:r>
              <a:rPr sz="2537" spc="-4" dirty="0">
                <a:solidFill>
                  <a:srgbClr val="BF0000"/>
                </a:solidFill>
                <a:latin typeface="Times New Roman"/>
                <a:cs typeface="Times New Roman"/>
              </a:rPr>
              <a:t>L</a:t>
            </a:r>
            <a:r>
              <a:rPr sz="2537" spc="4" dirty="0">
                <a:solidFill>
                  <a:srgbClr val="BF0000"/>
                </a:solidFill>
                <a:latin typeface="Times New Roman"/>
                <a:cs typeface="Times New Roman"/>
              </a:rPr>
              <a:t>o</a:t>
            </a:r>
            <a:r>
              <a:rPr sz="2537" spc="-8" dirty="0">
                <a:solidFill>
                  <a:srgbClr val="BF0000"/>
                </a:solidFill>
                <a:latin typeface="Times New Roman"/>
                <a:cs typeface="Times New Roman"/>
              </a:rPr>
              <a:t>w</a:t>
            </a:r>
            <a:r>
              <a:rPr sz="2537" spc="-4" dirty="0">
                <a:solidFill>
                  <a:srgbClr val="BF0000"/>
                </a:solidFill>
                <a:latin typeface="Times New Roman"/>
                <a:cs typeface="Times New Roman"/>
              </a:rPr>
              <a:t>e</a:t>
            </a:r>
            <a:r>
              <a:rPr sz="2537" spc="-13" dirty="0">
                <a:solidFill>
                  <a:srgbClr val="BF0000"/>
                </a:solidFill>
                <a:latin typeface="Times New Roman"/>
                <a:cs typeface="Times New Roman"/>
              </a:rPr>
              <a:t>s</a:t>
            </a:r>
            <a:r>
              <a:rPr sz="2537" dirty="0">
                <a:solidFill>
                  <a:srgbClr val="BF0000"/>
                </a:solidFill>
                <a:latin typeface="Times New Roman"/>
                <a:cs typeface="Times New Roman"/>
              </a:rPr>
              <a:t>t</a:t>
            </a:r>
            <a:r>
              <a:rPr sz="2537" spc="308" dirty="0">
                <a:solidFill>
                  <a:srgbClr val="BF0000"/>
                </a:solidFill>
                <a:latin typeface="Times New Roman"/>
                <a:cs typeface="Times New Roman"/>
              </a:rPr>
              <a:t> </a:t>
            </a:r>
            <a:r>
              <a:rPr sz="2537" spc="8" dirty="0">
                <a:solidFill>
                  <a:srgbClr val="BF0000"/>
                </a:solidFill>
                <a:latin typeface="Times New Roman"/>
                <a:cs typeface="Times New Roman"/>
              </a:rPr>
              <a:t>l</a:t>
            </a:r>
            <a:r>
              <a:rPr sz="2537" spc="-23" dirty="0">
                <a:solidFill>
                  <a:srgbClr val="BF0000"/>
                </a:solidFill>
                <a:latin typeface="Times New Roman"/>
                <a:cs typeface="Times New Roman"/>
              </a:rPr>
              <a:t>e</a:t>
            </a:r>
            <a:r>
              <a:rPr sz="2537" spc="-4" dirty="0">
                <a:solidFill>
                  <a:srgbClr val="BF0000"/>
                </a:solidFill>
                <a:latin typeface="Times New Roman"/>
                <a:cs typeface="Times New Roman"/>
              </a:rPr>
              <a:t>ve</a:t>
            </a:r>
            <a:r>
              <a:rPr sz="2537" dirty="0">
                <a:solidFill>
                  <a:srgbClr val="BF0000"/>
                </a:solidFill>
                <a:latin typeface="Times New Roman"/>
                <a:cs typeface="Times New Roman"/>
              </a:rPr>
              <a:t>l</a:t>
            </a:r>
            <a:r>
              <a:rPr sz="2537" spc="348" dirty="0">
                <a:solidFill>
                  <a:srgbClr val="BF0000"/>
                </a:solidFill>
                <a:latin typeface="Times New Roman"/>
                <a:cs typeface="Times New Roman"/>
              </a:rPr>
              <a:t> </a:t>
            </a:r>
            <a:r>
              <a:rPr sz="2537" spc="4" dirty="0">
                <a:latin typeface="Times New Roman"/>
                <a:cs typeface="Times New Roman"/>
              </a:rPr>
              <a:t>mo</a:t>
            </a:r>
            <a:r>
              <a:rPr sz="2537" spc="-8" dirty="0">
                <a:latin typeface="Times New Roman"/>
                <a:cs typeface="Times New Roman"/>
              </a:rPr>
              <a:t>d</a:t>
            </a:r>
            <a:r>
              <a:rPr sz="2537" spc="8" dirty="0">
                <a:latin typeface="Times New Roman"/>
                <a:cs typeface="Times New Roman"/>
              </a:rPr>
              <a:t>u</a:t>
            </a:r>
            <a:r>
              <a:rPr sz="2537" dirty="0">
                <a:latin typeface="Times New Roman"/>
                <a:cs typeface="Times New Roman"/>
              </a:rPr>
              <a:t>l</a:t>
            </a:r>
            <a:r>
              <a:rPr sz="2537" spc="-13" dirty="0">
                <a:latin typeface="Times New Roman"/>
                <a:cs typeface="Times New Roman"/>
              </a:rPr>
              <a:t>e</a:t>
            </a:r>
            <a:r>
              <a:rPr sz="2537" dirty="0">
                <a:latin typeface="Times New Roman"/>
                <a:cs typeface="Times New Roman"/>
              </a:rPr>
              <a:t>s</a:t>
            </a:r>
            <a:r>
              <a:rPr sz="2537" spc="317" dirty="0">
                <a:latin typeface="Times New Roman"/>
                <a:cs typeface="Times New Roman"/>
              </a:rPr>
              <a:t> </a:t>
            </a:r>
            <a:r>
              <a:rPr sz="2537" dirty="0">
                <a:latin typeface="Times New Roman"/>
                <a:cs typeface="Times New Roman"/>
              </a:rPr>
              <a:t>a</a:t>
            </a:r>
            <a:r>
              <a:rPr sz="2537" spc="-13" dirty="0">
                <a:latin typeface="Times New Roman"/>
                <a:cs typeface="Times New Roman"/>
              </a:rPr>
              <a:t>r</a:t>
            </a:r>
            <a:r>
              <a:rPr sz="2537" dirty="0">
                <a:latin typeface="Times New Roman"/>
                <a:cs typeface="Times New Roman"/>
              </a:rPr>
              <a:t>e </a:t>
            </a:r>
            <a:r>
              <a:rPr sz="2537" spc="35" dirty="0">
                <a:latin typeface="Times New Roman"/>
                <a:cs typeface="Times New Roman"/>
              </a:rPr>
              <a:t> </a:t>
            </a:r>
            <a:r>
              <a:rPr sz="2537" spc="-13" dirty="0">
                <a:solidFill>
                  <a:srgbClr val="BF0000"/>
                </a:solidFill>
                <a:latin typeface="Times New Roman"/>
                <a:cs typeface="Times New Roman"/>
              </a:rPr>
              <a:t>t</a:t>
            </a:r>
            <a:r>
              <a:rPr sz="2537" spc="-4" dirty="0">
                <a:solidFill>
                  <a:srgbClr val="BF0000"/>
                </a:solidFill>
                <a:latin typeface="Times New Roman"/>
                <a:cs typeface="Times New Roman"/>
              </a:rPr>
              <a:t>e</a:t>
            </a:r>
            <a:r>
              <a:rPr sz="2537" spc="-13" dirty="0">
                <a:solidFill>
                  <a:srgbClr val="BF0000"/>
                </a:solidFill>
                <a:latin typeface="Times New Roman"/>
                <a:cs typeface="Times New Roman"/>
              </a:rPr>
              <a:t>st</a:t>
            </a:r>
            <a:r>
              <a:rPr sz="2537" spc="-4" dirty="0">
                <a:solidFill>
                  <a:srgbClr val="BF0000"/>
                </a:solidFill>
                <a:latin typeface="Times New Roman"/>
                <a:cs typeface="Times New Roman"/>
              </a:rPr>
              <a:t>e</a:t>
            </a:r>
            <a:r>
              <a:rPr sz="2537" dirty="0">
                <a:solidFill>
                  <a:srgbClr val="BF0000"/>
                </a:solidFill>
                <a:latin typeface="Times New Roman"/>
                <a:cs typeface="Times New Roman"/>
              </a:rPr>
              <a:t>d </a:t>
            </a:r>
            <a:r>
              <a:rPr sz="2537" spc="404" dirty="0">
                <a:solidFill>
                  <a:srgbClr val="BF0000"/>
                </a:solidFill>
                <a:latin typeface="Times New Roman"/>
                <a:cs typeface="Times New Roman"/>
              </a:rPr>
              <a:t> </a:t>
            </a:r>
            <a:r>
              <a:rPr sz="2537" spc="-13" dirty="0">
                <a:solidFill>
                  <a:srgbClr val="BF0000"/>
                </a:solidFill>
                <a:latin typeface="Times New Roman"/>
                <a:cs typeface="Times New Roman"/>
              </a:rPr>
              <a:t>f</a:t>
            </a:r>
            <a:r>
              <a:rPr sz="2537" spc="8" dirty="0">
                <a:solidFill>
                  <a:srgbClr val="BF0000"/>
                </a:solidFill>
                <a:latin typeface="Times New Roman"/>
                <a:cs typeface="Times New Roman"/>
              </a:rPr>
              <a:t>i</a:t>
            </a:r>
            <a:r>
              <a:rPr sz="2537" spc="-26" dirty="0">
                <a:solidFill>
                  <a:srgbClr val="BF0000"/>
                </a:solidFill>
                <a:latin typeface="Times New Roman"/>
                <a:cs typeface="Times New Roman"/>
              </a:rPr>
              <a:t>r</a:t>
            </a:r>
            <a:r>
              <a:rPr sz="2537" spc="-35" dirty="0">
                <a:solidFill>
                  <a:srgbClr val="BF0000"/>
                </a:solidFill>
                <a:latin typeface="Times New Roman"/>
                <a:cs typeface="Times New Roman"/>
              </a:rPr>
              <a:t>s</a:t>
            </a:r>
            <a:r>
              <a:rPr sz="2537" dirty="0">
                <a:solidFill>
                  <a:srgbClr val="BF0000"/>
                </a:solidFill>
                <a:latin typeface="Times New Roman"/>
                <a:cs typeface="Times New Roman"/>
              </a:rPr>
              <a:t>t</a:t>
            </a:r>
            <a:r>
              <a:rPr sz="2537" spc="395" dirty="0">
                <a:solidFill>
                  <a:srgbClr val="BF0000"/>
                </a:solidFill>
                <a:latin typeface="Times New Roman"/>
                <a:cs typeface="Times New Roman"/>
              </a:rPr>
              <a:t> </a:t>
            </a:r>
            <a:r>
              <a:rPr sz="2537" spc="-17" dirty="0">
                <a:latin typeface="Times New Roman"/>
                <a:cs typeface="Times New Roman"/>
              </a:rPr>
              <a:t>a</a:t>
            </a:r>
            <a:r>
              <a:rPr sz="2537" spc="8" dirty="0">
                <a:latin typeface="Times New Roman"/>
                <a:cs typeface="Times New Roman"/>
              </a:rPr>
              <a:t>n</a:t>
            </a:r>
            <a:r>
              <a:rPr sz="2537" dirty="0">
                <a:latin typeface="Times New Roman"/>
                <a:cs typeface="Times New Roman"/>
              </a:rPr>
              <a:t>d  </a:t>
            </a:r>
            <a:r>
              <a:rPr sz="2537" spc="13" dirty="0">
                <a:latin typeface="Times New Roman"/>
                <a:cs typeface="Times New Roman"/>
              </a:rPr>
              <a:t>t</a:t>
            </a:r>
            <a:r>
              <a:rPr sz="2537" spc="-8" dirty="0">
                <a:latin typeface="Times New Roman"/>
                <a:cs typeface="Times New Roman"/>
              </a:rPr>
              <a:t>h</a:t>
            </a:r>
            <a:r>
              <a:rPr sz="2537" spc="4" dirty="0">
                <a:latin typeface="Times New Roman"/>
                <a:cs typeface="Times New Roman"/>
              </a:rPr>
              <a:t>e</a:t>
            </a:r>
            <a:r>
              <a:rPr sz="2537" dirty="0">
                <a:latin typeface="Times New Roman"/>
                <a:cs typeface="Times New Roman"/>
              </a:rPr>
              <a:t>n </a:t>
            </a:r>
            <a:r>
              <a:rPr sz="2537" spc="139" dirty="0">
                <a:latin typeface="Times New Roman"/>
                <a:cs typeface="Times New Roman"/>
              </a:rPr>
              <a:t> </a:t>
            </a:r>
            <a:r>
              <a:rPr sz="2537" spc="8" dirty="0">
                <a:latin typeface="Times New Roman"/>
                <a:cs typeface="Times New Roman"/>
              </a:rPr>
              <a:t>h</a:t>
            </a:r>
            <a:r>
              <a:rPr sz="2537" spc="-17" dirty="0">
                <a:latin typeface="Times New Roman"/>
                <a:cs typeface="Times New Roman"/>
              </a:rPr>
              <a:t>i</a:t>
            </a:r>
            <a:r>
              <a:rPr sz="2537" dirty="0">
                <a:latin typeface="Times New Roman"/>
                <a:cs typeface="Times New Roman"/>
              </a:rPr>
              <a:t>g</a:t>
            </a:r>
            <a:r>
              <a:rPr sz="2537" spc="8" dirty="0">
                <a:latin typeface="Times New Roman"/>
                <a:cs typeface="Times New Roman"/>
              </a:rPr>
              <a:t>h-</a:t>
            </a:r>
            <a:r>
              <a:rPr sz="2537" dirty="0">
                <a:latin typeface="Times New Roman"/>
                <a:cs typeface="Times New Roman"/>
              </a:rPr>
              <a:t>l</a:t>
            </a:r>
            <a:r>
              <a:rPr sz="2537" spc="-13" dirty="0">
                <a:latin typeface="Times New Roman"/>
                <a:cs typeface="Times New Roman"/>
              </a:rPr>
              <a:t>e</a:t>
            </a:r>
            <a:r>
              <a:rPr sz="2537" spc="-22" dirty="0">
                <a:latin typeface="Times New Roman"/>
                <a:cs typeface="Times New Roman"/>
              </a:rPr>
              <a:t>v</a:t>
            </a:r>
            <a:r>
              <a:rPr sz="2537" spc="4" dirty="0">
                <a:latin typeface="Times New Roman"/>
                <a:cs typeface="Times New Roman"/>
              </a:rPr>
              <a:t>e</a:t>
            </a:r>
            <a:r>
              <a:rPr sz="2537" dirty="0">
                <a:latin typeface="Times New Roman"/>
                <a:cs typeface="Times New Roman"/>
              </a:rPr>
              <a:t>l</a:t>
            </a:r>
            <a:r>
              <a:rPr sz="2537" spc="370" dirty="0">
                <a:latin typeface="Times New Roman"/>
                <a:cs typeface="Times New Roman"/>
              </a:rPr>
              <a:t> </a:t>
            </a:r>
            <a:r>
              <a:rPr sz="2537" spc="4" dirty="0">
                <a:latin typeface="Times New Roman"/>
                <a:cs typeface="Times New Roman"/>
              </a:rPr>
              <a:t>m</a:t>
            </a:r>
            <a:r>
              <a:rPr sz="2537" spc="-13" dirty="0">
                <a:latin typeface="Times New Roman"/>
                <a:cs typeface="Times New Roman"/>
              </a:rPr>
              <a:t>o</a:t>
            </a:r>
            <a:r>
              <a:rPr sz="2537" spc="8" dirty="0">
                <a:latin typeface="Times New Roman"/>
                <a:cs typeface="Times New Roman"/>
              </a:rPr>
              <a:t>du</a:t>
            </a:r>
            <a:r>
              <a:rPr sz="2537" spc="-17" dirty="0">
                <a:latin typeface="Times New Roman"/>
                <a:cs typeface="Times New Roman"/>
              </a:rPr>
              <a:t>l</a:t>
            </a:r>
            <a:r>
              <a:rPr sz="2537" spc="23" dirty="0">
                <a:latin typeface="Times New Roman"/>
                <a:cs typeface="Times New Roman"/>
              </a:rPr>
              <a:t>e</a:t>
            </a:r>
            <a:r>
              <a:rPr sz="2537" dirty="0">
                <a:latin typeface="Times New Roman"/>
                <a:cs typeface="Times New Roman"/>
              </a:rPr>
              <a:t>s</a:t>
            </a:r>
            <a:r>
              <a:rPr sz="2537" spc="317" dirty="0">
                <a:latin typeface="Times New Roman"/>
                <a:cs typeface="Times New Roman"/>
              </a:rPr>
              <a:t> </a:t>
            </a:r>
            <a:r>
              <a:rPr sz="2537" dirty="0">
                <a:latin typeface="Times New Roman"/>
                <a:cs typeface="Times New Roman"/>
              </a:rPr>
              <a:t>a</a:t>
            </a:r>
            <a:r>
              <a:rPr sz="2537" spc="-8" dirty="0">
                <a:latin typeface="Times New Roman"/>
                <a:cs typeface="Times New Roman"/>
              </a:rPr>
              <a:t>n</a:t>
            </a:r>
            <a:r>
              <a:rPr sz="2537" dirty="0">
                <a:latin typeface="Times New Roman"/>
                <a:cs typeface="Times New Roman"/>
              </a:rPr>
              <a:t>d </a:t>
            </a:r>
            <a:r>
              <a:rPr sz="2537" spc="-8" dirty="0">
                <a:latin typeface="Times New Roman"/>
                <a:cs typeface="Times New Roman"/>
              </a:rPr>
              <a:t>f</a:t>
            </a:r>
            <a:r>
              <a:rPr sz="2537" dirty="0">
                <a:latin typeface="Times New Roman"/>
                <a:cs typeface="Times New Roman"/>
              </a:rPr>
              <a:t>i</a:t>
            </a:r>
            <a:r>
              <a:rPr sz="2537" spc="8" dirty="0">
                <a:latin typeface="Times New Roman"/>
                <a:cs typeface="Times New Roman"/>
              </a:rPr>
              <a:t>n</a:t>
            </a:r>
            <a:r>
              <a:rPr sz="2537" dirty="0">
                <a:latin typeface="Times New Roman"/>
                <a:cs typeface="Times New Roman"/>
              </a:rPr>
              <a:t>al</a:t>
            </a:r>
            <a:r>
              <a:rPr sz="2537" spc="-16" dirty="0">
                <a:latin typeface="Times New Roman"/>
                <a:cs typeface="Times New Roman"/>
              </a:rPr>
              <a:t>l</a:t>
            </a:r>
            <a:r>
              <a:rPr sz="2537" dirty="0">
                <a:latin typeface="Times New Roman"/>
                <a:cs typeface="Times New Roman"/>
              </a:rPr>
              <a:t>y</a:t>
            </a:r>
            <a:r>
              <a:rPr sz="2537" spc="148" dirty="0">
                <a:latin typeface="Times New Roman"/>
                <a:cs typeface="Times New Roman"/>
              </a:rPr>
              <a:t> </a:t>
            </a:r>
            <a:r>
              <a:rPr sz="2537" dirty="0">
                <a:latin typeface="Times New Roman"/>
                <a:cs typeface="Times New Roman"/>
              </a:rPr>
              <a:t>i</a:t>
            </a:r>
            <a:r>
              <a:rPr sz="2537" spc="-8" dirty="0">
                <a:latin typeface="Times New Roman"/>
                <a:cs typeface="Times New Roman"/>
              </a:rPr>
              <a:t>n</a:t>
            </a:r>
            <a:r>
              <a:rPr sz="2537" spc="-26" dirty="0">
                <a:latin typeface="Times New Roman"/>
                <a:cs typeface="Times New Roman"/>
              </a:rPr>
              <a:t>t</a:t>
            </a:r>
            <a:r>
              <a:rPr sz="2537" spc="4" dirty="0">
                <a:latin typeface="Times New Roman"/>
                <a:cs typeface="Times New Roman"/>
              </a:rPr>
              <a:t>e</a:t>
            </a:r>
            <a:r>
              <a:rPr sz="2537" dirty="0">
                <a:latin typeface="Times New Roman"/>
                <a:cs typeface="Times New Roman"/>
              </a:rPr>
              <a:t>g</a:t>
            </a:r>
            <a:r>
              <a:rPr sz="2537" spc="-35" dirty="0">
                <a:latin typeface="Times New Roman"/>
                <a:cs typeface="Times New Roman"/>
              </a:rPr>
              <a:t>r</a:t>
            </a:r>
            <a:r>
              <a:rPr sz="2537" spc="-17" dirty="0">
                <a:latin typeface="Times New Roman"/>
                <a:cs typeface="Times New Roman"/>
              </a:rPr>
              <a:t>a</a:t>
            </a:r>
            <a:r>
              <a:rPr sz="2537" spc="-8" dirty="0">
                <a:latin typeface="Times New Roman"/>
                <a:cs typeface="Times New Roman"/>
              </a:rPr>
              <a:t>t</a:t>
            </a:r>
            <a:r>
              <a:rPr sz="2537" spc="4" dirty="0">
                <a:latin typeface="Times New Roman"/>
                <a:cs typeface="Times New Roman"/>
              </a:rPr>
              <a:t>e</a:t>
            </a:r>
            <a:r>
              <a:rPr sz="2537" dirty="0">
                <a:latin typeface="Times New Roman"/>
                <a:cs typeface="Times New Roman"/>
              </a:rPr>
              <a:t>d</a:t>
            </a:r>
            <a:r>
              <a:rPr sz="2537" spc="68" dirty="0">
                <a:latin typeface="Times New Roman"/>
                <a:cs typeface="Times New Roman"/>
              </a:rPr>
              <a:t> </a:t>
            </a:r>
            <a:r>
              <a:rPr sz="2537" spc="13" dirty="0">
                <a:latin typeface="Times New Roman"/>
                <a:cs typeface="Times New Roman"/>
              </a:rPr>
              <a:t>t</a:t>
            </a:r>
            <a:r>
              <a:rPr sz="2537" spc="8" dirty="0">
                <a:latin typeface="Times New Roman"/>
                <a:cs typeface="Times New Roman"/>
              </a:rPr>
              <a:t>h</a:t>
            </a:r>
            <a:r>
              <a:rPr sz="2537" dirty="0">
                <a:latin typeface="Times New Roman"/>
                <a:cs typeface="Times New Roman"/>
              </a:rPr>
              <a:t>e</a:t>
            </a:r>
            <a:r>
              <a:rPr sz="2537" spc="317" dirty="0">
                <a:latin typeface="Times New Roman"/>
                <a:cs typeface="Times New Roman"/>
              </a:rPr>
              <a:t> </a:t>
            </a:r>
            <a:r>
              <a:rPr sz="2537" spc="8" dirty="0">
                <a:latin typeface="Times New Roman"/>
                <a:cs typeface="Times New Roman"/>
              </a:rPr>
              <a:t>h</a:t>
            </a:r>
            <a:r>
              <a:rPr sz="2537" dirty="0">
                <a:latin typeface="Times New Roman"/>
                <a:cs typeface="Times New Roman"/>
              </a:rPr>
              <a:t>igh</a:t>
            </a:r>
            <a:r>
              <a:rPr sz="2537" spc="145" dirty="0">
                <a:latin typeface="Times New Roman"/>
                <a:cs typeface="Times New Roman"/>
              </a:rPr>
              <a:t> </a:t>
            </a:r>
            <a:r>
              <a:rPr sz="2537" spc="-17" dirty="0">
                <a:latin typeface="Times New Roman"/>
                <a:cs typeface="Times New Roman"/>
              </a:rPr>
              <a:t>l</a:t>
            </a:r>
            <a:r>
              <a:rPr sz="2537" spc="-13" dirty="0">
                <a:latin typeface="Times New Roman"/>
                <a:cs typeface="Times New Roman"/>
              </a:rPr>
              <a:t>e</a:t>
            </a:r>
            <a:r>
              <a:rPr sz="2537" dirty="0">
                <a:latin typeface="Times New Roman"/>
                <a:cs typeface="Times New Roman"/>
              </a:rPr>
              <a:t>v</a:t>
            </a:r>
            <a:r>
              <a:rPr sz="2537" spc="4" dirty="0">
                <a:latin typeface="Times New Roman"/>
                <a:cs typeface="Times New Roman"/>
              </a:rPr>
              <a:t>e</a:t>
            </a:r>
            <a:r>
              <a:rPr sz="2537" dirty="0">
                <a:latin typeface="Times New Roman"/>
                <a:cs typeface="Times New Roman"/>
              </a:rPr>
              <a:t>l</a:t>
            </a:r>
            <a:r>
              <a:rPr sz="2537" spc="118" dirty="0">
                <a:latin typeface="Times New Roman"/>
                <a:cs typeface="Times New Roman"/>
              </a:rPr>
              <a:t> </a:t>
            </a:r>
            <a:r>
              <a:rPr sz="2537" spc="4" dirty="0">
                <a:latin typeface="Times New Roman"/>
                <a:cs typeface="Times New Roman"/>
              </a:rPr>
              <a:t>mo</a:t>
            </a:r>
            <a:r>
              <a:rPr sz="2537" spc="-8" dirty="0">
                <a:latin typeface="Times New Roman"/>
                <a:cs typeface="Times New Roman"/>
              </a:rPr>
              <a:t>d</a:t>
            </a:r>
            <a:r>
              <a:rPr sz="2537" spc="8" dirty="0">
                <a:latin typeface="Times New Roman"/>
                <a:cs typeface="Times New Roman"/>
              </a:rPr>
              <a:t>u</a:t>
            </a:r>
            <a:r>
              <a:rPr sz="2537" dirty="0">
                <a:latin typeface="Times New Roman"/>
                <a:cs typeface="Times New Roman"/>
              </a:rPr>
              <a:t>l</a:t>
            </a:r>
            <a:r>
              <a:rPr sz="2537" spc="4" dirty="0">
                <a:latin typeface="Times New Roman"/>
                <a:cs typeface="Times New Roman"/>
              </a:rPr>
              <a:t>e</a:t>
            </a:r>
            <a:r>
              <a:rPr sz="2537" dirty="0">
                <a:latin typeface="Times New Roman"/>
                <a:cs typeface="Times New Roman"/>
              </a:rPr>
              <a:t>s</a:t>
            </a:r>
            <a:r>
              <a:rPr sz="2537" spc="94" dirty="0">
                <a:latin typeface="Times New Roman"/>
                <a:cs typeface="Times New Roman"/>
              </a:rPr>
              <a:t> </a:t>
            </a:r>
            <a:r>
              <a:rPr sz="2537" spc="-26" dirty="0">
                <a:latin typeface="Times New Roman"/>
                <a:cs typeface="Times New Roman"/>
              </a:rPr>
              <a:t>t</a:t>
            </a:r>
            <a:r>
              <a:rPr sz="2537" dirty="0">
                <a:latin typeface="Times New Roman"/>
                <a:cs typeface="Times New Roman"/>
              </a:rPr>
              <a:t>o</a:t>
            </a:r>
            <a:r>
              <a:rPr sz="2537" spc="252" dirty="0">
                <a:latin typeface="Times New Roman"/>
                <a:cs typeface="Times New Roman"/>
              </a:rPr>
              <a:t> </a:t>
            </a:r>
            <a:r>
              <a:rPr sz="2537" spc="-17" dirty="0">
                <a:latin typeface="Times New Roman"/>
                <a:cs typeface="Times New Roman"/>
              </a:rPr>
              <a:t>l</a:t>
            </a:r>
            <a:r>
              <a:rPr sz="2537" spc="-13" dirty="0">
                <a:latin typeface="Times New Roman"/>
                <a:cs typeface="Times New Roman"/>
              </a:rPr>
              <a:t>o</a:t>
            </a:r>
            <a:r>
              <a:rPr sz="2537" dirty="0">
                <a:latin typeface="Times New Roman"/>
                <a:cs typeface="Times New Roman"/>
              </a:rPr>
              <a:t>w</a:t>
            </a:r>
            <a:r>
              <a:rPr sz="2537" spc="132" dirty="0">
                <a:latin typeface="Times New Roman"/>
                <a:cs typeface="Times New Roman"/>
              </a:rPr>
              <a:t> </a:t>
            </a:r>
            <a:r>
              <a:rPr sz="2537" dirty="0">
                <a:latin typeface="Times New Roman"/>
                <a:cs typeface="Times New Roman"/>
              </a:rPr>
              <a:t>l</a:t>
            </a:r>
            <a:r>
              <a:rPr sz="2537" spc="-13" dirty="0">
                <a:latin typeface="Times New Roman"/>
                <a:cs typeface="Times New Roman"/>
              </a:rPr>
              <a:t>e</a:t>
            </a:r>
            <a:r>
              <a:rPr sz="2537" dirty="0">
                <a:latin typeface="Times New Roman"/>
                <a:cs typeface="Times New Roman"/>
              </a:rPr>
              <a:t>v</a:t>
            </a:r>
            <a:r>
              <a:rPr sz="2537" spc="-13" dirty="0">
                <a:latin typeface="Times New Roman"/>
                <a:cs typeface="Times New Roman"/>
              </a:rPr>
              <a:t>e</a:t>
            </a:r>
            <a:r>
              <a:rPr sz="2537" dirty="0">
                <a:latin typeface="Times New Roman"/>
                <a:cs typeface="Times New Roman"/>
              </a:rPr>
              <a:t>l</a:t>
            </a:r>
            <a:r>
              <a:rPr sz="2537" spc="136" dirty="0">
                <a:latin typeface="Times New Roman"/>
                <a:cs typeface="Times New Roman"/>
              </a:rPr>
              <a:t> </a:t>
            </a:r>
            <a:r>
              <a:rPr sz="2537" spc="-8" dirty="0">
                <a:latin typeface="Times New Roman"/>
                <a:cs typeface="Times New Roman"/>
              </a:rPr>
              <a:t>t</a:t>
            </a:r>
            <a:r>
              <a:rPr sz="2537" dirty="0">
                <a:latin typeface="Times New Roman"/>
                <a:cs typeface="Times New Roman"/>
              </a:rPr>
              <a:t>o</a:t>
            </a:r>
            <a:r>
              <a:rPr sz="2537" spc="234" dirty="0">
                <a:latin typeface="Times New Roman"/>
                <a:cs typeface="Times New Roman"/>
              </a:rPr>
              <a:t> </a:t>
            </a:r>
            <a:r>
              <a:rPr sz="2537" spc="4" dirty="0">
                <a:latin typeface="Times New Roman"/>
                <a:cs typeface="Times New Roman"/>
              </a:rPr>
              <a:t>e</a:t>
            </a:r>
            <a:r>
              <a:rPr sz="2537" spc="-8" dirty="0">
                <a:latin typeface="Times New Roman"/>
                <a:cs typeface="Times New Roman"/>
              </a:rPr>
              <a:t>n</a:t>
            </a:r>
            <a:r>
              <a:rPr sz="2537" dirty="0">
                <a:latin typeface="Times New Roman"/>
                <a:cs typeface="Times New Roman"/>
              </a:rPr>
              <a:t>s</a:t>
            </a:r>
            <a:r>
              <a:rPr sz="2537" spc="8" dirty="0">
                <a:latin typeface="Times New Roman"/>
                <a:cs typeface="Times New Roman"/>
              </a:rPr>
              <a:t>u</a:t>
            </a:r>
            <a:r>
              <a:rPr sz="2537" spc="-35" dirty="0">
                <a:latin typeface="Times New Roman"/>
                <a:cs typeface="Times New Roman"/>
              </a:rPr>
              <a:t>r</a:t>
            </a:r>
            <a:r>
              <a:rPr sz="2537" dirty="0">
                <a:latin typeface="Times New Roman"/>
                <a:cs typeface="Times New Roman"/>
              </a:rPr>
              <a:t>e</a:t>
            </a:r>
            <a:r>
              <a:rPr sz="2537" spc="422" dirty="0">
                <a:latin typeface="Times New Roman"/>
                <a:cs typeface="Times New Roman"/>
              </a:rPr>
              <a:t> </a:t>
            </a:r>
            <a:r>
              <a:rPr sz="2537" spc="-8" dirty="0">
                <a:latin typeface="Times New Roman"/>
                <a:cs typeface="Times New Roman"/>
              </a:rPr>
              <a:t>t</a:t>
            </a:r>
            <a:r>
              <a:rPr sz="2537" spc="8" dirty="0">
                <a:latin typeface="Times New Roman"/>
                <a:cs typeface="Times New Roman"/>
              </a:rPr>
              <a:t>h</a:t>
            </a:r>
            <a:r>
              <a:rPr sz="2537" dirty="0">
                <a:latin typeface="Times New Roman"/>
                <a:cs typeface="Times New Roman"/>
              </a:rPr>
              <a:t>e</a:t>
            </a:r>
            <a:r>
              <a:rPr sz="2537" spc="335" dirty="0">
                <a:latin typeface="Times New Roman"/>
                <a:cs typeface="Times New Roman"/>
              </a:rPr>
              <a:t> </a:t>
            </a:r>
            <a:r>
              <a:rPr sz="2537" spc="-40" dirty="0">
                <a:latin typeface="Times New Roman"/>
                <a:cs typeface="Times New Roman"/>
              </a:rPr>
              <a:t>s</a:t>
            </a:r>
            <a:r>
              <a:rPr sz="2537" spc="-4" dirty="0">
                <a:latin typeface="Times New Roman"/>
                <a:cs typeface="Times New Roman"/>
              </a:rPr>
              <a:t>y</a:t>
            </a:r>
            <a:r>
              <a:rPr sz="2537" spc="-40" dirty="0">
                <a:latin typeface="Times New Roman"/>
                <a:cs typeface="Times New Roman"/>
              </a:rPr>
              <a:t>s</a:t>
            </a:r>
            <a:r>
              <a:rPr sz="2537" spc="-8" dirty="0">
                <a:latin typeface="Times New Roman"/>
                <a:cs typeface="Times New Roman"/>
              </a:rPr>
              <a:t>t</a:t>
            </a:r>
            <a:r>
              <a:rPr sz="2537" spc="4" dirty="0">
                <a:latin typeface="Times New Roman"/>
                <a:cs typeface="Times New Roman"/>
              </a:rPr>
              <a:t>e</a:t>
            </a:r>
            <a:r>
              <a:rPr sz="2537" dirty="0">
                <a:latin typeface="Times New Roman"/>
                <a:cs typeface="Times New Roman"/>
              </a:rPr>
              <a:t>m is</a:t>
            </a:r>
            <a:r>
              <a:rPr sz="2537" spc="-31" dirty="0">
                <a:latin typeface="Times New Roman"/>
                <a:cs typeface="Times New Roman"/>
              </a:rPr>
              <a:t> </a:t>
            </a:r>
            <a:r>
              <a:rPr sz="2537" spc="-25" dirty="0">
                <a:latin typeface="Times New Roman"/>
                <a:cs typeface="Times New Roman"/>
              </a:rPr>
              <a:t>w</a:t>
            </a:r>
            <a:r>
              <a:rPr sz="2537" spc="-12" dirty="0">
                <a:latin typeface="Times New Roman"/>
                <a:cs typeface="Times New Roman"/>
              </a:rPr>
              <a:t>o</a:t>
            </a:r>
            <a:r>
              <a:rPr sz="2537" spc="4" dirty="0">
                <a:latin typeface="Times New Roman"/>
                <a:cs typeface="Times New Roman"/>
              </a:rPr>
              <a:t>r</a:t>
            </a:r>
            <a:r>
              <a:rPr sz="2537" spc="12" dirty="0">
                <a:latin typeface="Times New Roman"/>
                <a:cs typeface="Times New Roman"/>
              </a:rPr>
              <a:t>k</a:t>
            </a:r>
            <a:r>
              <a:rPr sz="2537" dirty="0">
                <a:latin typeface="Times New Roman"/>
                <a:cs typeface="Times New Roman"/>
              </a:rPr>
              <a:t>i</a:t>
            </a:r>
            <a:r>
              <a:rPr sz="2537" spc="-8" dirty="0">
                <a:latin typeface="Times New Roman"/>
                <a:cs typeface="Times New Roman"/>
              </a:rPr>
              <a:t>n</a:t>
            </a:r>
            <a:r>
              <a:rPr sz="2537" dirty="0">
                <a:latin typeface="Times New Roman"/>
                <a:cs typeface="Times New Roman"/>
              </a:rPr>
              <a:t>g</a:t>
            </a:r>
            <a:r>
              <a:rPr sz="2537" spc="235" dirty="0">
                <a:latin typeface="Times New Roman"/>
                <a:cs typeface="Times New Roman"/>
              </a:rPr>
              <a:t> </a:t>
            </a:r>
            <a:r>
              <a:rPr sz="2537" dirty="0">
                <a:latin typeface="Times New Roman"/>
                <a:cs typeface="Times New Roman"/>
              </a:rPr>
              <a:t>as</a:t>
            </a:r>
            <a:r>
              <a:rPr sz="2537" spc="8" dirty="0">
                <a:latin typeface="Times New Roman"/>
                <a:cs typeface="Times New Roman"/>
              </a:rPr>
              <a:t> </a:t>
            </a:r>
            <a:r>
              <a:rPr sz="2537" dirty="0">
                <a:latin typeface="Times New Roman"/>
                <a:cs typeface="Times New Roman"/>
              </a:rPr>
              <a:t>i</a:t>
            </a:r>
            <a:r>
              <a:rPr sz="2537" spc="-26" dirty="0">
                <a:latin typeface="Times New Roman"/>
                <a:cs typeface="Times New Roman"/>
              </a:rPr>
              <a:t>n</a:t>
            </a:r>
            <a:r>
              <a:rPr sz="2537" spc="-8" dirty="0">
                <a:latin typeface="Times New Roman"/>
                <a:cs typeface="Times New Roman"/>
              </a:rPr>
              <a:t>t</a:t>
            </a:r>
            <a:r>
              <a:rPr sz="2537" spc="-13" dirty="0">
                <a:latin typeface="Times New Roman"/>
                <a:cs typeface="Times New Roman"/>
              </a:rPr>
              <a:t>e</a:t>
            </a:r>
            <a:r>
              <a:rPr sz="2537" spc="8" dirty="0">
                <a:latin typeface="Times New Roman"/>
                <a:cs typeface="Times New Roman"/>
              </a:rPr>
              <a:t>nd</a:t>
            </a:r>
            <a:r>
              <a:rPr sz="2537" spc="-13" dirty="0">
                <a:latin typeface="Times New Roman"/>
                <a:cs typeface="Times New Roman"/>
              </a:rPr>
              <a:t>e</a:t>
            </a:r>
            <a:r>
              <a:rPr sz="2537" dirty="0">
                <a:latin typeface="Times New Roman"/>
                <a:cs typeface="Times New Roman"/>
              </a:rPr>
              <a:t>d</a:t>
            </a:r>
          </a:p>
        </p:txBody>
      </p:sp>
      <p:sp>
        <p:nvSpPr>
          <p:cNvPr id="5" name="object 5"/>
          <p:cNvSpPr txBox="1"/>
          <p:nvPr/>
        </p:nvSpPr>
        <p:spPr>
          <a:xfrm>
            <a:off x="2380597" y="4138053"/>
            <a:ext cx="6987268" cy="554551"/>
          </a:xfrm>
          <a:prstGeom prst="rect">
            <a:avLst/>
          </a:prstGeom>
        </p:spPr>
        <p:txBody>
          <a:bodyPr wrap="square" lIns="0" tIns="0" rIns="0" bIns="0" rtlCol="0">
            <a:noAutofit/>
          </a:bodyPr>
          <a:lstStyle/>
          <a:p>
            <a:pPr marL="425729" indent="-414223">
              <a:lnSpc>
                <a:spcPts val="2034"/>
              </a:lnSpc>
              <a:spcBef>
                <a:spcPts val="101"/>
              </a:spcBef>
              <a:buFont typeface="Arial" panose="020B0604020202020204" pitchFamily="34" charset="0"/>
              <a:buChar char="•"/>
            </a:pPr>
            <a:r>
              <a:rPr sz="2537" dirty="0">
                <a:solidFill>
                  <a:srgbClr val="BF0000"/>
                </a:solidFill>
                <a:latin typeface="Times New Roman"/>
                <a:cs typeface="Times New Roman"/>
              </a:rPr>
              <a:t>D</a:t>
            </a:r>
            <a:r>
              <a:rPr sz="2537" spc="-8" dirty="0">
                <a:solidFill>
                  <a:srgbClr val="BF0000"/>
                </a:solidFill>
                <a:latin typeface="Times New Roman"/>
                <a:cs typeface="Times New Roman"/>
              </a:rPr>
              <a:t>r</a:t>
            </a:r>
            <a:r>
              <a:rPr sz="2537" spc="8" dirty="0">
                <a:solidFill>
                  <a:srgbClr val="BF0000"/>
                </a:solidFill>
                <a:latin typeface="Times New Roman"/>
                <a:cs typeface="Times New Roman"/>
              </a:rPr>
              <a:t>i</a:t>
            </a:r>
            <a:r>
              <a:rPr sz="2537" spc="-23" dirty="0">
                <a:solidFill>
                  <a:srgbClr val="BF0000"/>
                </a:solidFill>
                <a:latin typeface="Times New Roman"/>
                <a:cs typeface="Times New Roman"/>
              </a:rPr>
              <a:t>v</a:t>
            </a:r>
            <a:r>
              <a:rPr sz="2537" spc="-4" dirty="0">
                <a:solidFill>
                  <a:srgbClr val="BF0000"/>
                </a:solidFill>
                <a:latin typeface="Times New Roman"/>
                <a:cs typeface="Times New Roman"/>
              </a:rPr>
              <a:t>e</a:t>
            </a:r>
            <a:r>
              <a:rPr sz="2537" spc="-8" dirty="0">
                <a:solidFill>
                  <a:srgbClr val="BF0000"/>
                </a:solidFill>
                <a:latin typeface="Times New Roman"/>
                <a:cs typeface="Times New Roman"/>
              </a:rPr>
              <a:t>r</a:t>
            </a:r>
            <a:r>
              <a:rPr sz="2537" dirty="0">
                <a:solidFill>
                  <a:srgbClr val="BF0000"/>
                </a:solidFill>
                <a:latin typeface="Times New Roman"/>
                <a:cs typeface="Times New Roman"/>
              </a:rPr>
              <a:t>s</a:t>
            </a:r>
            <a:r>
              <a:rPr sz="2537" spc="227" dirty="0">
                <a:solidFill>
                  <a:srgbClr val="BF0000"/>
                </a:solidFill>
                <a:latin typeface="Times New Roman"/>
                <a:cs typeface="Times New Roman"/>
              </a:rPr>
              <a:t> </a:t>
            </a:r>
            <a:r>
              <a:rPr sz="2537" dirty="0">
                <a:latin typeface="Times New Roman"/>
                <a:cs typeface="Times New Roman"/>
              </a:rPr>
              <a:t>a</a:t>
            </a:r>
            <a:r>
              <a:rPr sz="2537" spc="-13" dirty="0">
                <a:latin typeface="Times New Roman"/>
                <a:cs typeface="Times New Roman"/>
              </a:rPr>
              <a:t>r</a:t>
            </a:r>
            <a:r>
              <a:rPr sz="2537" dirty="0">
                <a:latin typeface="Times New Roman"/>
                <a:cs typeface="Times New Roman"/>
              </a:rPr>
              <a:t>e </a:t>
            </a:r>
            <a:r>
              <a:rPr sz="2537" spc="49" dirty="0">
                <a:latin typeface="Times New Roman"/>
                <a:cs typeface="Times New Roman"/>
              </a:rPr>
              <a:t> </a:t>
            </a:r>
            <a:r>
              <a:rPr sz="2537" spc="-8" dirty="0">
                <a:latin typeface="Times New Roman"/>
                <a:cs typeface="Times New Roman"/>
              </a:rPr>
              <a:t>u</a:t>
            </a:r>
            <a:r>
              <a:rPr sz="2537" dirty="0">
                <a:latin typeface="Times New Roman"/>
                <a:cs typeface="Times New Roman"/>
              </a:rPr>
              <a:t>s</a:t>
            </a:r>
            <a:r>
              <a:rPr sz="2537" spc="4" dirty="0">
                <a:latin typeface="Times New Roman"/>
                <a:cs typeface="Times New Roman"/>
              </a:rPr>
              <a:t>e</a:t>
            </a:r>
            <a:r>
              <a:rPr sz="2537" dirty="0">
                <a:latin typeface="Times New Roman"/>
                <a:cs typeface="Times New Roman"/>
              </a:rPr>
              <a:t>d </a:t>
            </a:r>
            <a:r>
              <a:rPr sz="2537" spc="51" dirty="0">
                <a:latin typeface="Times New Roman"/>
                <a:cs typeface="Times New Roman"/>
              </a:rPr>
              <a:t> </a:t>
            </a:r>
            <a:r>
              <a:rPr sz="2537" dirty="0">
                <a:latin typeface="Times New Roman"/>
                <a:cs typeface="Times New Roman"/>
              </a:rPr>
              <a:t>as</a:t>
            </a:r>
            <a:r>
              <a:rPr sz="2537" spc="389" dirty="0">
                <a:latin typeface="Times New Roman"/>
                <a:cs typeface="Times New Roman"/>
              </a:rPr>
              <a:t> </a:t>
            </a:r>
            <a:r>
              <a:rPr sz="2537" dirty="0">
                <a:latin typeface="Times New Roman"/>
                <a:cs typeface="Times New Roman"/>
              </a:rPr>
              <a:t>a</a:t>
            </a:r>
            <a:r>
              <a:rPr sz="2537" spc="393" dirty="0">
                <a:latin typeface="Times New Roman"/>
                <a:cs typeface="Times New Roman"/>
              </a:rPr>
              <a:t> </a:t>
            </a:r>
            <a:r>
              <a:rPr sz="2537" spc="-8" dirty="0">
                <a:solidFill>
                  <a:srgbClr val="BF0000"/>
                </a:solidFill>
                <a:latin typeface="Times New Roman"/>
                <a:cs typeface="Times New Roman"/>
              </a:rPr>
              <a:t>t</a:t>
            </a:r>
            <a:r>
              <a:rPr sz="2537" spc="-13" dirty="0">
                <a:solidFill>
                  <a:srgbClr val="BF0000"/>
                </a:solidFill>
                <a:latin typeface="Times New Roman"/>
                <a:cs typeface="Times New Roman"/>
              </a:rPr>
              <a:t>e</a:t>
            </a:r>
            <a:r>
              <a:rPr sz="2537" spc="4" dirty="0">
                <a:solidFill>
                  <a:srgbClr val="BF0000"/>
                </a:solidFill>
                <a:latin typeface="Times New Roman"/>
                <a:cs typeface="Times New Roman"/>
              </a:rPr>
              <a:t>m</a:t>
            </a:r>
            <a:r>
              <a:rPr sz="2537" spc="8" dirty="0">
                <a:solidFill>
                  <a:srgbClr val="BF0000"/>
                </a:solidFill>
                <a:latin typeface="Times New Roman"/>
                <a:cs typeface="Times New Roman"/>
              </a:rPr>
              <a:t>p</a:t>
            </a:r>
            <a:r>
              <a:rPr sz="2537" spc="-13" dirty="0">
                <a:solidFill>
                  <a:srgbClr val="BF0000"/>
                </a:solidFill>
                <a:latin typeface="Times New Roman"/>
                <a:cs typeface="Times New Roman"/>
              </a:rPr>
              <a:t>o</a:t>
            </a:r>
            <a:r>
              <a:rPr sz="2537" spc="-35" dirty="0">
                <a:solidFill>
                  <a:srgbClr val="BF0000"/>
                </a:solidFill>
                <a:latin typeface="Times New Roman"/>
                <a:cs typeface="Times New Roman"/>
              </a:rPr>
              <a:t>r</a:t>
            </a:r>
            <a:r>
              <a:rPr sz="2537" dirty="0">
                <a:solidFill>
                  <a:srgbClr val="BF0000"/>
                </a:solidFill>
                <a:latin typeface="Times New Roman"/>
                <a:cs typeface="Times New Roman"/>
              </a:rPr>
              <a:t>a</a:t>
            </a:r>
            <a:r>
              <a:rPr sz="2537" spc="4" dirty="0">
                <a:solidFill>
                  <a:srgbClr val="BF0000"/>
                </a:solidFill>
                <a:latin typeface="Times New Roman"/>
                <a:cs typeface="Times New Roman"/>
              </a:rPr>
              <a:t>r</a:t>
            </a:r>
            <a:r>
              <a:rPr sz="2537" dirty="0">
                <a:solidFill>
                  <a:srgbClr val="BF0000"/>
                </a:solidFill>
                <a:latin typeface="Times New Roman"/>
                <a:cs typeface="Times New Roman"/>
              </a:rPr>
              <a:t>y </a:t>
            </a:r>
            <a:r>
              <a:rPr sz="2537" spc="217" dirty="0">
                <a:solidFill>
                  <a:srgbClr val="BF0000"/>
                </a:solidFill>
                <a:latin typeface="Times New Roman"/>
                <a:cs typeface="Times New Roman"/>
              </a:rPr>
              <a:t> </a:t>
            </a:r>
            <a:r>
              <a:rPr sz="2537" spc="4" dirty="0">
                <a:solidFill>
                  <a:srgbClr val="BF0000"/>
                </a:solidFill>
                <a:latin typeface="Times New Roman"/>
                <a:cs typeface="Times New Roman"/>
              </a:rPr>
              <a:t>m</a:t>
            </a:r>
            <a:r>
              <a:rPr sz="2537" spc="-13" dirty="0">
                <a:solidFill>
                  <a:srgbClr val="BF0000"/>
                </a:solidFill>
                <a:latin typeface="Times New Roman"/>
                <a:cs typeface="Times New Roman"/>
              </a:rPr>
              <a:t>o</a:t>
            </a:r>
            <a:r>
              <a:rPr sz="2537" spc="8" dirty="0">
                <a:solidFill>
                  <a:srgbClr val="BF0000"/>
                </a:solidFill>
                <a:latin typeface="Times New Roman"/>
                <a:cs typeface="Times New Roman"/>
              </a:rPr>
              <a:t>du</a:t>
            </a:r>
            <a:r>
              <a:rPr sz="2537" dirty="0">
                <a:solidFill>
                  <a:srgbClr val="BF0000"/>
                </a:solidFill>
                <a:latin typeface="Times New Roman"/>
                <a:cs typeface="Times New Roman"/>
              </a:rPr>
              <a:t>le</a:t>
            </a:r>
            <a:r>
              <a:rPr sz="2537" dirty="0">
                <a:latin typeface="Times New Roman"/>
                <a:cs typeface="Times New Roman"/>
              </a:rPr>
              <a:t>, </a:t>
            </a:r>
            <a:r>
              <a:rPr sz="2537" spc="-149" dirty="0">
                <a:latin typeface="Times New Roman"/>
                <a:cs typeface="Times New Roman"/>
              </a:rPr>
              <a:t> </a:t>
            </a:r>
            <a:r>
              <a:rPr sz="2537" dirty="0">
                <a:latin typeface="Times New Roman"/>
                <a:cs typeface="Times New Roman"/>
              </a:rPr>
              <a:t>if</a:t>
            </a:r>
            <a:r>
              <a:rPr sz="2537" spc="408" dirty="0">
                <a:latin typeface="Times New Roman"/>
                <a:cs typeface="Times New Roman"/>
              </a:rPr>
              <a:t> </a:t>
            </a:r>
            <a:r>
              <a:rPr sz="2537" dirty="0">
                <a:latin typeface="Times New Roman"/>
                <a:cs typeface="Times New Roman"/>
              </a:rPr>
              <a:t>a</a:t>
            </a:r>
            <a:r>
              <a:rPr sz="2537" spc="393" dirty="0">
                <a:latin typeface="Times New Roman"/>
                <a:cs typeface="Times New Roman"/>
              </a:rPr>
              <a:t> </a:t>
            </a:r>
            <a:r>
              <a:rPr sz="2537" spc="4" dirty="0">
                <a:latin typeface="Times New Roman"/>
                <a:cs typeface="Times New Roman"/>
              </a:rPr>
              <a:t>mo</a:t>
            </a:r>
            <a:r>
              <a:rPr sz="2537" spc="-8" dirty="0">
                <a:latin typeface="Times New Roman"/>
                <a:cs typeface="Times New Roman"/>
              </a:rPr>
              <a:t>d</a:t>
            </a:r>
            <a:r>
              <a:rPr sz="2537" spc="8" dirty="0">
                <a:latin typeface="Times New Roman"/>
                <a:cs typeface="Times New Roman"/>
              </a:rPr>
              <a:t>u</a:t>
            </a:r>
            <a:r>
              <a:rPr sz="2537" dirty="0">
                <a:latin typeface="Times New Roman"/>
                <a:cs typeface="Times New Roman"/>
              </a:rPr>
              <a:t>le </a:t>
            </a:r>
            <a:r>
              <a:rPr sz="2537" spc="-144" dirty="0">
                <a:latin typeface="Times New Roman"/>
                <a:cs typeface="Times New Roman"/>
              </a:rPr>
              <a:t> </a:t>
            </a:r>
            <a:r>
              <a:rPr sz="2537" dirty="0">
                <a:latin typeface="Times New Roman"/>
                <a:cs typeface="Times New Roman"/>
              </a:rPr>
              <a:t>is</a:t>
            </a:r>
            <a:r>
              <a:rPr sz="2537" spc="366" dirty="0">
                <a:latin typeface="Times New Roman"/>
                <a:cs typeface="Times New Roman"/>
              </a:rPr>
              <a:t> </a:t>
            </a:r>
            <a:r>
              <a:rPr sz="2537" spc="8" dirty="0">
                <a:latin typeface="Times New Roman"/>
                <a:cs typeface="Times New Roman"/>
              </a:rPr>
              <a:t>n</a:t>
            </a:r>
            <a:r>
              <a:rPr sz="2537" spc="-13" dirty="0">
                <a:latin typeface="Times New Roman"/>
                <a:cs typeface="Times New Roman"/>
              </a:rPr>
              <a:t>o</a:t>
            </a:r>
            <a:r>
              <a:rPr sz="2537" dirty="0">
                <a:latin typeface="Times New Roman"/>
                <a:cs typeface="Times New Roman"/>
              </a:rPr>
              <a:t>t </a:t>
            </a:r>
            <a:r>
              <a:rPr sz="2537" spc="60" dirty="0">
                <a:latin typeface="Times New Roman"/>
                <a:cs typeface="Times New Roman"/>
              </a:rPr>
              <a:t> </a:t>
            </a:r>
            <a:r>
              <a:rPr sz="2537" spc="-13" dirty="0">
                <a:latin typeface="Times New Roman"/>
                <a:cs typeface="Times New Roman"/>
              </a:rPr>
              <a:t>r</a:t>
            </a:r>
            <a:r>
              <a:rPr sz="2537" spc="4" dirty="0">
                <a:latin typeface="Times New Roman"/>
                <a:cs typeface="Times New Roman"/>
              </a:rPr>
              <a:t>e</a:t>
            </a:r>
            <a:r>
              <a:rPr sz="2537" dirty="0">
                <a:latin typeface="Times New Roman"/>
                <a:cs typeface="Times New Roman"/>
              </a:rPr>
              <a:t>a</a:t>
            </a:r>
            <a:r>
              <a:rPr sz="2537" spc="-8" dirty="0">
                <a:latin typeface="Times New Roman"/>
                <a:cs typeface="Times New Roman"/>
              </a:rPr>
              <a:t>d</a:t>
            </a:r>
            <a:r>
              <a:rPr sz="2537" dirty="0">
                <a:latin typeface="Times New Roman"/>
                <a:cs typeface="Times New Roman"/>
              </a:rPr>
              <a:t>y</a:t>
            </a:r>
            <a:r>
              <a:rPr lang="en-US" sz="2537" dirty="0">
                <a:latin typeface="Times New Roman"/>
                <a:cs typeface="Times New Roman"/>
              </a:rPr>
              <a:t> </a:t>
            </a:r>
            <a:r>
              <a:rPr sz="2537" dirty="0">
                <a:latin typeface="Times New Roman"/>
                <a:cs typeface="Times New Roman"/>
              </a:rPr>
              <a:t>i</a:t>
            </a:r>
            <a:r>
              <a:rPr sz="2537" spc="-26" dirty="0">
                <a:latin typeface="Times New Roman"/>
                <a:cs typeface="Times New Roman"/>
              </a:rPr>
              <a:t>n</a:t>
            </a:r>
            <a:r>
              <a:rPr sz="2537" spc="-8" dirty="0">
                <a:latin typeface="Times New Roman"/>
                <a:cs typeface="Times New Roman"/>
              </a:rPr>
              <a:t>t</a:t>
            </a:r>
            <a:r>
              <a:rPr sz="2537" spc="4" dirty="0">
                <a:latin typeface="Times New Roman"/>
                <a:cs typeface="Times New Roman"/>
              </a:rPr>
              <a:t>e</a:t>
            </a:r>
            <a:r>
              <a:rPr sz="2537" spc="-17" dirty="0">
                <a:latin typeface="Times New Roman"/>
                <a:cs typeface="Times New Roman"/>
              </a:rPr>
              <a:t>g</a:t>
            </a:r>
            <a:r>
              <a:rPr sz="2537" spc="-35" dirty="0">
                <a:latin typeface="Times New Roman"/>
                <a:cs typeface="Times New Roman"/>
              </a:rPr>
              <a:t>r</a:t>
            </a:r>
            <a:r>
              <a:rPr sz="2537" spc="-17" dirty="0">
                <a:latin typeface="Times New Roman"/>
                <a:cs typeface="Times New Roman"/>
              </a:rPr>
              <a:t>a</a:t>
            </a:r>
            <a:r>
              <a:rPr sz="2537" spc="13" dirty="0">
                <a:latin typeface="Times New Roman"/>
                <a:cs typeface="Times New Roman"/>
              </a:rPr>
              <a:t>t</a:t>
            </a:r>
            <a:r>
              <a:rPr sz="2537" spc="-17" dirty="0">
                <a:latin typeface="Times New Roman"/>
                <a:cs typeface="Times New Roman"/>
              </a:rPr>
              <a:t>i</a:t>
            </a:r>
            <a:r>
              <a:rPr sz="2537" spc="4" dirty="0">
                <a:latin typeface="Times New Roman"/>
                <a:cs typeface="Times New Roman"/>
              </a:rPr>
              <a:t>o</a:t>
            </a:r>
            <a:r>
              <a:rPr sz="2537" dirty="0">
                <a:latin typeface="Times New Roman"/>
                <a:cs typeface="Times New Roman"/>
              </a:rPr>
              <a:t>n</a:t>
            </a:r>
            <a:r>
              <a:rPr sz="2537" spc="-49" dirty="0">
                <a:latin typeface="Times New Roman"/>
                <a:cs typeface="Times New Roman"/>
              </a:rPr>
              <a:t> </a:t>
            </a:r>
            <a:r>
              <a:rPr sz="2537" spc="-8" dirty="0">
                <a:latin typeface="Times New Roman"/>
                <a:cs typeface="Times New Roman"/>
              </a:rPr>
              <a:t>t</a:t>
            </a:r>
            <a:r>
              <a:rPr sz="2537" spc="4" dirty="0">
                <a:latin typeface="Times New Roman"/>
                <a:cs typeface="Times New Roman"/>
              </a:rPr>
              <a:t>e</a:t>
            </a:r>
            <a:r>
              <a:rPr sz="2537" spc="-40" dirty="0">
                <a:latin typeface="Times New Roman"/>
                <a:cs typeface="Times New Roman"/>
              </a:rPr>
              <a:t>s</a:t>
            </a:r>
            <a:r>
              <a:rPr sz="2537" spc="13" dirty="0">
                <a:latin typeface="Times New Roman"/>
                <a:cs typeface="Times New Roman"/>
              </a:rPr>
              <a:t>t</a:t>
            </a:r>
            <a:r>
              <a:rPr sz="2537" dirty="0">
                <a:latin typeface="Times New Roman"/>
                <a:cs typeface="Times New Roman"/>
              </a:rPr>
              <a:t>i</a:t>
            </a:r>
            <a:r>
              <a:rPr sz="2537" spc="8" dirty="0">
                <a:latin typeface="Times New Roman"/>
                <a:cs typeface="Times New Roman"/>
              </a:rPr>
              <a:t>n</a:t>
            </a:r>
            <a:r>
              <a:rPr sz="2537" dirty="0">
                <a:latin typeface="Times New Roman"/>
                <a:cs typeface="Times New Roman"/>
              </a:rPr>
              <a:t>g</a:t>
            </a:r>
          </a:p>
        </p:txBody>
      </p:sp>
      <p:sp>
        <p:nvSpPr>
          <p:cNvPr id="4" name="object 4"/>
          <p:cNvSpPr txBox="1"/>
          <p:nvPr/>
        </p:nvSpPr>
        <p:spPr>
          <a:xfrm>
            <a:off x="9724514" y="3282127"/>
            <a:ext cx="341495" cy="264653"/>
          </a:xfrm>
          <a:prstGeom prst="rect">
            <a:avLst/>
          </a:prstGeom>
        </p:spPr>
        <p:txBody>
          <a:bodyPr wrap="square" lIns="0" tIns="0" rIns="0" bIns="0" rtlCol="0">
            <a:noAutofit/>
          </a:bodyPr>
          <a:lstStyle/>
          <a:p>
            <a:pPr marL="11506">
              <a:lnSpc>
                <a:spcPts val="2034"/>
              </a:lnSpc>
              <a:spcBef>
                <a:spcPts val="101"/>
              </a:spcBef>
            </a:pPr>
            <a:r>
              <a:rPr sz="2537" spc="-45" dirty="0">
                <a:latin typeface="Times New Roman"/>
                <a:cs typeface="Times New Roman"/>
              </a:rPr>
              <a:t>f</a:t>
            </a:r>
            <a:r>
              <a:rPr sz="2537" spc="23" dirty="0">
                <a:latin typeface="Times New Roman"/>
                <a:cs typeface="Times New Roman"/>
              </a:rPr>
              <a:t>o</a:t>
            </a:r>
            <a:r>
              <a:rPr sz="2537" dirty="0">
                <a:latin typeface="Times New Roman"/>
                <a:cs typeface="Times New Roman"/>
              </a:rPr>
              <a:t>r</a:t>
            </a:r>
            <a:endParaRPr sz="2537">
              <a:latin typeface="Times New Roman"/>
              <a:cs typeface="Times New Roman"/>
            </a:endParaRPr>
          </a:p>
        </p:txBody>
      </p:sp>
      <p:sp>
        <p:nvSpPr>
          <p:cNvPr id="26" name="Footer Placeholder 4">
            <a:extLst>
              <a:ext uri="{FF2B5EF4-FFF2-40B4-BE49-F238E27FC236}">
                <a16:creationId xmlns:a16="http://schemas.microsoft.com/office/drawing/2014/main" id="{19FA4A48-4EF7-9344-98C2-00E444628096}"/>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27" name="Object 4">
            <a:extLst>
              <a:ext uri="{FF2B5EF4-FFF2-40B4-BE49-F238E27FC236}">
                <a16:creationId xmlns:a16="http://schemas.microsoft.com/office/drawing/2014/main" id="{4EF5EE08-1562-6B4F-A729-E39750250D63}"/>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3075" r:id="rId3" imgW="13937020" imgH="5409524" progId="">
                  <p:embed/>
                </p:oleObj>
              </mc:Choice>
              <mc:Fallback>
                <p:oleObj r:id="rId3" imgW="13937020" imgH="5409524" progId="">
                  <p:embed/>
                  <p:pic>
                    <p:nvPicPr>
                      <p:cNvPr id="27" name="Object 4">
                        <a:extLst>
                          <a:ext uri="{FF2B5EF4-FFF2-40B4-BE49-F238E27FC236}">
                            <a16:creationId xmlns:a16="http://schemas.microsoft.com/office/drawing/2014/main" id="{4EF5EE08-1562-6B4F-A729-E39750250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498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71683"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9E08815-F347-4690-8477-CA23F3188B5C}" type="slidenum">
              <a:rPr lang="en-US" altLang="en-US" sz="1400"/>
              <a:pPr>
                <a:spcBef>
                  <a:spcPct val="0"/>
                </a:spcBef>
                <a:buClrTx/>
                <a:buSzTx/>
                <a:buFontTx/>
                <a:buNone/>
              </a:pPr>
              <a:t>12</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a:t>System Testing</a:t>
            </a:r>
          </a:p>
        </p:txBody>
      </p:sp>
      <p:sp>
        <p:nvSpPr>
          <p:cNvPr id="71685" name="Rectangle 3"/>
          <p:cNvSpPr>
            <a:spLocks noGrp="1" noChangeArrowheads="1"/>
          </p:cNvSpPr>
          <p:nvPr>
            <p:ph type="body" idx="1"/>
          </p:nvPr>
        </p:nvSpPr>
        <p:spPr>
          <a:xfrm>
            <a:off x="838199" y="1586753"/>
            <a:ext cx="10228729" cy="5042647"/>
          </a:xfrm>
        </p:spPr>
        <p:txBody>
          <a:bodyPr/>
          <a:lstStyle/>
          <a:p>
            <a:pPr eaLnBrk="1" hangingPunct="1"/>
            <a:r>
              <a:rPr lang="en-US" altLang="en-US" dirty="0"/>
              <a:t>Entire software system is tested</a:t>
            </a:r>
          </a:p>
          <a:p>
            <a:pPr eaLnBrk="1" hangingPunct="1"/>
            <a:r>
              <a:rPr lang="en-US" altLang="en-US" dirty="0"/>
              <a:t>Focus: does the software implement the requirements?</a:t>
            </a:r>
          </a:p>
          <a:p>
            <a:pPr eaLnBrk="1" hangingPunct="1"/>
            <a:r>
              <a:rPr lang="en-US" altLang="en-US" dirty="0"/>
              <a:t>Validation exercise for the system with respect to the requirements</a:t>
            </a:r>
          </a:p>
          <a:p>
            <a:pPr eaLnBrk="1" hangingPunct="1"/>
            <a:r>
              <a:rPr lang="en-US" altLang="en-US" dirty="0"/>
              <a:t>Generally the final testing stage before the software is delivered</a:t>
            </a:r>
          </a:p>
          <a:p>
            <a:pPr eaLnBrk="1" hangingPunct="1"/>
            <a:r>
              <a:rPr lang="en-US" altLang="en-US" dirty="0"/>
              <a:t>May be done by independent people</a:t>
            </a:r>
          </a:p>
          <a:p>
            <a:pPr eaLnBrk="1" hangingPunct="1"/>
            <a:r>
              <a:rPr lang="en-US" altLang="en-US" dirty="0"/>
              <a:t>Defects removed by developers</a:t>
            </a:r>
          </a:p>
        </p:txBody>
      </p:sp>
    </p:spTree>
    <p:extLst>
      <p:ext uri="{BB962C8B-B14F-4D97-AF65-F5344CB8AC3E}">
        <p14:creationId xmlns:p14="http://schemas.microsoft.com/office/powerpoint/2010/main" val="252990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2124344" y="1146759"/>
            <a:ext cx="7939630" cy="0"/>
          </a:xfrm>
          <a:custGeom>
            <a:avLst/>
            <a:gdLst/>
            <a:ahLst/>
            <a:cxnLst/>
            <a:rect l="l" t="t" r="r" b="b"/>
            <a:pathLst>
              <a:path w="8762999">
                <a:moveTo>
                  <a:pt x="0" y="0"/>
                </a:moveTo>
                <a:lnTo>
                  <a:pt x="8762999" y="0"/>
                </a:lnTo>
              </a:path>
            </a:pathLst>
          </a:custGeom>
          <a:ln w="14986">
            <a:solidFill>
              <a:srgbClr val="D8D8D8"/>
            </a:solidFill>
          </a:ln>
        </p:spPr>
        <p:txBody>
          <a:bodyPr wrap="square" lIns="0" tIns="0" rIns="0" bIns="0" rtlCol="0">
            <a:noAutofit/>
          </a:bodyPr>
          <a:lstStyle/>
          <a:p>
            <a:endParaRPr sz="1631"/>
          </a:p>
        </p:txBody>
      </p:sp>
      <p:sp>
        <p:nvSpPr>
          <p:cNvPr id="26" name="object 26"/>
          <p:cNvSpPr/>
          <p:nvPr/>
        </p:nvSpPr>
        <p:spPr>
          <a:xfrm>
            <a:off x="1951743" y="3424396"/>
            <a:ext cx="8284831" cy="3106812"/>
          </a:xfrm>
          <a:custGeom>
            <a:avLst/>
            <a:gdLst/>
            <a:ahLst/>
            <a:cxnLst/>
            <a:rect l="l" t="t" r="r" b="b"/>
            <a:pathLst>
              <a:path w="9143999" h="3429000">
                <a:moveTo>
                  <a:pt x="0" y="0"/>
                </a:moveTo>
                <a:lnTo>
                  <a:pt x="9143999" y="0"/>
                </a:lnTo>
                <a:lnTo>
                  <a:pt x="9143999" y="3429000"/>
                </a:lnTo>
                <a:lnTo>
                  <a:pt x="0" y="3429000"/>
                </a:lnTo>
                <a:lnTo>
                  <a:pt x="0" y="0"/>
                </a:lnTo>
                <a:close/>
              </a:path>
            </a:pathLst>
          </a:custGeom>
          <a:solidFill>
            <a:srgbClr val="FFFFFF"/>
          </a:solidFill>
        </p:spPr>
        <p:txBody>
          <a:bodyPr wrap="square" lIns="0" tIns="0" rIns="0" bIns="0" rtlCol="0">
            <a:noAutofit/>
          </a:bodyPr>
          <a:lstStyle/>
          <a:p>
            <a:endParaRPr sz="1631"/>
          </a:p>
        </p:txBody>
      </p:sp>
      <p:sp>
        <p:nvSpPr>
          <p:cNvPr id="30" name="object 30"/>
          <p:cNvSpPr/>
          <p:nvPr/>
        </p:nvSpPr>
        <p:spPr>
          <a:xfrm>
            <a:off x="2571724" y="4881146"/>
            <a:ext cx="2050496" cy="411480"/>
          </a:xfrm>
          <a:custGeom>
            <a:avLst/>
            <a:gdLst/>
            <a:ahLst/>
            <a:cxnLst/>
            <a:rect l="l" t="t" r="r" b="b"/>
            <a:pathLst>
              <a:path w="2263140" h="454152">
                <a:moveTo>
                  <a:pt x="6095" y="448055"/>
                </a:moveTo>
                <a:lnTo>
                  <a:pt x="2263140" y="448055"/>
                </a:lnTo>
                <a:lnTo>
                  <a:pt x="2263140" y="454152"/>
                </a:lnTo>
                <a:lnTo>
                  <a:pt x="6095" y="454152"/>
                </a:lnTo>
                <a:lnTo>
                  <a:pt x="0" y="448056"/>
                </a:lnTo>
                <a:lnTo>
                  <a:pt x="6095" y="0"/>
                </a:lnTo>
                <a:lnTo>
                  <a:pt x="6095" y="448055"/>
                </a:lnTo>
                <a:close/>
              </a:path>
            </a:pathLst>
          </a:custGeom>
          <a:solidFill>
            <a:srgbClr val="D8D8D8"/>
          </a:solidFill>
        </p:spPr>
        <p:txBody>
          <a:bodyPr wrap="square" lIns="0" tIns="0" rIns="0" bIns="0" rtlCol="0">
            <a:noAutofit/>
          </a:bodyPr>
          <a:lstStyle/>
          <a:p>
            <a:endParaRPr sz="1631"/>
          </a:p>
        </p:txBody>
      </p:sp>
      <p:sp>
        <p:nvSpPr>
          <p:cNvPr id="31" name="object 31"/>
          <p:cNvSpPr/>
          <p:nvPr/>
        </p:nvSpPr>
        <p:spPr>
          <a:xfrm>
            <a:off x="2566201" y="4868719"/>
            <a:ext cx="2061542" cy="430810"/>
          </a:xfrm>
          <a:custGeom>
            <a:avLst/>
            <a:gdLst/>
            <a:ahLst/>
            <a:cxnLst/>
            <a:rect l="l" t="t" r="r" b="b"/>
            <a:pathLst>
              <a:path w="2275332" h="475487">
                <a:moveTo>
                  <a:pt x="3048" y="0"/>
                </a:moveTo>
                <a:lnTo>
                  <a:pt x="2275332" y="0"/>
                </a:lnTo>
                <a:lnTo>
                  <a:pt x="2269236" y="6095"/>
                </a:lnTo>
                <a:lnTo>
                  <a:pt x="2275332" y="13715"/>
                </a:lnTo>
                <a:lnTo>
                  <a:pt x="2275332" y="475487"/>
                </a:lnTo>
                <a:lnTo>
                  <a:pt x="6096" y="475487"/>
                </a:lnTo>
                <a:lnTo>
                  <a:pt x="6096" y="13715"/>
                </a:lnTo>
                <a:lnTo>
                  <a:pt x="12192" y="6095"/>
                </a:lnTo>
                <a:lnTo>
                  <a:pt x="12191" y="13715"/>
                </a:lnTo>
                <a:lnTo>
                  <a:pt x="6096" y="461771"/>
                </a:lnTo>
                <a:lnTo>
                  <a:pt x="12192" y="467867"/>
                </a:lnTo>
                <a:lnTo>
                  <a:pt x="2269236" y="467867"/>
                </a:lnTo>
                <a:lnTo>
                  <a:pt x="2269236" y="13716"/>
                </a:lnTo>
                <a:lnTo>
                  <a:pt x="12191" y="13715"/>
                </a:lnTo>
                <a:lnTo>
                  <a:pt x="12192" y="6095"/>
                </a:lnTo>
                <a:lnTo>
                  <a:pt x="6096" y="13715"/>
                </a:lnTo>
                <a:lnTo>
                  <a:pt x="6096" y="475487"/>
                </a:lnTo>
                <a:lnTo>
                  <a:pt x="3048" y="475487"/>
                </a:lnTo>
                <a:lnTo>
                  <a:pt x="0" y="472439"/>
                </a:lnTo>
                <a:lnTo>
                  <a:pt x="0" y="3047"/>
                </a:lnTo>
                <a:lnTo>
                  <a:pt x="3048" y="0"/>
                </a:lnTo>
                <a:close/>
              </a:path>
            </a:pathLst>
          </a:custGeom>
          <a:solidFill>
            <a:srgbClr val="D8D8D8"/>
          </a:solidFill>
        </p:spPr>
        <p:txBody>
          <a:bodyPr wrap="square" lIns="0" tIns="0" rIns="0" bIns="0" rtlCol="0">
            <a:noAutofit/>
          </a:bodyPr>
          <a:lstStyle/>
          <a:p>
            <a:endParaRPr sz="1631"/>
          </a:p>
        </p:txBody>
      </p:sp>
      <p:sp>
        <p:nvSpPr>
          <p:cNvPr id="32" name="object 32"/>
          <p:cNvSpPr/>
          <p:nvPr/>
        </p:nvSpPr>
        <p:spPr>
          <a:xfrm>
            <a:off x="4622221" y="4868719"/>
            <a:ext cx="11046" cy="430810"/>
          </a:xfrm>
          <a:custGeom>
            <a:avLst/>
            <a:gdLst/>
            <a:ahLst/>
            <a:cxnLst/>
            <a:rect l="l" t="t" r="r" b="b"/>
            <a:pathLst>
              <a:path w="12191" h="475487">
                <a:moveTo>
                  <a:pt x="6096" y="475487"/>
                </a:moveTo>
                <a:lnTo>
                  <a:pt x="6096" y="13715"/>
                </a:lnTo>
                <a:lnTo>
                  <a:pt x="0" y="6095"/>
                </a:lnTo>
                <a:lnTo>
                  <a:pt x="6096" y="0"/>
                </a:lnTo>
                <a:lnTo>
                  <a:pt x="9143" y="0"/>
                </a:lnTo>
                <a:lnTo>
                  <a:pt x="12191" y="3047"/>
                </a:lnTo>
                <a:lnTo>
                  <a:pt x="12191" y="472439"/>
                </a:lnTo>
                <a:lnTo>
                  <a:pt x="9143" y="475487"/>
                </a:lnTo>
                <a:lnTo>
                  <a:pt x="6096" y="475487"/>
                </a:lnTo>
                <a:close/>
              </a:path>
            </a:pathLst>
          </a:custGeom>
          <a:solidFill>
            <a:srgbClr val="D8D8D8"/>
          </a:solidFill>
        </p:spPr>
        <p:txBody>
          <a:bodyPr wrap="square" lIns="0" tIns="0" rIns="0" bIns="0" rtlCol="0">
            <a:noAutofit/>
          </a:bodyPr>
          <a:lstStyle/>
          <a:p>
            <a:endParaRPr sz="1631"/>
          </a:p>
        </p:txBody>
      </p:sp>
      <p:sp>
        <p:nvSpPr>
          <p:cNvPr id="33" name="object 33"/>
          <p:cNvSpPr/>
          <p:nvPr/>
        </p:nvSpPr>
        <p:spPr>
          <a:xfrm>
            <a:off x="5195255" y="4881146"/>
            <a:ext cx="1989740" cy="411480"/>
          </a:xfrm>
          <a:custGeom>
            <a:avLst/>
            <a:gdLst/>
            <a:ahLst/>
            <a:cxnLst/>
            <a:rect l="l" t="t" r="r" b="b"/>
            <a:pathLst>
              <a:path w="2196083" h="454152">
                <a:moveTo>
                  <a:pt x="7619" y="448055"/>
                </a:moveTo>
                <a:lnTo>
                  <a:pt x="2196083" y="448055"/>
                </a:lnTo>
                <a:lnTo>
                  <a:pt x="2196083" y="454152"/>
                </a:lnTo>
                <a:lnTo>
                  <a:pt x="7619" y="454152"/>
                </a:lnTo>
                <a:lnTo>
                  <a:pt x="0" y="448056"/>
                </a:lnTo>
                <a:lnTo>
                  <a:pt x="7619" y="0"/>
                </a:lnTo>
                <a:lnTo>
                  <a:pt x="7619" y="448055"/>
                </a:lnTo>
                <a:close/>
              </a:path>
            </a:pathLst>
          </a:custGeom>
          <a:solidFill>
            <a:srgbClr val="D8D8D8"/>
          </a:solidFill>
        </p:spPr>
        <p:txBody>
          <a:bodyPr wrap="square" lIns="0" tIns="0" rIns="0" bIns="0" rtlCol="0">
            <a:noAutofit/>
          </a:bodyPr>
          <a:lstStyle/>
          <a:p>
            <a:endParaRPr sz="1631"/>
          </a:p>
        </p:txBody>
      </p:sp>
      <p:sp>
        <p:nvSpPr>
          <p:cNvPr id="34" name="object 34"/>
          <p:cNvSpPr/>
          <p:nvPr/>
        </p:nvSpPr>
        <p:spPr>
          <a:xfrm>
            <a:off x="5189731" y="4868719"/>
            <a:ext cx="2002168" cy="430810"/>
          </a:xfrm>
          <a:custGeom>
            <a:avLst/>
            <a:gdLst/>
            <a:ahLst/>
            <a:cxnLst/>
            <a:rect l="l" t="t" r="r" b="b"/>
            <a:pathLst>
              <a:path w="2209800" h="475487">
                <a:moveTo>
                  <a:pt x="3048" y="0"/>
                </a:moveTo>
                <a:lnTo>
                  <a:pt x="2209800" y="0"/>
                </a:lnTo>
                <a:lnTo>
                  <a:pt x="2202179" y="6095"/>
                </a:lnTo>
                <a:lnTo>
                  <a:pt x="2209800" y="13715"/>
                </a:lnTo>
                <a:lnTo>
                  <a:pt x="2209800" y="475487"/>
                </a:lnTo>
                <a:lnTo>
                  <a:pt x="6096" y="475487"/>
                </a:lnTo>
                <a:lnTo>
                  <a:pt x="6096" y="13715"/>
                </a:lnTo>
                <a:lnTo>
                  <a:pt x="13716" y="6095"/>
                </a:lnTo>
                <a:lnTo>
                  <a:pt x="13715" y="13715"/>
                </a:lnTo>
                <a:lnTo>
                  <a:pt x="6096" y="461771"/>
                </a:lnTo>
                <a:lnTo>
                  <a:pt x="13716" y="467867"/>
                </a:lnTo>
                <a:lnTo>
                  <a:pt x="2202179" y="467867"/>
                </a:lnTo>
                <a:lnTo>
                  <a:pt x="2202179" y="13716"/>
                </a:lnTo>
                <a:lnTo>
                  <a:pt x="13715" y="13715"/>
                </a:lnTo>
                <a:lnTo>
                  <a:pt x="13716" y="6095"/>
                </a:lnTo>
                <a:lnTo>
                  <a:pt x="6096" y="13715"/>
                </a:lnTo>
                <a:lnTo>
                  <a:pt x="6096" y="475487"/>
                </a:lnTo>
                <a:lnTo>
                  <a:pt x="3048" y="475487"/>
                </a:lnTo>
                <a:lnTo>
                  <a:pt x="0" y="472439"/>
                </a:lnTo>
                <a:lnTo>
                  <a:pt x="0" y="3047"/>
                </a:lnTo>
                <a:lnTo>
                  <a:pt x="3048" y="0"/>
                </a:lnTo>
                <a:close/>
              </a:path>
            </a:pathLst>
          </a:custGeom>
          <a:solidFill>
            <a:srgbClr val="D8D8D8"/>
          </a:solidFill>
        </p:spPr>
        <p:txBody>
          <a:bodyPr wrap="square" lIns="0" tIns="0" rIns="0" bIns="0" rtlCol="0">
            <a:noAutofit/>
          </a:bodyPr>
          <a:lstStyle/>
          <a:p>
            <a:endParaRPr sz="1631"/>
          </a:p>
        </p:txBody>
      </p:sp>
      <p:sp>
        <p:nvSpPr>
          <p:cNvPr id="35" name="object 35"/>
          <p:cNvSpPr/>
          <p:nvPr/>
        </p:nvSpPr>
        <p:spPr>
          <a:xfrm>
            <a:off x="7184995" y="4868719"/>
            <a:ext cx="12427" cy="430810"/>
          </a:xfrm>
          <a:custGeom>
            <a:avLst/>
            <a:gdLst/>
            <a:ahLst/>
            <a:cxnLst/>
            <a:rect l="l" t="t" r="r" b="b"/>
            <a:pathLst>
              <a:path w="13716" h="475487">
                <a:moveTo>
                  <a:pt x="7620" y="475487"/>
                </a:moveTo>
                <a:lnTo>
                  <a:pt x="7620" y="13715"/>
                </a:lnTo>
                <a:lnTo>
                  <a:pt x="0" y="6095"/>
                </a:lnTo>
                <a:lnTo>
                  <a:pt x="7620" y="0"/>
                </a:lnTo>
                <a:lnTo>
                  <a:pt x="10668" y="0"/>
                </a:lnTo>
                <a:lnTo>
                  <a:pt x="13716" y="3047"/>
                </a:lnTo>
                <a:lnTo>
                  <a:pt x="13716" y="472439"/>
                </a:lnTo>
                <a:lnTo>
                  <a:pt x="10668" y="475487"/>
                </a:lnTo>
                <a:lnTo>
                  <a:pt x="7620" y="475487"/>
                </a:lnTo>
                <a:close/>
              </a:path>
            </a:pathLst>
          </a:custGeom>
          <a:solidFill>
            <a:srgbClr val="D8D8D8"/>
          </a:solidFill>
        </p:spPr>
        <p:txBody>
          <a:bodyPr wrap="square" lIns="0" tIns="0" rIns="0" bIns="0" rtlCol="0">
            <a:noAutofit/>
          </a:bodyPr>
          <a:lstStyle/>
          <a:p>
            <a:endParaRPr sz="1631"/>
          </a:p>
        </p:txBody>
      </p:sp>
      <p:sp>
        <p:nvSpPr>
          <p:cNvPr id="36" name="object 36"/>
          <p:cNvSpPr/>
          <p:nvPr/>
        </p:nvSpPr>
        <p:spPr>
          <a:xfrm>
            <a:off x="7909918" y="4881147"/>
            <a:ext cx="1749480" cy="411479"/>
          </a:xfrm>
          <a:custGeom>
            <a:avLst/>
            <a:gdLst/>
            <a:ahLst/>
            <a:cxnLst/>
            <a:rect l="l" t="t" r="r" b="b"/>
            <a:pathLst>
              <a:path w="1930908" h="454151">
                <a:moveTo>
                  <a:pt x="6095" y="448055"/>
                </a:moveTo>
                <a:lnTo>
                  <a:pt x="1930907" y="448055"/>
                </a:lnTo>
                <a:lnTo>
                  <a:pt x="1930908" y="454151"/>
                </a:lnTo>
                <a:lnTo>
                  <a:pt x="6095" y="454151"/>
                </a:lnTo>
                <a:lnTo>
                  <a:pt x="0" y="448055"/>
                </a:lnTo>
                <a:lnTo>
                  <a:pt x="6095" y="0"/>
                </a:lnTo>
                <a:lnTo>
                  <a:pt x="6095" y="448055"/>
                </a:lnTo>
                <a:close/>
              </a:path>
            </a:pathLst>
          </a:custGeom>
          <a:solidFill>
            <a:srgbClr val="D8D8D8"/>
          </a:solidFill>
        </p:spPr>
        <p:txBody>
          <a:bodyPr wrap="square" lIns="0" tIns="0" rIns="0" bIns="0" rtlCol="0">
            <a:noAutofit/>
          </a:bodyPr>
          <a:lstStyle/>
          <a:p>
            <a:endParaRPr sz="1631"/>
          </a:p>
        </p:txBody>
      </p:sp>
      <p:sp>
        <p:nvSpPr>
          <p:cNvPr id="37" name="object 37"/>
          <p:cNvSpPr/>
          <p:nvPr/>
        </p:nvSpPr>
        <p:spPr>
          <a:xfrm>
            <a:off x="7904395" y="4868719"/>
            <a:ext cx="1760527" cy="430810"/>
          </a:xfrm>
          <a:custGeom>
            <a:avLst/>
            <a:gdLst/>
            <a:ahLst/>
            <a:cxnLst/>
            <a:rect l="l" t="t" r="r" b="b"/>
            <a:pathLst>
              <a:path w="1943100" h="475487">
                <a:moveTo>
                  <a:pt x="3048" y="0"/>
                </a:moveTo>
                <a:lnTo>
                  <a:pt x="1943100" y="0"/>
                </a:lnTo>
                <a:lnTo>
                  <a:pt x="1937004" y="6095"/>
                </a:lnTo>
                <a:lnTo>
                  <a:pt x="1943100" y="13715"/>
                </a:lnTo>
                <a:lnTo>
                  <a:pt x="1943100" y="475487"/>
                </a:lnTo>
                <a:lnTo>
                  <a:pt x="6096" y="475487"/>
                </a:lnTo>
                <a:lnTo>
                  <a:pt x="6096" y="13715"/>
                </a:lnTo>
                <a:lnTo>
                  <a:pt x="12192" y="6095"/>
                </a:lnTo>
                <a:lnTo>
                  <a:pt x="12191" y="13716"/>
                </a:lnTo>
                <a:lnTo>
                  <a:pt x="6096" y="461771"/>
                </a:lnTo>
                <a:lnTo>
                  <a:pt x="12192" y="467867"/>
                </a:lnTo>
                <a:lnTo>
                  <a:pt x="1937004" y="467867"/>
                </a:lnTo>
                <a:lnTo>
                  <a:pt x="1937003" y="13715"/>
                </a:lnTo>
                <a:lnTo>
                  <a:pt x="12191" y="13716"/>
                </a:lnTo>
                <a:lnTo>
                  <a:pt x="12192" y="6095"/>
                </a:lnTo>
                <a:lnTo>
                  <a:pt x="6096" y="13715"/>
                </a:lnTo>
                <a:lnTo>
                  <a:pt x="6096" y="475487"/>
                </a:lnTo>
                <a:lnTo>
                  <a:pt x="3048" y="475487"/>
                </a:lnTo>
                <a:lnTo>
                  <a:pt x="0" y="472439"/>
                </a:lnTo>
                <a:lnTo>
                  <a:pt x="0" y="3047"/>
                </a:lnTo>
                <a:lnTo>
                  <a:pt x="3048" y="0"/>
                </a:lnTo>
                <a:close/>
              </a:path>
            </a:pathLst>
          </a:custGeom>
          <a:solidFill>
            <a:srgbClr val="D8D8D8"/>
          </a:solidFill>
        </p:spPr>
        <p:txBody>
          <a:bodyPr wrap="square" lIns="0" tIns="0" rIns="0" bIns="0" rtlCol="0">
            <a:noAutofit/>
          </a:bodyPr>
          <a:lstStyle/>
          <a:p>
            <a:endParaRPr sz="1631"/>
          </a:p>
        </p:txBody>
      </p:sp>
      <p:sp>
        <p:nvSpPr>
          <p:cNvPr id="38" name="object 38"/>
          <p:cNvSpPr/>
          <p:nvPr/>
        </p:nvSpPr>
        <p:spPr>
          <a:xfrm>
            <a:off x="9659399" y="4868719"/>
            <a:ext cx="11046" cy="430810"/>
          </a:xfrm>
          <a:custGeom>
            <a:avLst/>
            <a:gdLst/>
            <a:ahLst/>
            <a:cxnLst/>
            <a:rect l="l" t="t" r="r" b="b"/>
            <a:pathLst>
              <a:path w="12191" h="475487">
                <a:moveTo>
                  <a:pt x="6095" y="475487"/>
                </a:moveTo>
                <a:lnTo>
                  <a:pt x="6095" y="13715"/>
                </a:lnTo>
                <a:lnTo>
                  <a:pt x="0" y="6095"/>
                </a:lnTo>
                <a:lnTo>
                  <a:pt x="6095" y="0"/>
                </a:lnTo>
                <a:lnTo>
                  <a:pt x="9144" y="0"/>
                </a:lnTo>
                <a:lnTo>
                  <a:pt x="12191" y="3047"/>
                </a:lnTo>
                <a:lnTo>
                  <a:pt x="12191" y="472439"/>
                </a:lnTo>
                <a:lnTo>
                  <a:pt x="9144" y="475487"/>
                </a:lnTo>
                <a:lnTo>
                  <a:pt x="6095" y="475487"/>
                </a:lnTo>
                <a:close/>
              </a:path>
            </a:pathLst>
          </a:custGeom>
          <a:solidFill>
            <a:srgbClr val="D8D8D8"/>
          </a:solidFill>
        </p:spPr>
        <p:txBody>
          <a:bodyPr wrap="square" lIns="0" tIns="0" rIns="0" bIns="0" rtlCol="0">
            <a:noAutofit/>
          </a:bodyPr>
          <a:lstStyle/>
          <a:p>
            <a:endParaRPr sz="1631"/>
          </a:p>
        </p:txBody>
      </p:sp>
      <p:sp>
        <p:nvSpPr>
          <p:cNvPr id="39" name="object 39"/>
          <p:cNvSpPr/>
          <p:nvPr/>
        </p:nvSpPr>
        <p:spPr>
          <a:xfrm>
            <a:off x="3543811" y="5564646"/>
            <a:ext cx="2473022" cy="411480"/>
          </a:xfrm>
          <a:custGeom>
            <a:avLst/>
            <a:gdLst/>
            <a:ahLst/>
            <a:cxnLst/>
            <a:rect l="l" t="t" r="r" b="b"/>
            <a:pathLst>
              <a:path w="2729484" h="454152">
                <a:moveTo>
                  <a:pt x="6095" y="448055"/>
                </a:moveTo>
                <a:lnTo>
                  <a:pt x="2729484" y="448055"/>
                </a:lnTo>
                <a:lnTo>
                  <a:pt x="2729484" y="454152"/>
                </a:lnTo>
                <a:lnTo>
                  <a:pt x="6096" y="454152"/>
                </a:lnTo>
                <a:lnTo>
                  <a:pt x="0" y="448056"/>
                </a:lnTo>
                <a:lnTo>
                  <a:pt x="6095" y="0"/>
                </a:lnTo>
                <a:lnTo>
                  <a:pt x="6095" y="448055"/>
                </a:lnTo>
                <a:close/>
              </a:path>
            </a:pathLst>
          </a:custGeom>
          <a:solidFill>
            <a:srgbClr val="D8D8D8"/>
          </a:solidFill>
        </p:spPr>
        <p:txBody>
          <a:bodyPr wrap="square" lIns="0" tIns="0" rIns="0" bIns="0" rtlCol="0">
            <a:noAutofit/>
          </a:bodyPr>
          <a:lstStyle/>
          <a:p>
            <a:endParaRPr sz="1631"/>
          </a:p>
        </p:txBody>
      </p:sp>
      <p:sp>
        <p:nvSpPr>
          <p:cNvPr id="40" name="object 40"/>
          <p:cNvSpPr/>
          <p:nvPr/>
        </p:nvSpPr>
        <p:spPr>
          <a:xfrm>
            <a:off x="3538288" y="5552219"/>
            <a:ext cx="2484068" cy="430810"/>
          </a:xfrm>
          <a:custGeom>
            <a:avLst/>
            <a:gdLst/>
            <a:ahLst/>
            <a:cxnLst/>
            <a:rect l="l" t="t" r="r" b="b"/>
            <a:pathLst>
              <a:path w="2741675" h="475487">
                <a:moveTo>
                  <a:pt x="1524" y="0"/>
                </a:moveTo>
                <a:lnTo>
                  <a:pt x="2741675" y="0"/>
                </a:lnTo>
                <a:lnTo>
                  <a:pt x="2735580" y="6096"/>
                </a:lnTo>
                <a:lnTo>
                  <a:pt x="2741675" y="13716"/>
                </a:lnTo>
                <a:lnTo>
                  <a:pt x="2741675" y="475487"/>
                </a:lnTo>
                <a:lnTo>
                  <a:pt x="6096" y="475487"/>
                </a:lnTo>
                <a:lnTo>
                  <a:pt x="6096" y="13716"/>
                </a:lnTo>
                <a:lnTo>
                  <a:pt x="12192" y="6096"/>
                </a:lnTo>
                <a:lnTo>
                  <a:pt x="12191" y="13715"/>
                </a:lnTo>
                <a:lnTo>
                  <a:pt x="6096" y="461772"/>
                </a:lnTo>
                <a:lnTo>
                  <a:pt x="12192" y="467868"/>
                </a:lnTo>
                <a:lnTo>
                  <a:pt x="2735580" y="467868"/>
                </a:lnTo>
                <a:lnTo>
                  <a:pt x="2735580" y="13716"/>
                </a:lnTo>
                <a:lnTo>
                  <a:pt x="12191" y="13715"/>
                </a:lnTo>
                <a:lnTo>
                  <a:pt x="12192" y="6096"/>
                </a:lnTo>
                <a:lnTo>
                  <a:pt x="6096" y="13716"/>
                </a:lnTo>
                <a:lnTo>
                  <a:pt x="6096" y="475487"/>
                </a:lnTo>
                <a:lnTo>
                  <a:pt x="1524" y="475487"/>
                </a:lnTo>
                <a:lnTo>
                  <a:pt x="0" y="472439"/>
                </a:lnTo>
                <a:lnTo>
                  <a:pt x="0" y="3048"/>
                </a:lnTo>
                <a:lnTo>
                  <a:pt x="1524" y="0"/>
                </a:lnTo>
                <a:close/>
              </a:path>
            </a:pathLst>
          </a:custGeom>
          <a:solidFill>
            <a:srgbClr val="D8D8D8"/>
          </a:solidFill>
        </p:spPr>
        <p:txBody>
          <a:bodyPr wrap="square" lIns="0" tIns="0" rIns="0" bIns="0" rtlCol="0">
            <a:noAutofit/>
          </a:bodyPr>
          <a:lstStyle/>
          <a:p>
            <a:endParaRPr sz="1631"/>
          </a:p>
        </p:txBody>
      </p:sp>
      <p:sp>
        <p:nvSpPr>
          <p:cNvPr id="41" name="object 41"/>
          <p:cNvSpPr/>
          <p:nvPr/>
        </p:nvSpPr>
        <p:spPr>
          <a:xfrm>
            <a:off x="6016834" y="5552219"/>
            <a:ext cx="11046" cy="430810"/>
          </a:xfrm>
          <a:custGeom>
            <a:avLst/>
            <a:gdLst/>
            <a:ahLst/>
            <a:cxnLst/>
            <a:rect l="l" t="t" r="r" b="b"/>
            <a:pathLst>
              <a:path w="12191" h="475487">
                <a:moveTo>
                  <a:pt x="6095" y="475487"/>
                </a:moveTo>
                <a:lnTo>
                  <a:pt x="6095" y="13716"/>
                </a:lnTo>
                <a:lnTo>
                  <a:pt x="0" y="6096"/>
                </a:lnTo>
                <a:lnTo>
                  <a:pt x="6095" y="0"/>
                </a:lnTo>
                <a:lnTo>
                  <a:pt x="10667" y="0"/>
                </a:lnTo>
                <a:lnTo>
                  <a:pt x="12191" y="3048"/>
                </a:lnTo>
                <a:lnTo>
                  <a:pt x="12191" y="472439"/>
                </a:lnTo>
                <a:lnTo>
                  <a:pt x="10667" y="475487"/>
                </a:lnTo>
                <a:lnTo>
                  <a:pt x="6095" y="475487"/>
                </a:lnTo>
                <a:close/>
              </a:path>
            </a:pathLst>
          </a:custGeom>
          <a:solidFill>
            <a:srgbClr val="D8D8D8"/>
          </a:solidFill>
        </p:spPr>
        <p:txBody>
          <a:bodyPr wrap="square" lIns="0" tIns="0" rIns="0" bIns="0" rtlCol="0">
            <a:noAutofit/>
          </a:bodyPr>
          <a:lstStyle/>
          <a:p>
            <a:endParaRPr sz="1631"/>
          </a:p>
        </p:txBody>
      </p:sp>
      <p:sp>
        <p:nvSpPr>
          <p:cNvPr id="42" name="object 42"/>
          <p:cNvSpPr/>
          <p:nvPr/>
        </p:nvSpPr>
        <p:spPr>
          <a:xfrm>
            <a:off x="6439360" y="5564646"/>
            <a:ext cx="2408124" cy="411480"/>
          </a:xfrm>
          <a:custGeom>
            <a:avLst/>
            <a:gdLst/>
            <a:ahLst/>
            <a:cxnLst/>
            <a:rect l="l" t="t" r="r" b="b"/>
            <a:pathLst>
              <a:path w="2657855" h="454152">
                <a:moveTo>
                  <a:pt x="7619" y="448055"/>
                </a:moveTo>
                <a:lnTo>
                  <a:pt x="2657855" y="448055"/>
                </a:lnTo>
                <a:lnTo>
                  <a:pt x="2657855" y="454152"/>
                </a:lnTo>
                <a:lnTo>
                  <a:pt x="7619" y="454152"/>
                </a:lnTo>
                <a:lnTo>
                  <a:pt x="0" y="448056"/>
                </a:lnTo>
                <a:lnTo>
                  <a:pt x="7619" y="0"/>
                </a:lnTo>
                <a:lnTo>
                  <a:pt x="7619" y="448055"/>
                </a:lnTo>
                <a:close/>
              </a:path>
            </a:pathLst>
          </a:custGeom>
          <a:solidFill>
            <a:srgbClr val="D8D8D8"/>
          </a:solidFill>
        </p:spPr>
        <p:txBody>
          <a:bodyPr wrap="square" lIns="0" tIns="0" rIns="0" bIns="0" rtlCol="0">
            <a:noAutofit/>
          </a:bodyPr>
          <a:lstStyle/>
          <a:p>
            <a:endParaRPr sz="1631"/>
          </a:p>
        </p:txBody>
      </p:sp>
      <p:sp>
        <p:nvSpPr>
          <p:cNvPr id="43" name="object 43"/>
          <p:cNvSpPr/>
          <p:nvPr/>
        </p:nvSpPr>
        <p:spPr>
          <a:xfrm>
            <a:off x="6433836" y="5552219"/>
            <a:ext cx="2419171" cy="430810"/>
          </a:xfrm>
          <a:custGeom>
            <a:avLst/>
            <a:gdLst/>
            <a:ahLst/>
            <a:cxnLst/>
            <a:rect l="l" t="t" r="r" b="b"/>
            <a:pathLst>
              <a:path w="2670048" h="475487">
                <a:moveTo>
                  <a:pt x="3048" y="0"/>
                </a:moveTo>
                <a:lnTo>
                  <a:pt x="2670048" y="0"/>
                </a:lnTo>
                <a:lnTo>
                  <a:pt x="2663951" y="6096"/>
                </a:lnTo>
                <a:lnTo>
                  <a:pt x="2670048" y="13716"/>
                </a:lnTo>
                <a:lnTo>
                  <a:pt x="2670048" y="475487"/>
                </a:lnTo>
                <a:lnTo>
                  <a:pt x="6096" y="475487"/>
                </a:lnTo>
                <a:lnTo>
                  <a:pt x="6096" y="13716"/>
                </a:lnTo>
                <a:lnTo>
                  <a:pt x="13716" y="6096"/>
                </a:lnTo>
                <a:lnTo>
                  <a:pt x="13715" y="13715"/>
                </a:lnTo>
                <a:lnTo>
                  <a:pt x="6096" y="461772"/>
                </a:lnTo>
                <a:lnTo>
                  <a:pt x="13716" y="467868"/>
                </a:lnTo>
                <a:lnTo>
                  <a:pt x="2663951" y="467868"/>
                </a:lnTo>
                <a:lnTo>
                  <a:pt x="2663951" y="13715"/>
                </a:lnTo>
                <a:lnTo>
                  <a:pt x="13715" y="13715"/>
                </a:lnTo>
                <a:lnTo>
                  <a:pt x="13716" y="6096"/>
                </a:lnTo>
                <a:lnTo>
                  <a:pt x="6096" y="13716"/>
                </a:lnTo>
                <a:lnTo>
                  <a:pt x="6096" y="475487"/>
                </a:lnTo>
                <a:lnTo>
                  <a:pt x="3048" y="475487"/>
                </a:lnTo>
                <a:lnTo>
                  <a:pt x="0" y="472439"/>
                </a:lnTo>
                <a:lnTo>
                  <a:pt x="0" y="3048"/>
                </a:lnTo>
                <a:lnTo>
                  <a:pt x="3048" y="0"/>
                </a:lnTo>
                <a:close/>
              </a:path>
            </a:pathLst>
          </a:custGeom>
          <a:solidFill>
            <a:srgbClr val="D8D8D8"/>
          </a:solidFill>
        </p:spPr>
        <p:txBody>
          <a:bodyPr wrap="square" lIns="0" tIns="0" rIns="0" bIns="0" rtlCol="0">
            <a:noAutofit/>
          </a:bodyPr>
          <a:lstStyle/>
          <a:p>
            <a:endParaRPr sz="1631"/>
          </a:p>
        </p:txBody>
      </p:sp>
      <p:sp>
        <p:nvSpPr>
          <p:cNvPr id="44" name="object 44"/>
          <p:cNvSpPr/>
          <p:nvPr/>
        </p:nvSpPr>
        <p:spPr>
          <a:xfrm>
            <a:off x="8847484" y="5552219"/>
            <a:ext cx="11046" cy="430810"/>
          </a:xfrm>
          <a:custGeom>
            <a:avLst/>
            <a:gdLst/>
            <a:ahLst/>
            <a:cxnLst/>
            <a:rect l="l" t="t" r="r" b="b"/>
            <a:pathLst>
              <a:path w="12191" h="475487">
                <a:moveTo>
                  <a:pt x="6096" y="475487"/>
                </a:moveTo>
                <a:lnTo>
                  <a:pt x="6096" y="13716"/>
                </a:lnTo>
                <a:lnTo>
                  <a:pt x="0" y="6096"/>
                </a:lnTo>
                <a:lnTo>
                  <a:pt x="6096" y="0"/>
                </a:lnTo>
                <a:lnTo>
                  <a:pt x="9144" y="0"/>
                </a:lnTo>
                <a:lnTo>
                  <a:pt x="12191" y="3048"/>
                </a:lnTo>
                <a:lnTo>
                  <a:pt x="12191" y="472439"/>
                </a:lnTo>
                <a:lnTo>
                  <a:pt x="9144" y="475487"/>
                </a:lnTo>
                <a:lnTo>
                  <a:pt x="6096" y="475487"/>
                </a:lnTo>
                <a:close/>
              </a:path>
            </a:pathLst>
          </a:custGeom>
          <a:solidFill>
            <a:srgbClr val="D8D8D8"/>
          </a:solidFill>
        </p:spPr>
        <p:txBody>
          <a:bodyPr wrap="square" lIns="0" tIns="0" rIns="0" bIns="0" rtlCol="0">
            <a:noAutofit/>
          </a:bodyPr>
          <a:lstStyle/>
          <a:p>
            <a:endParaRPr sz="1631"/>
          </a:p>
        </p:txBody>
      </p:sp>
      <p:sp>
        <p:nvSpPr>
          <p:cNvPr id="45" name="object 45"/>
          <p:cNvSpPr/>
          <p:nvPr/>
        </p:nvSpPr>
        <p:spPr>
          <a:xfrm>
            <a:off x="2435024" y="4523518"/>
            <a:ext cx="1864087" cy="13808"/>
          </a:xfrm>
          <a:custGeom>
            <a:avLst/>
            <a:gdLst/>
            <a:ahLst/>
            <a:cxnLst/>
            <a:rect l="l" t="t" r="r" b="b"/>
            <a:pathLst>
              <a:path w="2057400" h="15240">
                <a:moveTo>
                  <a:pt x="2057400" y="15240"/>
                </a:moveTo>
                <a:lnTo>
                  <a:pt x="0" y="13716"/>
                </a:lnTo>
                <a:lnTo>
                  <a:pt x="0" y="0"/>
                </a:lnTo>
                <a:lnTo>
                  <a:pt x="2057400" y="3048"/>
                </a:lnTo>
                <a:lnTo>
                  <a:pt x="2057400" y="15240"/>
                </a:lnTo>
                <a:close/>
              </a:path>
            </a:pathLst>
          </a:custGeom>
          <a:solidFill>
            <a:srgbClr val="BFBFBF"/>
          </a:solidFill>
        </p:spPr>
        <p:txBody>
          <a:bodyPr wrap="square" lIns="0" tIns="0" rIns="0" bIns="0" rtlCol="0">
            <a:noAutofit/>
          </a:bodyPr>
          <a:lstStyle/>
          <a:p>
            <a:endParaRPr sz="1631"/>
          </a:p>
        </p:txBody>
      </p:sp>
      <p:sp>
        <p:nvSpPr>
          <p:cNvPr id="46" name="object 46"/>
          <p:cNvSpPr/>
          <p:nvPr/>
        </p:nvSpPr>
        <p:spPr>
          <a:xfrm>
            <a:off x="7196041" y="4523518"/>
            <a:ext cx="2468880" cy="13808"/>
          </a:xfrm>
          <a:custGeom>
            <a:avLst/>
            <a:gdLst/>
            <a:ahLst/>
            <a:cxnLst/>
            <a:rect l="l" t="t" r="r" b="b"/>
            <a:pathLst>
              <a:path w="2724912" h="15240">
                <a:moveTo>
                  <a:pt x="0" y="3048"/>
                </a:moveTo>
                <a:lnTo>
                  <a:pt x="2724912" y="0"/>
                </a:lnTo>
                <a:lnTo>
                  <a:pt x="2724912" y="13716"/>
                </a:lnTo>
                <a:lnTo>
                  <a:pt x="0" y="15240"/>
                </a:lnTo>
                <a:lnTo>
                  <a:pt x="0" y="3048"/>
                </a:lnTo>
                <a:close/>
              </a:path>
            </a:pathLst>
          </a:custGeom>
          <a:solidFill>
            <a:srgbClr val="BFBFBF"/>
          </a:solidFill>
        </p:spPr>
        <p:txBody>
          <a:bodyPr wrap="square" lIns="0" tIns="0" rIns="0" bIns="0" rtlCol="0">
            <a:noAutofit/>
          </a:bodyPr>
          <a:lstStyle/>
          <a:p>
            <a:endParaRPr sz="1631"/>
          </a:p>
        </p:txBody>
      </p:sp>
      <p:sp>
        <p:nvSpPr>
          <p:cNvPr id="25" name="object 25"/>
          <p:cNvSpPr txBox="1"/>
          <p:nvPr/>
        </p:nvSpPr>
        <p:spPr>
          <a:xfrm>
            <a:off x="2195777" y="530639"/>
            <a:ext cx="3114218" cy="529768"/>
          </a:xfrm>
          <a:prstGeom prst="rect">
            <a:avLst/>
          </a:prstGeom>
        </p:spPr>
        <p:txBody>
          <a:bodyPr wrap="square" lIns="0" tIns="0" rIns="0" bIns="0" rtlCol="0">
            <a:noAutofit/>
          </a:bodyPr>
          <a:lstStyle/>
          <a:p>
            <a:pPr marL="11506">
              <a:lnSpc>
                <a:spcPts val="4163"/>
              </a:lnSpc>
              <a:spcBef>
                <a:spcPts val="207"/>
              </a:spcBef>
            </a:pPr>
            <a:r>
              <a:rPr sz="3986" spc="-35" dirty="0">
                <a:latin typeface="Times New Roman"/>
                <a:cs typeface="Times New Roman"/>
              </a:rPr>
              <a:t>S</a:t>
            </a:r>
            <a:r>
              <a:rPr sz="3986" spc="-49" dirty="0">
                <a:latin typeface="Times New Roman"/>
                <a:cs typeface="Times New Roman"/>
              </a:rPr>
              <a:t>y</a:t>
            </a:r>
            <a:r>
              <a:rPr sz="3986" spc="-45" dirty="0">
                <a:latin typeface="Times New Roman"/>
                <a:cs typeface="Times New Roman"/>
              </a:rPr>
              <a:t>s</a:t>
            </a:r>
            <a:r>
              <a:rPr sz="3986" spc="-17" dirty="0">
                <a:latin typeface="Times New Roman"/>
                <a:cs typeface="Times New Roman"/>
              </a:rPr>
              <a:t>t</a:t>
            </a:r>
            <a:r>
              <a:rPr sz="3986" spc="13" dirty="0">
                <a:latin typeface="Times New Roman"/>
                <a:cs typeface="Times New Roman"/>
              </a:rPr>
              <a:t>e</a:t>
            </a:r>
            <a:r>
              <a:rPr sz="3986" dirty="0">
                <a:latin typeface="Times New Roman"/>
                <a:cs typeface="Times New Roman"/>
              </a:rPr>
              <a:t>m</a:t>
            </a:r>
            <a:r>
              <a:rPr sz="3986" spc="-149" dirty="0">
                <a:latin typeface="Times New Roman"/>
                <a:cs typeface="Times New Roman"/>
              </a:rPr>
              <a:t> </a:t>
            </a:r>
            <a:r>
              <a:rPr sz="3986" spc="-348"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17" dirty="0">
                <a:latin typeface="Times New Roman"/>
                <a:cs typeface="Times New Roman"/>
              </a:rPr>
              <a:t>t</a:t>
            </a:r>
            <a:r>
              <a:rPr sz="3986" spc="4" dirty="0">
                <a:latin typeface="Times New Roman"/>
                <a:cs typeface="Times New Roman"/>
              </a:rPr>
              <a:t>i</a:t>
            </a:r>
            <a:r>
              <a:rPr sz="3986" spc="17" dirty="0">
                <a:latin typeface="Times New Roman"/>
                <a:cs typeface="Times New Roman"/>
              </a:rPr>
              <a:t>n</a:t>
            </a:r>
            <a:r>
              <a:rPr sz="3986" dirty="0">
                <a:latin typeface="Times New Roman"/>
                <a:cs typeface="Times New Roman"/>
              </a:rPr>
              <a:t>g</a:t>
            </a:r>
            <a:endParaRPr sz="3986">
              <a:latin typeface="Times New Roman"/>
              <a:cs typeface="Times New Roman"/>
            </a:endParaRPr>
          </a:p>
        </p:txBody>
      </p:sp>
      <p:sp>
        <p:nvSpPr>
          <p:cNvPr id="24" name="object 24"/>
          <p:cNvSpPr txBox="1"/>
          <p:nvPr/>
        </p:nvSpPr>
        <p:spPr>
          <a:xfrm>
            <a:off x="2195672" y="1247939"/>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23" name="object 23"/>
          <p:cNvSpPr txBox="1"/>
          <p:nvPr/>
        </p:nvSpPr>
        <p:spPr>
          <a:xfrm>
            <a:off x="2506352" y="1247939"/>
            <a:ext cx="7522374" cy="1561178"/>
          </a:xfrm>
          <a:prstGeom prst="rect">
            <a:avLst/>
          </a:prstGeom>
        </p:spPr>
        <p:txBody>
          <a:bodyPr wrap="square" lIns="0" tIns="0" rIns="0" bIns="0" rtlCol="0">
            <a:noAutofit/>
          </a:bodyPr>
          <a:lstStyle/>
          <a:p>
            <a:pPr marL="11506" marR="11126" algn="just">
              <a:lnSpc>
                <a:spcPts val="2310"/>
              </a:lnSpc>
              <a:spcBef>
                <a:spcPts val="115"/>
              </a:spcBef>
            </a:pPr>
            <a:r>
              <a:rPr sz="2174" dirty="0">
                <a:latin typeface="Times New Roman"/>
                <a:cs typeface="Times New Roman"/>
              </a:rPr>
              <a:t>In </a:t>
            </a:r>
            <a:r>
              <a:rPr sz="2174" spc="-185" dirty="0">
                <a:latin typeface="Times New Roman"/>
                <a:cs typeface="Times New Roman"/>
              </a:rPr>
              <a:t> </a:t>
            </a:r>
            <a:r>
              <a:rPr sz="2174" spc="-45" dirty="0">
                <a:latin typeface="Times New Roman"/>
                <a:cs typeface="Times New Roman"/>
              </a:rPr>
              <a:t>s</a:t>
            </a:r>
            <a:r>
              <a:rPr sz="2174" spc="-4" dirty="0">
                <a:latin typeface="Times New Roman"/>
                <a:cs typeface="Times New Roman"/>
              </a:rPr>
              <a:t>y</a:t>
            </a:r>
            <a:r>
              <a:rPr sz="2174" spc="-23" dirty="0">
                <a:latin typeface="Times New Roman"/>
                <a:cs typeface="Times New Roman"/>
              </a:rPr>
              <a:t>s</a:t>
            </a:r>
            <a:r>
              <a:rPr sz="2174" spc="-31" dirty="0">
                <a:latin typeface="Times New Roman"/>
                <a:cs typeface="Times New Roman"/>
              </a:rPr>
              <a:t>t</a:t>
            </a:r>
            <a:r>
              <a:rPr sz="2174" spc="4" dirty="0">
                <a:latin typeface="Times New Roman"/>
                <a:cs typeface="Times New Roman"/>
              </a:rPr>
              <a:t>e</a:t>
            </a:r>
            <a:r>
              <a:rPr sz="2174" dirty="0">
                <a:latin typeface="Times New Roman"/>
                <a:cs typeface="Times New Roman"/>
              </a:rPr>
              <a:t>m</a:t>
            </a:r>
            <a:r>
              <a:rPr sz="2174" spc="536" dirty="0">
                <a:latin typeface="Times New Roman"/>
                <a:cs typeface="Times New Roman"/>
              </a:rPr>
              <a:t> </a:t>
            </a:r>
            <a:r>
              <a:rPr sz="2174" spc="-31"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8"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 </a:t>
            </a:r>
            <a:r>
              <a:rPr sz="2174" spc="-194" dirty="0">
                <a:latin typeface="Times New Roman"/>
                <a:cs typeface="Times New Roman"/>
              </a:rPr>
              <a:t> </a:t>
            </a:r>
            <a:r>
              <a:rPr sz="2174" spc="13" dirty="0">
                <a:latin typeface="Times New Roman"/>
                <a:cs typeface="Times New Roman"/>
              </a:rPr>
              <a:t>t</a:t>
            </a:r>
            <a:r>
              <a:rPr sz="2174" spc="-8" dirty="0">
                <a:latin typeface="Times New Roman"/>
                <a:cs typeface="Times New Roman"/>
              </a:rPr>
              <a:t>h</a:t>
            </a:r>
            <a:r>
              <a:rPr sz="2174" dirty="0">
                <a:latin typeface="Times New Roman"/>
                <a:cs typeface="Times New Roman"/>
              </a:rPr>
              <a:t>e </a:t>
            </a:r>
            <a:r>
              <a:rPr sz="2174" spc="136" dirty="0">
                <a:latin typeface="Times New Roman"/>
                <a:cs typeface="Times New Roman"/>
              </a:rPr>
              <a:t> </a:t>
            </a:r>
            <a:r>
              <a:rPr sz="2174" spc="4" dirty="0">
                <a:solidFill>
                  <a:srgbClr val="BF0000"/>
                </a:solidFill>
                <a:latin typeface="Times New Roman"/>
                <a:cs typeface="Times New Roman"/>
              </a:rPr>
              <a:t>s</a:t>
            </a:r>
            <a:r>
              <a:rPr sz="2174" spc="-13" dirty="0">
                <a:solidFill>
                  <a:srgbClr val="BF0000"/>
                </a:solidFill>
                <a:latin typeface="Times New Roman"/>
                <a:cs typeface="Times New Roman"/>
              </a:rPr>
              <a:t>o</a:t>
            </a:r>
            <a:r>
              <a:rPr sz="2174" spc="8" dirty="0">
                <a:solidFill>
                  <a:srgbClr val="BF0000"/>
                </a:solidFill>
                <a:latin typeface="Times New Roman"/>
                <a:cs typeface="Times New Roman"/>
              </a:rPr>
              <a:t>f</a:t>
            </a:r>
            <a:r>
              <a:rPr sz="2174" spc="-13" dirty="0">
                <a:solidFill>
                  <a:srgbClr val="BF0000"/>
                </a:solidFill>
                <a:latin typeface="Times New Roman"/>
                <a:cs typeface="Times New Roman"/>
              </a:rPr>
              <a:t>t</a:t>
            </a:r>
            <a:r>
              <a:rPr sz="2174" spc="-8" dirty="0">
                <a:solidFill>
                  <a:srgbClr val="BF0000"/>
                </a:solidFill>
                <a:latin typeface="Times New Roman"/>
                <a:cs typeface="Times New Roman"/>
              </a:rPr>
              <a:t>w</a:t>
            </a:r>
            <a:r>
              <a:rPr sz="2174" spc="-4" dirty="0">
                <a:solidFill>
                  <a:srgbClr val="BF0000"/>
                </a:solidFill>
                <a:latin typeface="Times New Roman"/>
                <a:cs typeface="Times New Roman"/>
              </a:rPr>
              <a:t>a</a:t>
            </a:r>
            <a:r>
              <a:rPr sz="2174" spc="-8" dirty="0">
                <a:solidFill>
                  <a:srgbClr val="BF0000"/>
                </a:solidFill>
                <a:latin typeface="Times New Roman"/>
                <a:cs typeface="Times New Roman"/>
              </a:rPr>
              <a:t>r</a:t>
            </a:r>
            <a:r>
              <a:rPr sz="2174" dirty="0">
                <a:solidFill>
                  <a:srgbClr val="BF0000"/>
                </a:solidFill>
                <a:latin typeface="Times New Roman"/>
                <a:cs typeface="Times New Roman"/>
              </a:rPr>
              <a:t>e </a:t>
            </a:r>
            <a:r>
              <a:rPr sz="2174" spc="343" dirty="0">
                <a:solidFill>
                  <a:srgbClr val="BF0000"/>
                </a:solidFill>
                <a:latin typeface="Times New Roman"/>
                <a:cs typeface="Times New Roman"/>
              </a:rPr>
              <a:t> </a:t>
            </a:r>
            <a:r>
              <a:rPr sz="2174" dirty="0">
                <a:latin typeface="Times New Roman"/>
                <a:cs typeface="Times New Roman"/>
              </a:rPr>
              <a:t>a</a:t>
            </a:r>
            <a:r>
              <a:rPr sz="2174" spc="-8" dirty="0">
                <a:latin typeface="Times New Roman"/>
                <a:cs typeface="Times New Roman"/>
              </a:rPr>
              <a:t>n</a:t>
            </a:r>
            <a:r>
              <a:rPr sz="2174" dirty="0">
                <a:latin typeface="Times New Roman"/>
                <a:cs typeface="Times New Roman"/>
              </a:rPr>
              <a:t>d </a:t>
            </a:r>
            <a:r>
              <a:rPr sz="2174" spc="14" dirty="0">
                <a:latin typeface="Times New Roman"/>
                <a:cs typeface="Times New Roman"/>
              </a:rPr>
              <a:t> </a:t>
            </a:r>
            <a:r>
              <a:rPr sz="2174" spc="4" dirty="0">
                <a:solidFill>
                  <a:srgbClr val="BF0000"/>
                </a:solidFill>
                <a:latin typeface="Times New Roman"/>
                <a:cs typeface="Times New Roman"/>
              </a:rPr>
              <a:t>o</a:t>
            </a:r>
            <a:r>
              <a:rPr sz="2174" spc="8" dirty="0">
                <a:solidFill>
                  <a:srgbClr val="BF0000"/>
                </a:solidFill>
                <a:latin typeface="Times New Roman"/>
                <a:cs typeface="Times New Roman"/>
              </a:rPr>
              <a:t>t</a:t>
            </a:r>
            <a:r>
              <a:rPr sz="2174" spc="-13" dirty="0">
                <a:solidFill>
                  <a:srgbClr val="BF0000"/>
                </a:solidFill>
                <a:latin typeface="Times New Roman"/>
                <a:cs typeface="Times New Roman"/>
              </a:rPr>
              <a:t>h</a:t>
            </a:r>
            <a:r>
              <a:rPr sz="2174" spc="13" dirty="0">
                <a:solidFill>
                  <a:srgbClr val="BF0000"/>
                </a:solidFill>
                <a:latin typeface="Times New Roman"/>
                <a:cs typeface="Times New Roman"/>
              </a:rPr>
              <a:t>e</a:t>
            </a:r>
            <a:r>
              <a:rPr sz="2174" dirty="0">
                <a:solidFill>
                  <a:srgbClr val="BF0000"/>
                </a:solidFill>
                <a:latin typeface="Times New Roman"/>
                <a:cs typeface="Times New Roman"/>
              </a:rPr>
              <a:t>r </a:t>
            </a:r>
            <a:r>
              <a:rPr sz="2174" spc="279" dirty="0">
                <a:solidFill>
                  <a:srgbClr val="BF0000"/>
                </a:solidFill>
                <a:latin typeface="Times New Roman"/>
                <a:cs typeface="Times New Roman"/>
              </a:rPr>
              <a:t> </a:t>
            </a:r>
            <a:r>
              <a:rPr sz="2174" spc="-17" dirty="0">
                <a:solidFill>
                  <a:srgbClr val="BF0000"/>
                </a:solidFill>
                <a:latin typeface="Times New Roman"/>
                <a:cs typeface="Times New Roman"/>
              </a:rPr>
              <a:t>s</a:t>
            </a:r>
            <a:r>
              <a:rPr sz="2174" spc="-4" dirty="0">
                <a:solidFill>
                  <a:srgbClr val="BF0000"/>
                </a:solidFill>
                <a:latin typeface="Times New Roman"/>
                <a:cs typeface="Times New Roman"/>
              </a:rPr>
              <a:t>y</a:t>
            </a:r>
            <a:r>
              <a:rPr sz="2174" spc="-40" dirty="0">
                <a:solidFill>
                  <a:srgbClr val="BF0000"/>
                </a:solidFill>
                <a:latin typeface="Times New Roman"/>
                <a:cs typeface="Times New Roman"/>
              </a:rPr>
              <a:t>s</a:t>
            </a:r>
            <a:r>
              <a:rPr sz="2174" spc="-13" dirty="0">
                <a:solidFill>
                  <a:srgbClr val="BF0000"/>
                </a:solidFill>
                <a:latin typeface="Times New Roman"/>
                <a:cs typeface="Times New Roman"/>
              </a:rPr>
              <a:t>t</a:t>
            </a:r>
            <a:r>
              <a:rPr sz="2174" spc="-4" dirty="0">
                <a:solidFill>
                  <a:srgbClr val="BF0000"/>
                </a:solidFill>
                <a:latin typeface="Times New Roman"/>
                <a:cs typeface="Times New Roman"/>
              </a:rPr>
              <a:t>e</a:t>
            </a:r>
            <a:r>
              <a:rPr sz="2174" dirty="0">
                <a:solidFill>
                  <a:srgbClr val="BF0000"/>
                </a:solidFill>
                <a:latin typeface="Times New Roman"/>
                <a:cs typeface="Times New Roman"/>
              </a:rPr>
              <a:t>m </a:t>
            </a:r>
            <a:r>
              <a:rPr sz="2174" spc="147" dirty="0">
                <a:solidFill>
                  <a:srgbClr val="BF0000"/>
                </a:solidFill>
                <a:latin typeface="Times New Roman"/>
                <a:cs typeface="Times New Roman"/>
              </a:rPr>
              <a:t> </a:t>
            </a:r>
            <a:r>
              <a:rPr sz="2174" spc="-4" dirty="0">
                <a:solidFill>
                  <a:srgbClr val="BF0000"/>
                </a:solidFill>
                <a:latin typeface="Times New Roman"/>
                <a:cs typeface="Times New Roman"/>
              </a:rPr>
              <a:t>e</a:t>
            </a:r>
            <a:r>
              <a:rPr sz="2174" spc="8" dirty="0">
                <a:solidFill>
                  <a:srgbClr val="BF0000"/>
                </a:solidFill>
                <a:latin typeface="Times New Roman"/>
                <a:cs typeface="Times New Roman"/>
              </a:rPr>
              <a:t>l</a:t>
            </a:r>
            <a:r>
              <a:rPr sz="2174" spc="-4" dirty="0">
                <a:solidFill>
                  <a:srgbClr val="BF0000"/>
                </a:solidFill>
                <a:latin typeface="Times New Roman"/>
                <a:cs typeface="Times New Roman"/>
              </a:rPr>
              <a:t>e</a:t>
            </a:r>
            <a:r>
              <a:rPr sz="2174" spc="13" dirty="0">
                <a:solidFill>
                  <a:srgbClr val="BF0000"/>
                </a:solidFill>
                <a:latin typeface="Times New Roman"/>
                <a:cs typeface="Times New Roman"/>
              </a:rPr>
              <a:t>m</a:t>
            </a:r>
            <a:r>
              <a:rPr sz="2174" spc="-4" dirty="0">
                <a:solidFill>
                  <a:srgbClr val="BF0000"/>
                </a:solidFill>
                <a:latin typeface="Times New Roman"/>
                <a:cs typeface="Times New Roman"/>
              </a:rPr>
              <a:t>e</a:t>
            </a:r>
            <a:r>
              <a:rPr sz="2174" spc="-35" dirty="0">
                <a:solidFill>
                  <a:srgbClr val="BF0000"/>
                </a:solidFill>
                <a:latin typeface="Times New Roman"/>
                <a:cs typeface="Times New Roman"/>
              </a:rPr>
              <a:t>n</a:t>
            </a:r>
            <a:r>
              <a:rPr sz="2174" spc="8" dirty="0">
                <a:solidFill>
                  <a:srgbClr val="BF0000"/>
                </a:solidFill>
                <a:latin typeface="Times New Roman"/>
                <a:cs typeface="Times New Roman"/>
              </a:rPr>
              <a:t>t</a:t>
            </a:r>
            <a:r>
              <a:rPr sz="2174" dirty="0">
                <a:solidFill>
                  <a:srgbClr val="BF0000"/>
                </a:solidFill>
                <a:latin typeface="Times New Roman"/>
                <a:cs typeface="Times New Roman"/>
              </a:rPr>
              <a:t>s </a:t>
            </a:r>
            <a:r>
              <a:rPr sz="2174" spc="427" dirty="0">
                <a:solidFill>
                  <a:srgbClr val="BF0000"/>
                </a:solidFill>
                <a:latin typeface="Times New Roman"/>
                <a:cs typeface="Times New Roman"/>
              </a:rPr>
              <a:t> </a:t>
            </a:r>
            <a:r>
              <a:rPr sz="2174" dirty="0">
                <a:latin typeface="Times New Roman"/>
                <a:cs typeface="Times New Roman"/>
              </a:rPr>
              <a:t>a</a:t>
            </a:r>
            <a:r>
              <a:rPr sz="2174" spc="-40" dirty="0">
                <a:latin typeface="Times New Roman"/>
                <a:cs typeface="Times New Roman"/>
              </a:rPr>
              <a:t>r</a:t>
            </a:r>
            <a:r>
              <a:rPr sz="2174" dirty="0">
                <a:latin typeface="Times New Roman"/>
                <a:cs typeface="Times New Roman"/>
              </a:rPr>
              <a:t>e</a:t>
            </a:r>
            <a:endParaRPr sz="2174">
              <a:latin typeface="Times New Roman"/>
              <a:cs typeface="Times New Roman"/>
            </a:endParaRPr>
          </a:p>
          <a:p>
            <a:pPr marL="11506" marR="6680161" algn="just">
              <a:lnSpc>
                <a:spcPts val="2347"/>
              </a:lnSpc>
              <a:spcBef>
                <a:spcPts val="1"/>
              </a:spcBef>
            </a:pPr>
            <a:r>
              <a:rPr sz="2174" spc="-35" dirty="0">
                <a:solidFill>
                  <a:srgbClr val="BF0000"/>
                </a:solidFill>
                <a:latin typeface="Times New Roman"/>
                <a:cs typeface="Times New Roman"/>
              </a:rPr>
              <a:t>t</a:t>
            </a:r>
            <a:r>
              <a:rPr sz="2174" spc="13" dirty="0">
                <a:solidFill>
                  <a:srgbClr val="BF0000"/>
                </a:solidFill>
                <a:latin typeface="Times New Roman"/>
                <a:cs typeface="Times New Roman"/>
              </a:rPr>
              <a:t>e</a:t>
            </a:r>
            <a:r>
              <a:rPr sz="2174" spc="-17" dirty="0">
                <a:solidFill>
                  <a:srgbClr val="BF0000"/>
                </a:solidFill>
                <a:latin typeface="Times New Roman"/>
                <a:cs typeface="Times New Roman"/>
              </a:rPr>
              <a:t>s</a:t>
            </a:r>
            <a:r>
              <a:rPr sz="2174" spc="-35" dirty="0">
                <a:solidFill>
                  <a:srgbClr val="BF0000"/>
                </a:solidFill>
                <a:latin typeface="Times New Roman"/>
                <a:cs typeface="Times New Roman"/>
              </a:rPr>
              <a:t>t</a:t>
            </a:r>
            <a:r>
              <a:rPr sz="2174" spc="13" dirty="0">
                <a:solidFill>
                  <a:srgbClr val="BF0000"/>
                </a:solidFill>
                <a:latin typeface="Times New Roman"/>
                <a:cs typeface="Times New Roman"/>
              </a:rPr>
              <a:t>e</a:t>
            </a:r>
            <a:r>
              <a:rPr sz="2174" dirty="0">
                <a:solidFill>
                  <a:srgbClr val="BF0000"/>
                </a:solidFill>
                <a:latin typeface="Times New Roman"/>
                <a:cs typeface="Times New Roman"/>
              </a:rPr>
              <a:t>d</a:t>
            </a:r>
            <a:r>
              <a:rPr sz="2174" dirty="0">
                <a:latin typeface="Times New Roman"/>
                <a:cs typeface="Times New Roman"/>
              </a:rPr>
              <a:t>.</a:t>
            </a:r>
            <a:endParaRPr sz="2174">
              <a:latin typeface="Times New Roman"/>
              <a:cs typeface="Times New Roman"/>
            </a:endParaRPr>
          </a:p>
          <a:p>
            <a:pPr marL="11506" algn="just">
              <a:lnSpc>
                <a:spcPts val="2347"/>
              </a:lnSpc>
              <a:spcBef>
                <a:spcPts val="545"/>
              </a:spcBef>
            </a:pPr>
            <a:r>
              <a:rPr sz="2174" spc="-169" dirty="0">
                <a:latin typeface="Times New Roman"/>
                <a:cs typeface="Times New Roman"/>
              </a:rPr>
              <a:t>T</a:t>
            </a:r>
            <a:r>
              <a:rPr sz="2174" dirty="0">
                <a:latin typeface="Times New Roman"/>
                <a:cs typeface="Times New Roman"/>
              </a:rPr>
              <a:t>o</a:t>
            </a:r>
            <a:r>
              <a:rPr sz="2174" spc="75" dirty="0">
                <a:latin typeface="Times New Roman"/>
                <a:cs typeface="Times New Roman"/>
              </a:rPr>
              <a:t> </a:t>
            </a:r>
            <a:r>
              <a:rPr sz="2174" spc="-31"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dirty="0">
                <a:latin typeface="Times New Roman"/>
                <a:cs typeface="Times New Roman"/>
              </a:rPr>
              <a:t>t</a:t>
            </a:r>
            <a:r>
              <a:rPr sz="2174" spc="379" dirty="0">
                <a:latin typeface="Times New Roman"/>
                <a:cs typeface="Times New Roman"/>
              </a:rPr>
              <a:t> </a:t>
            </a:r>
            <a:r>
              <a:rPr sz="2174" spc="-26" dirty="0">
                <a:latin typeface="Times New Roman"/>
                <a:cs typeface="Times New Roman"/>
              </a:rPr>
              <a:t>c</a:t>
            </a:r>
            <a:r>
              <a:rPr sz="2174" spc="4" dirty="0">
                <a:latin typeface="Times New Roman"/>
                <a:cs typeface="Times New Roman"/>
              </a:rPr>
              <a:t>o</a:t>
            </a:r>
            <a:r>
              <a:rPr sz="2174" spc="-17" dirty="0">
                <a:latin typeface="Times New Roman"/>
                <a:cs typeface="Times New Roman"/>
              </a:rPr>
              <a:t>m</a:t>
            </a:r>
            <a:r>
              <a:rPr sz="2174" spc="-8" dirty="0">
                <a:latin typeface="Times New Roman"/>
                <a:cs typeface="Times New Roman"/>
              </a:rPr>
              <a:t>p</a:t>
            </a:r>
            <a:r>
              <a:rPr sz="2174" spc="8" dirty="0">
                <a:latin typeface="Times New Roman"/>
                <a:cs typeface="Times New Roman"/>
              </a:rPr>
              <a:t>u</a:t>
            </a:r>
            <a:r>
              <a:rPr sz="2174" spc="-8" dirty="0">
                <a:latin typeface="Times New Roman"/>
                <a:cs typeface="Times New Roman"/>
              </a:rPr>
              <a:t>t</a:t>
            </a:r>
            <a:r>
              <a:rPr sz="2174" spc="4" dirty="0">
                <a:latin typeface="Times New Roman"/>
                <a:cs typeface="Times New Roman"/>
              </a:rPr>
              <a:t>e</a:t>
            </a:r>
            <a:r>
              <a:rPr sz="2174" dirty="0">
                <a:latin typeface="Times New Roman"/>
                <a:cs typeface="Times New Roman"/>
              </a:rPr>
              <a:t>r</a:t>
            </a:r>
            <a:r>
              <a:rPr sz="2174" spc="404" dirty="0">
                <a:latin typeface="Times New Roman"/>
                <a:cs typeface="Times New Roman"/>
              </a:rPr>
              <a:t> </a:t>
            </a:r>
            <a:r>
              <a:rPr sz="2174" dirty="0">
                <a:latin typeface="Times New Roman"/>
                <a:cs typeface="Times New Roman"/>
              </a:rPr>
              <a:t>s</a:t>
            </a:r>
            <a:r>
              <a:rPr sz="2174" spc="4" dirty="0">
                <a:latin typeface="Times New Roman"/>
                <a:cs typeface="Times New Roman"/>
              </a:rPr>
              <a:t>o</a:t>
            </a:r>
            <a:r>
              <a:rPr sz="2174" spc="-8" dirty="0">
                <a:latin typeface="Times New Roman"/>
                <a:cs typeface="Times New Roman"/>
              </a:rPr>
              <a:t>f</a:t>
            </a:r>
            <a:r>
              <a:rPr sz="2174" spc="13" dirty="0">
                <a:latin typeface="Times New Roman"/>
                <a:cs typeface="Times New Roman"/>
              </a:rPr>
              <a:t>t</a:t>
            </a:r>
            <a:r>
              <a:rPr sz="2174" spc="-31" dirty="0">
                <a:latin typeface="Times New Roman"/>
                <a:cs typeface="Times New Roman"/>
              </a:rPr>
              <a:t>w</a:t>
            </a:r>
            <a:r>
              <a:rPr sz="2174" dirty="0">
                <a:latin typeface="Times New Roman"/>
                <a:cs typeface="Times New Roman"/>
              </a:rPr>
              <a:t>a</a:t>
            </a:r>
            <a:r>
              <a:rPr sz="2174" spc="-17" dirty="0">
                <a:latin typeface="Times New Roman"/>
                <a:cs typeface="Times New Roman"/>
              </a:rPr>
              <a:t>r</a:t>
            </a:r>
            <a:r>
              <a:rPr sz="2174" spc="4" dirty="0">
                <a:latin typeface="Times New Roman"/>
                <a:cs typeface="Times New Roman"/>
              </a:rPr>
              <a:t>e</a:t>
            </a:r>
            <a:r>
              <a:rPr sz="2174" dirty="0">
                <a:latin typeface="Times New Roman"/>
                <a:cs typeface="Times New Roman"/>
              </a:rPr>
              <a:t>,</a:t>
            </a:r>
            <a:r>
              <a:rPr sz="2174" spc="284" dirty="0">
                <a:latin typeface="Times New Roman"/>
                <a:cs typeface="Times New Roman"/>
              </a:rPr>
              <a:t> </a:t>
            </a:r>
            <a:r>
              <a:rPr sz="2174" spc="-4" dirty="0">
                <a:latin typeface="Times New Roman"/>
                <a:cs typeface="Times New Roman"/>
              </a:rPr>
              <a:t>y</a:t>
            </a:r>
            <a:r>
              <a:rPr sz="2174" spc="-13" dirty="0">
                <a:latin typeface="Times New Roman"/>
                <a:cs typeface="Times New Roman"/>
              </a:rPr>
              <a:t>o</a:t>
            </a:r>
            <a:r>
              <a:rPr sz="2174" dirty="0">
                <a:latin typeface="Times New Roman"/>
                <a:cs typeface="Times New Roman"/>
              </a:rPr>
              <a:t>u s</a:t>
            </a:r>
            <a:r>
              <a:rPr sz="2174" spc="8" dirty="0">
                <a:latin typeface="Times New Roman"/>
                <a:cs typeface="Times New Roman"/>
              </a:rPr>
              <a:t>p</a:t>
            </a:r>
            <a:r>
              <a:rPr sz="2174" dirty="0">
                <a:latin typeface="Times New Roman"/>
                <a:cs typeface="Times New Roman"/>
              </a:rPr>
              <a:t>i</a:t>
            </a:r>
            <a:r>
              <a:rPr sz="2174" spc="-57" dirty="0">
                <a:latin typeface="Times New Roman"/>
                <a:cs typeface="Times New Roman"/>
              </a:rPr>
              <a:t>r</a:t>
            </a:r>
            <a:r>
              <a:rPr sz="2174" dirty="0">
                <a:latin typeface="Times New Roman"/>
                <a:cs typeface="Times New Roman"/>
              </a:rPr>
              <a:t>al</a:t>
            </a:r>
            <a:r>
              <a:rPr sz="2174" spc="59" dirty="0">
                <a:latin typeface="Times New Roman"/>
                <a:cs typeface="Times New Roman"/>
              </a:rPr>
              <a:t> </a:t>
            </a:r>
            <a:r>
              <a:rPr sz="2174" spc="4" dirty="0">
                <a:latin typeface="Times New Roman"/>
                <a:cs typeface="Times New Roman"/>
              </a:rPr>
              <a:t>o</a:t>
            </a:r>
            <a:r>
              <a:rPr sz="2174" spc="-8" dirty="0">
                <a:latin typeface="Times New Roman"/>
                <a:cs typeface="Times New Roman"/>
              </a:rPr>
              <a:t>u</a:t>
            </a:r>
            <a:r>
              <a:rPr sz="2174" dirty="0">
                <a:latin typeface="Times New Roman"/>
                <a:cs typeface="Times New Roman"/>
              </a:rPr>
              <a:t>t</a:t>
            </a:r>
            <a:r>
              <a:rPr sz="2174" spc="251" dirty="0">
                <a:latin typeface="Times New Roman"/>
                <a:cs typeface="Times New Roman"/>
              </a:rPr>
              <a:t> </a:t>
            </a:r>
            <a:r>
              <a:rPr sz="2174" dirty="0">
                <a:latin typeface="Times New Roman"/>
                <a:cs typeface="Times New Roman"/>
              </a:rPr>
              <a:t>in</a:t>
            </a:r>
            <a:r>
              <a:rPr sz="2174" spc="34" dirty="0">
                <a:latin typeface="Times New Roman"/>
                <a:cs typeface="Times New Roman"/>
              </a:rPr>
              <a:t> </a:t>
            </a:r>
            <a:r>
              <a:rPr sz="2174" dirty="0">
                <a:latin typeface="Times New Roman"/>
                <a:cs typeface="Times New Roman"/>
              </a:rPr>
              <a:t>a</a:t>
            </a:r>
            <a:r>
              <a:rPr sz="2174" spc="68" dirty="0">
                <a:latin typeface="Times New Roman"/>
                <a:cs typeface="Times New Roman"/>
              </a:rPr>
              <a:t> </a:t>
            </a:r>
            <a:r>
              <a:rPr sz="2174" spc="17" dirty="0">
                <a:latin typeface="Times New Roman"/>
                <a:cs typeface="Times New Roman"/>
              </a:rPr>
              <a:t>c</a:t>
            </a:r>
            <a:r>
              <a:rPr sz="2174" dirty="0">
                <a:latin typeface="Times New Roman"/>
                <a:cs typeface="Times New Roman"/>
              </a:rPr>
              <a:t>l</a:t>
            </a:r>
            <a:r>
              <a:rPr sz="2174" spc="-13" dirty="0">
                <a:latin typeface="Times New Roman"/>
                <a:cs typeface="Times New Roman"/>
              </a:rPr>
              <a:t>o</a:t>
            </a:r>
            <a:r>
              <a:rPr sz="2174" spc="-4" dirty="0">
                <a:latin typeface="Times New Roman"/>
                <a:cs typeface="Times New Roman"/>
              </a:rPr>
              <a:t>c</a:t>
            </a:r>
            <a:r>
              <a:rPr sz="2174" spc="13" dirty="0">
                <a:latin typeface="Times New Roman"/>
                <a:cs typeface="Times New Roman"/>
              </a:rPr>
              <a:t>k</a:t>
            </a:r>
            <a:r>
              <a:rPr sz="2174" spc="-8" dirty="0">
                <a:latin typeface="Times New Roman"/>
                <a:cs typeface="Times New Roman"/>
              </a:rPr>
              <a:t>w</a:t>
            </a:r>
            <a:r>
              <a:rPr sz="2174" dirty="0">
                <a:latin typeface="Times New Roman"/>
                <a:cs typeface="Times New Roman"/>
              </a:rPr>
              <a:t>ise</a:t>
            </a:r>
            <a:r>
              <a:rPr sz="2174" spc="99" dirty="0">
                <a:latin typeface="Times New Roman"/>
                <a:cs typeface="Times New Roman"/>
              </a:rPr>
              <a:t> </a:t>
            </a:r>
            <a:r>
              <a:rPr sz="2174" spc="-8" dirty="0">
                <a:latin typeface="Times New Roman"/>
                <a:cs typeface="Times New Roman"/>
              </a:rPr>
              <a:t>d</a:t>
            </a:r>
            <a:r>
              <a:rPr sz="2174" dirty="0">
                <a:latin typeface="Times New Roman"/>
                <a:cs typeface="Times New Roman"/>
              </a:rPr>
              <a:t>i</a:t>
            </a:r>
            <a:r>
              <a:rPr sz="2174" spc="-40" dirty="0">
                <a:latin typeface="Times New Roman"/>
                <a:cs typeface="Times New Roman"/>
              </a:rPr>
              <a:t>r</a:t>
            </a:r>
            <a:r>
              <a:rPr sz="2174" spc="4" dirty="0">
                <a:latin typeface="Times New Roman"/>
                <a:cs typeface="Times New Roman"/>
              </a:rPr>
              <a:t>e</a:t>
            </a:r>
            <a:r>
              <a:rPr sz="2174" spc="17" dirty="0">
                <a:latin typeface="Times New Roman"/>
                <a:cs typeface="Times New Roman"/>
              </a:rPr>
              <a:t>c</a:t>
            </a:r>
            <a:r>
              <a:rPr sz="2174" spc="-8" dirty="0">
                <a:latin typeface="Times New Roman"/>
                <a:cs typeface="Times New Roman"/>
              </a:rPr>
              <a:t>t</a:t>
            </a:r>
            <a:r>
              <a:rPr sz="2174" dirty="0">
                <a:latin typeface="Times New Roman"/>
                <a:cs typeface="Times New Roman"/>
              </a:rPr>
              <a:t>i</a:t>
            </a:r>
            <a:r>
              <a:rPr sz="2174" spc="4" dirty="0">
                <a:latin typeface="Times New Roman"/>
                <a:cs typeface="Times New Roman"/>
              </a:rPr>
              <a:t>o</a:t>
            </a:r>
            <a:r>
              <a:rPr sz="2174" dirty="0">
                <a:latin typeface="Times New Roman"/>
                <a:cs typeface="Times New Roman"/>
              </a:rPr>
              <a:t>n al</a:t>
            </a:r>
            <a:r>
              <a:rPr sz="2174" spc="-13" dirty="0">
                <a:latin typeface="Times New Roman"/>
                <a:cs typeface="Times New Roman"/>
              </a:rPr>
              <a:t>o</a:t>
            </a:r>
            <a:r>
              <a:rPr sz="2174" spc="8" dirty="0">
                <a:latin typeface="Times New Roman"/>
                <a:cs typeface="Times New Roman"/>
              </a:rPr>
              <a:t>n</a:t>
            </a:r>
            <a:r>
              <a:rPr sz="2174" dirty="0">
                <a:latin typeface="Times New Roman"/>
                <a:cs typeface="Times New Roman"/>
              </a:rPr>
              <a:t>g</a:t>
            </a:r>
            <a:r>
              <a:rPr sz="2174" spc="358" dirty="0">
                <a:latin typeface="Times New Roman"/>
                <a:cs typeface="Times New Roman"/>
              </a:rPr>
              <a:t> </a:t>
            </a:r>
            <a:r>
              <a:rPr sz="2174" dirty="0">
                <a:latin typeface="Times New Roman"/>
                <a:cs typeface="Times New Roman"/>
              </a:rPr>
              <a:t>s</a:t>
            </a:r>
            <a:r>
              <a:rPr sz="2174" spc="-8" dirty="0">
                <a:latin typeface="Times New Roman"/>
                <a:cs typeface="Times New Roman"/>
              </a:rPr>
              <a:t>t</a:t>
            </a:r>
            <a:r>
              <a:rPr sz="2174" spc="-17" dirty="0">
                <a:latin typeface="Times New Roman"/>
                <a:cs typeface="Times New Roman"/>
              </a:rPr>
              <a:t>r</a:t>
            </a:r>
            <a:r>
              <a:rPr sz="2174" spc="4" dirty="0">
                <a:latin typeface="Times New Roman"/>
                <a:cs typeface="Times New Roman"/>
              </a:rPr>
              <a:t>e</a:t>
            </a:r>
            <a:r>
              <a:rPr sz="2174" spc="-17" dirty="0">
                <a:latin typeface="Times New Roman"/>
                <a:cs typeface="Times New Roman"/>
              </a:rPr>
              <a:t>a</a:t>
            </a:r>
            <a:r>
              <a:rPr sz="2174" spc="4" dirty="0">
                <a:latin typeface="Times New Roman"/>
                <a:cs typeface="Times New Roman"/>
              </a:rPr>
              <a:t>m</a:t>
            </a:r>
            <a:r>
              <a:rPr sz="2174" dirty="0">
                <a:latin typeface="Times New Roman"/>
                <a:cs typeface="Times New Roman"/>
              </a:rPr>
              <a:t>li</a:t>
            </a:r>
            <a:r>
              <a:rPr sz="2174" spc="-8" dirty="0">
                <a:latin typeface="Times New Roman"/>
                <a:cs typeface="Times New Roman"/>
              </a:rPr>
              <a:t>n</a:t>
            </a:r>
            <a:r>
              <a:rPr sz="2174" spc="4" dirty="0">
                <a:latin typeface="Times New Roman"/>
                <a:cs typeface="Times New Roman"/>
              </a:rPr>
              <a:t>e</a:t>
            </a:r>
            <a:r>
              <a:rPr sz="2174" dirty="0">
                <a:latin typeface="Times New Roman"/>
                <a:cs typeface="Times New Roman"/>
              </a:rPr>
              <a:t>s</a:t>
            </a:r>
            <a:r>
              <a:rPr sz="2174" spc="381" dirty="0">
                <a:latin typeface="Times New Roman"/>
                <a:cs typeface="Times New Roman"/>
              </a:rPr>
              <a:t> </a:t>
            </a:r>
            <a:r>
              <a:rPr sz="2174" spc="13" dirty="0">
                <a:latin typeface="Times New Roman"/>
                <a:cs typeface="Times New Roman"/>
              </a:rPr>
              <a:t>t</a:t>
            </a:r>
            <a:r>
              <a:rPr sz="2174" spc="-8" dirty="0">
                <a:latin typeface="Times New Roman"/>
                <a:cs typeface="Times New Roman"/>
              </a:rPr>
              <a:t>h</a:t>
            </a:r>
            <a:r>
              <a:rPr sz="2174" spc="-17" dirty="0">
                <a:latin typeface="Times New Roman"/>
                <a:cs typeface="Times New Roman"/>
              </a:rPr>
              <a:t>a</a:t>
            </a:r>
            <a:r>
              <a:rPr sz="2174" dirty="0">
                <a:latin typeface="Times New Roman"/>
                <a:cs typeface="Times New Roman"/>
              </a:rPr>
              <a:t>t </a:t>
            </a:r>
            <a:r>
              <a:rPr sz="2174" spc="178" dirty="0">
                <a:latin typeface="Times New Roman"/>
                <a:cs typeface="Times New Roman"/>
              </a:rPr>
              <a:t> </a:t>
            </a:r>
            <a:r>
              <a:rPr sz="2174" spc="23" dirty="0">
                <a:latin typeface="Times New Roman"/>
                <a:cs typeface="Times New Roman"/>
              </a:rPr>
              <a:t>i</a:t>
            </a:r>
            <a:r>
              <a:rPr sz="2174" spc="-8" dirty="0">
                <a:latin typeface="Times New Roman"/>
                <a:cs typeface="Times New Roman"/>
              </a:rPr>
              <a:t>n</a:t>
            </a:r>
            <a:r>
              <a:rPr sz="2174" spc="-4" dirty="0">
                <a:latin typeface="Times New Roman"/>
                <a:cs typeface="Times New Roman"/>
              </a:rPr>
              <a:t>c</a:t>
            </a:r>
            <a:r>
              <a:rPr sz="2174" spc="-17" dirty="0">
                <a:latin typeface="Times New Roman"/>
                <a:cs typeface="Times New Roman"/>
              </a:rPr>
              <a:t>r</a:t>
            </a:r>
            <a:r>
              <a:rPr sz="2174" spc="4" dirty="0">
                <a:latin typeface="Times New Roman"/>
                <a:cs typeface="Times New Roman"/>
              </a:rPr>
              <a:t>e</a:t>
            </a:r>
            <a:r>
              <a:rPr sz="2174" dirty="0">
                <a:latin typeface="Times New Roman"/>
                <a:cs typeface="Times New Roman"/>
              </a:rPr>
              <a:t>ase</a:t>
            </a:r>
            <a:r>
              <a:rPr sz="2174" spc="367" dirty="0">
                <a:latin typeface="Times New Roman"/>
                <a:cs typeface="Times New Roman"/>
              </a:rPr>
              <a:t> </a:t>
            </a:r>
            <a:r>
              <a:rPr sz="2174" spc="-8" dirty="0">
                <a:latin typeface="Times New Roman"/>
                <a:cs typeface="Times New Roman"/>
              </a:rPr>
              <a:t>t</a:t>
            </a:r>
            <a:r>
              <a:rPr sz="2174" spc="8" dirty="0">
                <a:latin typeface="Times New Roman"/>
                <a:cs typeface="Times New Roman"/>
              </a:rPr>
              <a:t>h</a:t>
            </a:r>
            <a:r>
              <a:rPr sz="2174" dirty="0">
                <a:latin typeface="Times New Roman"/>
                <a:cs typeface="Times New Roman"/>
              </a:rPr>
              <a:t>e </a:t>
            </a:r>
            <a:r>
              <a:rPr sz="2174" spc="132" dirty="0">
                <a:latin typeface="Times New Roman"/>
                <a:cs typeface="Times New Roman"/>
              </a:rPr>
              <a:t> </a:t>
            </a:r>
            <a:r>
              <a:rPr sz="2174" spc="-23" dirty="0">
                <a:latin typeface="Times New Roman"/>
                <a:cs typeface="Times New Roman"/>
              </a:rPr>
              <a:t>s</a:t>
            </a:r>
            <a:r>
              <a:rPr sz="2174" spc="-4" dirty="0">
                <a:latin typeface="Times New Roman"/>
                <a:cs typeface="Times New Roman"/>
              </a:rPr>
              <a:t>c</a:t>
            </a:r>
            <a:r>
              <a:rPr sz="2174" spc="4" dirty="0">
                <a:latin typeface="Times New Roman"/>
                <a:cs typeface="Times New Roman"/>
              </a:rPr>
              <a:t>o</a:t>
            </a:r>
            <a:r>
              <a:rPr sz="2174" spc="-8" dirty="0">
                <a:latin typeface="Times New Roman"/>
                <a:cs typeface="Times New Roman"/>
              </a:rPr>
              <a:t>p</a:t>
            </a:r>
            <a:r>
              <a:rPr sz="2174" dirty="0">
                <a:latin typeface="Times New Roman"/>
                <a:cs typeface="Times New Roman"/>
              </a:rPr>
              <a:t>e  </a:t>
            </a:r>
            <a:r>
              <a:rPr sz="2174" spc="4" dirty="0">
                <a:latin typeface="Times New Roman"/>
                <a:cs typeface="Times New Roman"/>
              </a:rPr>
              <a:t>o</a:t>
            </a:r>
            <a:r>
              <a:rPr sz="2174" dirty="0">
                <a:latin typeface="Times New Roman"/>
                <a:cs typeface="Times New Roman"/>
              </a:rPr>
              <a:t>f</a:t>
            </a:r>
            <a:r>
              <a:rPr sz="2174" spc="379" dirty="0">
                <a:latin typeface="Times New Roman"/>
                <a:cs typeface="Times New Roman"/>
              </a:rPr>
              <a:t> </a:t>
            </a:r>
            <a:r>
              <a:rPr sz="2174" spc="-31"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8" dirty="0">
                <a:latin typeface="Times New Roman"/>
                <a:cs typeface="Times New Roman"/>
              </a:rPr>
              <a:t>t</a:t>
            </a:r>
            <a:r>
              <a:rPr sz="2174" spc="23" dirty="0">
                <a:latin typeface="Times New Roman"/>
                <a:cs typeface="Times New Roman"/>
              </a:rPr>
              <a:t>i</a:t>
            </a:r>
            <a:r>
              <a:rPr sz="2174" spc="-8" dirty="0">
                <a:latin typeface="Times New Roman"/>
                <a:cs typeface="Times New Roman"/>
              </a:rPr>
              <a:t>n</a:t>
            </a:r>
            <a:r>
              <a:rPr sz="2174" dirty="0">
                <a:latin typeface="Times New Roman"/>
                <a:cs typeface="Times New Roman"/>
              </a:rPr>
              <a:t>g</a:t>
            </a:r>
            <a:r>
              <a:rPr sz="2174" spc="381" dirty="0">
                <a:latin typeface="Times New Roman"/>
                <a:cs typeface="Times New Roman"/>
              </a:rPr>
              <a:t> </a:t>
            </a:r>
            <a:r>
              <a:rPr sz="2174" spc="-8" dirty="0">
                <a:latin typeface="Times New Roman"/>
                <a:cs typeface="Times New Roman"/>
              </a:rPr>
              <a:t>w</a:t>
            </a:r>
            <a:r>
              <a:rPr sz="2174" dirty="0">
                <a:latin typeface="Times New Roman"/>
                <a:cs typeface="Times New Roman"/>
              </a:rPr>
              <a:t>i</a:t>
            </a:r>
            <a:r>
              <a:rPr sz="2174" spc="-8" dirty="0">
                <a:latin typeface="Times New Roman"/>
                <a:cs typeface="Times New Roman"/>
              </a:rPr>
              <a:t>t</a:t>
            </a:r>
            <a:r>
              <a:rPr sz="2174" dirty="0">
                <a:latin typeface="Times New Roman"/>
                <a:cs typeface="Times New Roman"/>
              </a:rPr>
              <a:t>h</a:t>
            </a:r>
            <a:r>
              <a:rPr sz="2174" spc="349" dirty="0">
                <a:latin typeface="Times New Roman"/>
                <a:cs typeface="Times New Roman"/>
              </a:rPr>
              <a:t> </a:t>
            </a:r>
            <a:r>
              <a:rPr sz="2174" spc="4" dirty="0">
                <a:latin typeface="Times New Roman"/>
                <a:cs typeface="Times New Roman"/>
              </a:rPr>
              <a:t>e</a:t>
            </a:r>
            <a:r>
              <a:rPr sz="2174" dirty="0">
                <a:latin typeface="Times New Roman"/>
                <a:cs typeface="Times New Roman"/>
              </a:rPr>
              <a:t>a</a:t>
            </a:r>
            <a:r>
              <a:rPr sz="2174" spc="17" dirty="0">
                <a:latin typeface="Times New Roman"/>
                <a:cs typeface="Times New Roman"/>
              </a:rPr>
              <a:t>c</a:t>
            </a:r>
            <a:r>
              <a:rPr sz="2174" dirty="0">
                <a:latin typeface="Times New Roman"/>
                <a:cs typeface="Times New Roman"/>
              </a:rPr>
              <a:t>h </a:t>
            </a:r>
            <a:r>
              <a:rPr sz="2174" spc="-8" dirty="0">
                <a:latin typeface="Times New Roman"/>
                <a:cs typeface="Times New Roman"/>
              </a:rPr>
              <a:t>t</a:t>
            </a:r>
            <a:r>
              <a:rPr sz="2174" spc="8" dirty="0">
                <a:latin typeface="Times New Roman"/>
                <a:cs typeface="Times New Roman"/>
              </a:rPr>
              <a:t>u</a:t>
            </a:r>
            <a:r>
              <a:rPr sz="2174" spc="4" dirty="0">
                <a:latin typeface="Times New Roman"/>
                <a:cs typeface="Times New Roman"/>
              </a:rPr>
              <a:t>r</a:t>
            </a:r>
            <a:r>
              <a:rPr sz="2174" spc="-8" dirty="0">
                <a:latin typeface="Times New Roman"/>
                <a:cs typeface="Times New Roman"/>
              </a:rPr>
              <a:t>n</a:t>
            </a:r>
            <a:r>
              <a:rPr sz="2174" dirty="0">
                <a:latin typeface="Times New Roman"/>
                <a:cs typeface="Times New Roman"/>
              </a:rPr>
              <a:t>.</a:t>
            </a:r>
            <a:endParaRPr sz="2174">
              <a:latin typeface="Times New Roman"/>
              <a:cs typeface="Times New Roman"/>
            </a:endParaRPr>
          </a:p>
        </p:txBody>
      </p:sp>
      <p:sp>
        <p:nvSpPr>
          <p:cNvPr id="22" name="object 22"/>
          <p:cNvSpPr txBox="1"/>
          <p:nvPr/>
        </p:nvSpPr>
        <p:spPr>
          <a:xfrm>
            <a:off x="2195672" y="1913394"/>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21" name="object 21"/>
          <p:cNvSpPr txBox="1"/>
          <p:nvPr/>
        </p:nvSpPr>
        <p:spPr>
          <a:xfrm>
            <a:off x="2195672" y="2877259"/>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20" name="object 20"/>
          <p:cNvSpPr txBox="1"/>
          <p:nvPr/>
        </p:nvSpPr>
        <p:spPr>
          <a:xfrm>
            <a:off x="2506352" y="2877259"/>
            <a:ext cx="864750" cy="299174"/>
          </a:xfrm>
          <a:prstGeom prst="rect">
            <a:avLst/>
          </a:prstGeom>
        </p:spPr>
        <p:txBody>
          <a:bodyPr wrap="square" lIns="0" tIns="0" rIns="0" bIns="0" rtlCol="0">
            <a:noAutofit/>
          </a:bodyPr>
          <a:lstStyle/>
          <a:p>
            <a:pPr marL="11506">
              <a:lnSpc>
                <a:spcPts val="2310"/>
              </a:lnSpc>
              <a:spcBef>
                <a:spcPts val="115"/>
              </a:spcBef>
            </a:pPr>
            <a:r>
              <a:rPr sz="2174" spc="-17" dirty="0">
                <a:latin typeface="Times New Roman"/>
                <a:cs typeface="Times New Roman"/>
              </a:rPr>
              <a:t>S</a:t>
            </a:r>
            <a:r>
              <a:rPr sz="2174" spc="-4" dirty="0">
                <a:latin typeface="Times New Roman"/>
                <a:cs typeface="Times New Roman"/>
              </a:rPr>
              <a:t>y</a:t>
            </a:r>
            <a:r>
              <a:rPr sz="2174" spc="-45" dirty="0">
                <a:latin typeface="Times New Roman"/>
                <a:cs typeface="Times New Roman"/>
              </a:rPr>
              <a:t>s</a:t>
            </a:r>
            <a:r>
              <a:rPr sz="2174" spc="-8" dirty="0">
                <a:latin typeface="Times New Roman"/>
                <a:cs typeface="Times New Roman"/>
              </a:rPr>
              <a:t>t</a:t>
            </a:r>
            <a:r>
              <a:rPr sz="2174" spc="4" dirty="0">
                <a:latin typeface="Times New Roman"/>
                <a:cs typeface="Times New Roman"/>
              </a:rPr>
              <a:t>e</a:t>
            </a:r>
            <a:r>
              <a:rPr sz="2174" dirty="0">
                <a:latin typeface="Times New Roman"/>
                <a:cs typeface="Times New Roman"/>
              </a:rPr>
              <a:t>m</a:t>
            </a:r>
            <a:endParaRPr sz="2174">
              <a:latin typeface="Times New Roman"/>
              <a:cs typeface="Times New Roman"/>
            </a:endParaRPr>
          </a:p>
        </p:txBody>
      </p:sp>
      <p:sp>
        <p:nvSpPr>
          <p:cNvPr id="19" name="object 19"/>
          <p:cNvSpPr txBox="1"/>
          <p:nvPr/>
        </p:nvSpPr>
        <p:spPr>
          <a:xfrm>
            <a:off x="3459105" y="2877259"/>
            <a:ext cx="823878" cy="299174"/>
          </a:xfrm>
          <a:prstGeom prst="rect">
            <a:avLst/>
          </a:prstGeom>
        </p:spPr>
        <p:txBody>
          <a:bodyPr wrap="square" lIns="0" tIns="0" rIns="0" bIns="0" rtlCol="0">
            <a:noAutofit/>
          </a:bodyPr>
          <a:lstStyle/>
          <a:p>
            <a:pPr marL="11506">
              <a:lnSpc>
                <a:spcPts val="2310"/>
              </a:lnSpc>
              <a:spcBef>
                <a:spcPts val="115"/>
              </a:spcBef>
            </a:pPr>
            <a:r>
              <a:rPr sz="2174" spc="-31"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8"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18" name="object 18"/>
          <p:cNvSpPr txBox="1"/>
          <p:nvPr/>
        </p:nvSpPr>
        <p:spPr>
          <a:xfrm>
            <a:off x="4374615" y="2877259"/>
            <a:ext cx="900650" cy="299174"/>
          </a:xfrm>
          <a:prstGeom prst="rect">
            <a:avLst/>
          </a:prstGeom>
        </p:spPr>
        <p:txBody>
          <a:bodyPr wrap="square" lIns="0" tIns="0" rIns="0" bIns="0" rtlCol="0">
            <a:noAutofit/>
          </a:bodyPr>
          <a:lstStyle/>
          <a:p>
            <a:pPr marL="11506">
              <a:lnSpc>
                <a:spcPts val="2310"/>
              </a:lnSpc>
              <a:spcBef>
                <a:spcPts val="115"/>
              </a:spcBef>
            </a:pPr>
            <a:r>
              <a:rPr sz="2174" spc="-26" dirty="0">
                <a:solidFill>
                  <a:srgbClr val="BF0000"/>
                </a:solidFill>
                <a:latin typeface="Times New Roman"/>
                <a:cs typeface="Times New Roman"/>
              </a:rPr>
              <a:t>v</a:t>
            </a:r>
            <a:r>
              <a:rPr sz="2174" spc="13" dirty="0">
                <a:solidFill>
                  <a:srgbClr val="BF0000"/>
                </a:solidFill>
                <a:latin typeface="Times New Roman"/>
                <a:cs typeface="Times New Roman"/>
              </a:rPr>
              <a:t>e</a:t>
            </a:r>
            <a:r>
              <a:rPr sz="2174" spc="-8" dirty="0">
                <a:solidFill>
                  <a:srgbClr val="BF0000"/>
                </a:solidFill>
                <a:latin typeface="Times New Roman"/>
                <a:cs typeface="Times New Roman"/>
              </a:rPr>
              <a:t>r</a:t>
            </a:r>
            <a:r>
              <a:rPr sz="2174" spc="8" dirty="0">
                <a:solidFill>
                  <a:srgbClr val="BF0000"/>
                </a:solidFill>
                <a:latin typeface="Times New Roman"/>
                <a:cs typeface="Times New Roman"/>
              </a:rPr>
              <a:t>i</a:t>
            </a:r>
            <a:r>
              <a:rPr sz="2174" spc="-13" dirty="0">
                <a:solidFill>
                  <a:srgbClr val="BF0000"/>
                </a:solidFill>
                <a:latin typeface="Times New Roman"/>
                <a:cs typeface="Times New Roman"/>
              </a:rPr>
              <a:t>f</a:t>
            </a:r>
            <a:r>
              <a:rPr sz="2174" spc="8" dirty="0">
                <a:solidFill>
                  <a:srgbClr val="BF0000"/>
                </a:solidFill>
                <a:latin typeface="Times New Roman"/>
                <a:cs typeface="Times New Roman"/>
              </a:rPr>
              <a:t>i</a:t>
            </a:r>
            <a:r>
              <a:rPr sz="2174" spc="-4" dirty="0">
                <a:solidFill>
                  <a:srgbClr val="BF0000"/>
                </a:solidFill>
                <a:latin typeface="Times New Roman"/>
                <a:cs typeface="Times New Roman"/>
              </a:rPr>
              <a:t>e</a:t>
            </a:r>
            <a:r>
              <a:rPr sz="2174" dirty="0">
                <a:solidFill>
                  <a:srgbClr val="BF0000"/>
                </a:solidFill>
                <a:latin typeface="Times New Roman"/>
                <a:cs typeface="Times New Roman"/>
              </a:rPr>
              <a:t>s</a:t>
            </a:r>
            <a:endParaRPr sz="2174">
              <a:latin typeface="Times New Roman"/>
              <a:cs typeface="Times New Roman"/>
            </a:endParaRPr>
          </a:p>
        </p:txBody>
      </p:sp>
      <p:sp>
        <p:nvSpPr>
          <p:cNvPr id="17" name="object 17"/>
          <p:cNvSpPr txBox="1"/>
          <p:nvPr/>
        </p:nvSpPr>
        <p:spPr>
          <a:xfrm>
            <a:off x="5366031" y="2877259"/>
            <a:ext cx="538328" cy="299174"/>
          </a:xfrm>
          <a:prstGeom prst="rect">
            <a:avLst/>
          </a:prstGeom>
        </p:spPr>
        <p:txBody>
          <a:bodyPr wrap="square" lIns="0" tIns="0" rIns="0" bIns="0" rtlCol="0">
            <a:noAutofit/>
          </a:bodyPr>
          <a:lstStyle/>
          <a:p>
            <a:pPr marL="11506">
              <a:lnSpc>
                <a:spcPts val="2310"/>
              </a:lnSpc>
              <a:spcBef>
                <a:spcPts val="115"/>
              </a:spcBef>
            </a:pPr>
            <a:r>
              <a:rPr sz="2174" spc="8" dirty="0">
                <a:solidFill>
                  <a:srgbClr val="BF0000"/>
                </a:solidFill>
                <a:latin typeface="Times New Roman"/>
                <a:cs typeface="Times New Roman"/>
              </a:rPr>
              <a:t>th</a:t>
            </a:r>
            <a:r>
              <a:rPr sz="2174" spc="-26" dirty="0">
                <a:solidFill>
                  <a:srgbClr val="BF0000"/>
                </a:solidFill>
                <a:latin typeface="Times New Roman"/>
                <a:cs typeface="Times New Roman"/>
              </a:rPr>
              <a:t>a</a:t>
            </a:r>
            <a:r>
              <a:rPr sz="2174" dirty="0">
                <a:solidFill>
                  <a:srgbClr val="BF0000"/>
                </a:solidFill>
                <a:latin typeface="Times New Roman"/>
                <a:cs typeface="Times New Roman"/>
              </a:rPr>
              <a:t>t</a:t>
            </a:r>
            <a:endParaRPr sz="2174">
              <a:latin typeface="Times New Roman"/>
              <a:cs typeface="Times New Roman"/>
            </a:endParaRPr>
          </a:p>
        </p:txBody>
      </p:sp>
      <p:sp>
        <p:nvSpPr>
          <p:cNvPr id="16" name="object 16"/>
          <p:cNvSpPr txBox="1"/>
          <p:nvPr/>
        </p:nvSpPr>
        <p:spPr>
          <a:xfrm>
            <a:off x="5995677" y="2877259"/>
            <a:ext cx="336455" cy="299174"/>
          </a:xfrm>
          <a:prstGeom prst="rect">
            <a:avLst/>
          </a:prstGeom>
        </p:spPr>
        <p:txBody>
          <a:bodyPr wrap="square" lIns="0" tIns="0" rIns="0" bIns="0" rtlCol="0">
            <a:noAutofit/>
          </a:bodyPr>
          <a:lstStyle/>
          <a:p>
            <a:pPr marL="11506">
              <a:lnSpc>
                <a:spcPts val="2310"/>
              </a:lnSpc>
              <a:spcBef>
                <a:spcPts val="115"/>
              </a:spcBef>
            </a:pPr>
            <a:r>
              <a:rPr sz="2174" spc="-4" dirty="0">
                <a:solidFill>
                  <a:srgbClr val="BF0000"/>
                </a:solidFill>
                <a:latin typeface="Times New Roman"/>
                <a:cs typeface="Times New Roman"/>
              </a:rPr>
              <a:t>a</a:t>
            </a:r>
            <a:r>
              <a:rPr sz="2174" spc="8" dirty="0">
                <a:solidFill>
                  <a:srgbClr val="BF0000"/>
                </a:solidFill>
                <a:latin typeface="Times New Roman"/>
                <a:cs typeface="Times New Roman"/>
              </a:rPr>
              <a:t>l</a:t>
            </a:r>
            <a:r>
              <a:rPr sz="2174" dirty="0">
                <a:solidFill>
                  <a:srgbClr val="BF0000"/>
                </a:solidFill>
                <a:latin typeface="Times New Roman"/>
                <a:cs typeface="Times New Roman"/>
              </a:rPr>
              <a:t>l</a:t>
            </a:r>
            <a:endParaRPr sz="2174">
              <a:latin typeface="Times New Roman"/>
              <a:cs typeface="Times New Roman"/>
            </a:endParaRPr>
          </a:p>
        </p:txBody>
      </p:sp>
      <p:sp>
        <p:nvSpPr>
          <p:cNvPr id="15" name="object 15"/>
          <p:cNvSpPr txBox="1"/>
          <p:nvPr/>
        </p:nvSpPr>
        <p:spPr>
          <a:xfrm>
            <a:off x="6423725" y="2877259"/>
            <a:ext cx="1124341" cy="299174"/>
          </a:xfrm>
          <a:prstGeom prst="rect">
            <a:avLst/>
          </a:prstGeom>
        </p:spPr>
        <p:txBody>
          <a:bodyPr wrap="square" lIns="0" tIns="0" rIns="0" bIns="0" rtlCol="0">
            <a:noAutofit/>
          </a:bodyPr>
          <a:lstStyle/>
          <a:p>
            <a:pPr marL="11506">
              <a:lnSpc>
                <a:spcPts val="2310"/>
              </a:lnSpc>
              <a:spcBef>
                <a:spcPts val="115"/>
              </a:spcBef>
            </a:pPr>
            <a:r>
              <a:rPr sz="2174" spc="-4" dirty="0">
                <a:solidFill>
                  <a:srgbClr val="BF0000"/>
                </a:solidFill>
                <a:latin typeface="Times New Roman"/>
                <a:cs typeface="Times New Roman"/>
              </a:rPr>
              <a:t>e</a:t>
            </a:r>
            <a:r>
              <a:rPr sz="2174" spc="8" dirty="0">
                <a:solidFill>
                  <a:srgbClr val="BF0000"/>
                </a:solidFill>
                <a:latin typeface="Times New Roman"/>
                <a:cs typeface="Times New Roman"/>
              </a:rPr>
              <a:t>l</a:t>
            </a:r>
            <a:r>
              <a:rPr sz="2174" spc="-4" dirty="0">
                <a:solidFill>
                  <a:srgbClr val="BF0000"/>
                </a:solidFill>
                <a:latin typeface="Times New Roman"/>
                <a:cs typeface="Times New Roman"/>
              </a:rPr>
              <a:t>em</a:t>
            </a:r>
            <a:r>
              <a:rPr sz="2174" spc="13" dirty="0">
                <a:solidFill>
                  <a:srgbClr val="BF0000"/>
                </a:solidFill>
                <a:latin typeface="Times New Roman"/>
                <a:cs typeface="Times New Roman"/>
              </a:rPr>
              <a:t>e</a:t>
            </a:r>
            <a:r>
              <a:rPr sz="2174" spc="-13" dirty="0">
                <a:solidFill>
                  <a:srgbClr val="BF0000"/>
                </a:solidFill>
                <a:latin typeface="Times New Roman"/>
                <a:cs typeface="Times New Roman"/>
              </a:rPr>
              <a:t>nt</a:t>
            </a:r>
            <a:r>
              <a:rPr sz="2174" dirty="0">
                <a:solidFill>
                  <a:srgbClr val="BF0000"/>
                </a:solidFill>
                <a:latin typeface="Times New Roman"/>
                <a:cs typeface="Times New Roman"/>
              </a:rPr>
              <a:t>s</a:t>
            </a:r>
            <a:endParaRPr sz="2174">
              <a:latin typeface="Times New Roman"/>
              <a:cs typeface="Times New Roman"/>
            </a:endParaRPr>
          </a:p>
        </p:txBody>
      </p:sp>
      <p:sp>
        <p:nvSpPr>
          <p:cNvPr id="14" name="object 14"/>
          <p:cNvSpPr txBox="1"/>
          <p:nvPr/>
        </p:nvSpPr>
        <p:spPr>
          <a:xfrm>
            <a:off x="7638830" y="2877259"/>
            <a:ext cx="687454" cy="299174"/>
          </a:xfrm>
          <a:prstGeom prst="rect">
            <a:avLst/>
          </a:prstGeom>
        </p:spPr>
        <p:txBody>
          <a:bodyPr wrap="square" lIns="0" tIns="0" rIns="0" bIns="0" rtlCol="0">
            <a:noAutofit/>
          </a:bodyPr>
          <a:lstStyle/>
          <a:p>
            <a:pPr marL="11506">
              <a:lnSpc>
                <a:spcPts val="2310"/>
              </a:lnSpc>
              <a:spcBef>
                <a:spcPts val="115"/>
              </a:spcBef>
            </a:pPr>
            <a:r>
              <a:rPr sz="2174" spc="-4" dirty="0">
                <a:solidFill>
                  <a:srgbClr val="BF0000"/>
                </a:solidFill>
                <a:latin typeface="Times New Roman"/>
                <a:cs typeface="Times New Roman"/>
              </a:rPr>
              <a:t>m</a:t>
            </a:r>
            <a:r>
              <a:rPr sz="2174" spc="13" dirty="0">
                <a:solidFill>
                  <a:srgbClr val="BF0000"/>
                </a:solidFill>
                <a:latin typeface="Times New Roman"/>
                <a:cs typeface="Times New Roman"/>
              </a:rPr>
              <a:t>e</a:t>
            </a:r>
            <a:r>
              <a:rPr sz="2174" spc="4" dirty="0">
                <a:solidFill>
                  <a:srgbClr val="BF0000"/>
                </a:solidFill>
                <a:latin typeface="Times New Roman"/>
                <a:cs typeface="Times New Roman"/>
              </a:rPr>
              <a:t>s</a:t>
            </a:r>
            <a:r>
              <a:rPr sz="2174" dirty="0">
                <a:solidFill>
                  <a:srgbClr val="BF0000"/>
                </a:solidFill>
                <a:latin typeface="Times New Roman"/>
                <a:cs typeface="Times New Roman"/>
              </a:rPr>
              <a:t>h</a:t>
            </a:r>
            <a:endParaRPr sz="2174">
              <a:latin typeface="Times New Roman"/>
              <a:cs typeface="Times New Roman"/>
            </a:endParaRPr>
          </a:p>
        </p:txBody>
      </p:sp>
      <p:sp>
        <p:nvSpPr>
          <p:cNvPr id="13" name="object 13"/>
          <p:cNvSpPr txBox="1"/>
          <p:nvPr/>
        </p:nvSpPr>
        <p:spPr>
          <a:xfrm>
            <a:off x="8414841" y="2877259"/>
            <a:ext cx="1040112" cy="299174"/>
          </a:xfrm>
          <a:prstGeom prst="rect">
            <a:avLst/>
          </a:prstGeom>
        </p:spPr>
        <p:txBody>
          <a:bodyPr wrap="square" lIns="0" tIns="0" rIns="0" bIns="0" rtlCol="0">
            <a:noAutofit/>
          </a:bodyPr>
          <a:lstStyle/>
          <a:p>
            <a:pPr marL="11506">
              <a:lnSpc>
                <a:spcPts val="2310"/>
              </a:lnSpc>
              <a:spcBef>
                <a:spcPts val="115"/>
              </a:spcBef>
            </a:pPr>
            <a:r>
              <a:rPr sz="2174" spc="8" dirty="0">
                <a:solidFill>
                  <a:srgbClr val="BF0000"/>
                </a:solidFill>
                <a:latin typeface="Times New Roman"/>
                <a:cs typeface="Times New Roman"/>
              </a:rPr>
              <a:t>p</a:t>
            </a:r>
            <a:r>
              <a:rPr sz="2174" spc="-8" dirty="0">
                <a:solidFill>
                  <a:srgbClr val="BF0000"/>
                </a:solidFill>
                <a:latin typeface="Times New Roman"/>
                <a:cs typeface="Times New Roman"/>
              </a:rPr>
              <a:t>r</a:t>
            </a:r>
            <a:r>
              <a:rPr sz="2174" spc="-13" dirty="0">
                <a:solidFill>
                  <a:srgbClr val="BF0000"/>
                </a:solidFill>
                <a:latin typeface="Times New Roman"/>
                <a:cs typeface="Times New Roman"/>
              </a:rPr>
              <a:t>o</a:t>
            </a:r>
            <a:r>
              <a:rPr sz="2174" spc="8" dirty="0">
                <a:solidFill>
                  <a:srgbClr val="BF0000"/>
                </a:solidFill>
                <a:latin typeface="Times New Roman"/>
                <a:cs typeface="Times New Roman"/>
              </a:rPr>
              <a:t>p</a:t>
            </a:r>
            <a:r>
              <a:rPr sz="2174" spc="-4" dirty="0">
                <a:solidFill>
                  <a:srgbClr val="BF0000"/>
                </a:solidFill>
                <a:latin typeface="Times New Roman"/>
                <a:cs typeface="Times New Roman"/>
              </a:rPr>
              <a:t>e</a:t>
            </a:r>
            <a:r>
              <a:rPr sz="2174" spc="8" dirty="0">
                <a:solidFill>
                  <a:srgbClr val="BF0000"/>
                </a:solidFill>
                <a:latin typeface="Times New Roman"/>
                <a:cs typeface="Times New Roman"/>
              </a:rPr>
              <a:t>r</a:t>
            </a:r>
            <a:r>
              <a:rPr sz="2174" spc="-8" dirty="0">
                <a:solidFill>
                  <a:srgbClr val="BF0000"/>
                </a:solidFill>
                <a:latin typeface="Times New Roman"/>
                <a:cs typeface="Times New Roman"/>
              </a:rPr>
              <a:t>l</a:t>
            </a:r>
            <a:r>
              <a:rPr sz="2174" dirty="0">
                <a:solidFill>
                  <a:srgbClr val="BF0000"/>
                </a:solidFill>
                <a:latin typeface="Times New Roman"/>
                <a:cs typeface="Times New Roman"/>
              </a:rPr>
              <a:t>y</a:t>
            </a:r>
            <a:endParaRPr sz="2174">
              <a:latin typeface="Times New Roman"/>
              <a:cs typeface="Times New Roman"/>
            </a:endParaRPr>
          </a:p>
        </p:txBody>
      </p:sp>
      <p:sp>
        <p:nvSpPr>
          <p:cNvPr id="12" name="object 12"/>
          <p:cNvSpPr txBox="1"/>
          <p:nvPr/>
        </p:nvSpPr>
        <p:spPr>
          <a:xfrm>
            <a:off x="9545745" y="2877259"/>
            <a:ext cx="485581"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a:t>
            </a:r>
            <a:r>
              <a:rPr sz="2174" spc="-8" dirty="0">
                <a:latin typeface="Times New Roman"/>
                <a:cs typeface="Times New Roman"/>
              </a:rPr>
              <a:t>n</a:t>
            </a:r>
            <a:r>
              <a:rPr sz="2174" dirty="0">
                <a:latin typeface="Times New Roman"/>
                <a:cs typeface="Times New Roman"/>
              </a:rPr>
              <a:t>d</a:t>
            </a:r>
            <a:endParaRPr sz="2174">
              <a:latin typeface="Times New Roman"/>
              <a:cs typeface="Times New Roman"/>
            </a:endParaRPr>
          </a:p>
        </p:txBody>
      </p:sp>
      <p:sp>
        <p:nvSpPr>
          <p:cNvPr id="11" name="object 11"/>
          <p:cNvSpPr txBox="1"/>
          <p:nvPr/>
        </p:nvSpPr>
        <p:spPr>
          <a:xfrm>
            <a:off x="2506352" y="3175533"/>
            <a:ext cx="5670990" cy="299174"/>
          </a:xfrm>
          <a:prstGeom prst="rect">
            <a:avLst/>
          </a:prstGeom>
        </p:spPr>
        <p:txBody>
          <a:bodyPr wrap="square" lIns="0" tIns="0" rIns="0" bIns="0" rtlCol="0">
            <a:noAutofit/>
          </a:bodyPr>
          <a:lstStyle/>
          <a:p>
            <a:pPr marL="11506">
              <a:lnSpc>
                <a:spcPts val="2310"/>
              </a:lnSpc>
              <a:spcBef>
                <a:spcPts val="115"/>
              </a:spcBef>
            </a:pPr>
            <a:r>
              <a:rPr sz="2174" spc="4" dirty="0">
                <a:solidFill>
                  <a:srgbClr val="BF0000"/>
                </a:solidFill>
                <a:latin typeface="Times New Roman"/>
                <a:cs typeface="Times New Roman"/>
              </a:rPr>
              <a:t>o</a:t>
            </a:r>
            <a:r>
              <a:rPr sz="2174" spc="-26" dirty="0">
                <a:solidFill>
                  <a:srgbClr val="BF0000"/>
                </a:solidFill>
                <a:latin typeface="Times New Roman"/>
                <a:cs typeface="Times New Roman"/>
              </a:rPr>
              <a:t>v</a:t>
            </a:r>
            <a:r>
              <a:rPr sz="2174" spc="-4" dirty="0">
                <a:solidFill>
                  <a:srgbClr val="BF0000"/>
                </a:solidFill>
                <a:latin typeface="Times New Roman"/>
                <a:cs typeface="Times New Roman"/>
              </a:rPr>
              <a:t>e</a:t>
            </a:r>
            <a:r>
              <a:rPr sz="2174" spc="-31" dirty="0">
                <a:solidFill>
                  <a:srgbClr val="BF0000"/>
                </a:solidFill>
                <a:latin typeface="Times New Roman"/>
                <a:cs typeface="Times New Roman"/>
              </a:rPr>
              <a:t>r</a:t>
            </a:r>
            <a:r>
              <a:rPr sz="2174" spc="-4" dirty="0">
                <a:solidFill>
                  <a:srgbClr val="BF0000"/>
                </a:solidFill>
                <a:latin typeface="Times New Roman"/>
                <a:cs typeface="Times New Roman"/>
              </a:rPr>
              <a:t>a</a:t>
            </a:r>
            <a:r>
              <a:rPr sz="2174" spc="8" dirty="0">
                <a:solidFill>
                  <a:srgbClr val="BF0000"/>
                </a:solidFill>
                <a:latin typeface="Times New Roman"/>
                <a:cs typeface="Times New Roman"/>
              </a:rPr>
              <a:t>l</a:t>
            </a:r>
            <a:r>
              <a:rPr sz="2174" dirty="0">
                <a:solidFill>
                  <a:srgbClr val="BF0000"/>
                </a:solidFill>
                <a:latin typeface="Times New Roman"/>
                <a:cs typeface="Times New Roman"/>
              </a:rPr>
              <a:t>l</a:t>
            </a:r>
            <a:r>
              <a:rPr sz="2174" spc="63" dirty="0">
                <a:solidFill>
                  <a:srgbClr val="BF0000"/>
                </a:solidFill>
                <a:latin typeface="Times New Roman"/>
                <a:cs typeface="Times New Roman"/>
              </a:rPr>
              <a:t> </a:t>
            </a:r>
            <a:r>
              <a:rPr sz="2174" spc="-40" dirty="0">
                <a:solidFill>
                  <a:srgbClr val="BF0000"/>
                </a:solidFill>
                <a:latin typeface="Times New Roman"/>
                <a:cs typeface="Times New Roman"/>
              </a:rPr>
              <a:t>s</a:t>
            </a:r>
            <a:r>
              <a:rPr sz="2174" spc="-4" dirty="0">
                <a:solidFill>
                  <a:srgbClr val="BF0000"/>
                </a:solidFill>
                <a:latin typeface="Times New Roman"/>
                <a:cs typeface="Times New Roman"/>
              </a:rPr>
              <a:t>y</a:t>
            </a:r>
            <a:r>
              <a:rPr sz="2174" spc="4" dirty="0">
                <a:solidFill>
                  <a:srgbClr val="BF0000"/>
                </a:solidFill>
                <a:latin typeface="Times New Roman"/>
                <a:cs typeface="Times New Roman"/>
              </a:rPr>
              <a:t>s</a:t>
            </a:r>
            <a:r>
              <a:rPr sz="2174" spc="-35" dirty="0">
                <a:solidFill>
                  <a:srgbClr val="BF0000"/>
                </a:solidFill>
                <a:latin typeface="Times New Roman"/>
                <a:cs typeface="Times New Roman"/>
              </a:rPr>
              <a:t>t</a:t>
            </a:r>
            <a:r>
              <a:rPr sz="2174" spc="-4" dirty="0">
                <a:solidFill>
                  <a:srgbClr val="BF0000"/>
                </a:solidFill>
                <a:latin typeface="Times New Roman"/>
                <a:cs typeface="Times New Roman"/>
              </a:rPr>
              <a:t>e</a:t>
            </a:r>
            <a:r>
              <a:rPr sz="2174" dirty="0">
                <a:solidFill>
                  <a:srgbClr val="BF0000"/>
                </a:solidFill>
                <a:latin typeface="Times New Roman"/>
                <a:cs typeface="Times New Roman"/>
              </a:rPr>
              <a:t>m</a:t>
            </a:r>
            <a:r>
              <a:rPr sz="2174" spc="255" dirty="0">
                <a:solidFill>
                  <a:srgbClr val="BF0000"/>
                </a:solidFill>
                <a:latin typeface="Times New Roman"/>
                <a:cs typeface="Times New Roman"/>
              </a:rPr>
              <a:t> </a:t>
            </a:r>
            <a:r>
              <a:rPr sz="2174" spc="-13" dirty="0">
                <a:solidFill>
                  <a:srgbClr val="BF0000"/>
                </a:solidFill>
                <a:latin typeface="Times New Roman"/>
                <a:cs typeface="Times New Roman"/>
              </a:rPr>
              <a:t>f</a:t>
            </a:r>
            <a:r>
              <a:rPr sz="2174" spc="8" dirty="0">
                <a:solidFill>
                  <a:srgbClr val="BF0000"/>
                </a:solidFill>
                <a:latin typeface="Times New Roman"/>
                <a:cs typeface="Times New Roman"/>
              </a:rPr>
              <a:t>u</a:t>
            </a:r>
            <a:r>
              <a:rPr sz="2174" spc="-13" dirty="0">
                <a:solidFill>
                  <a:srgbClr val="BF0000"/>
                </a:solidFill>
                <a:latin typeface="Times New Roman"/>
                <a:cs typeface="Times New Roman"/>
              </a:rPr>
              <a:t>n</a:t>
            </a:r>
            <a:r>
              <a:rPr sz="2174" spc="4" dirty="0">
                <a:solidFill>
                  <a:srgbClr val="BF0000"/>
                </a:solidFill>
                <a:latin typeface="Times New Roman"/>
                <a:cs typeface="Times New Roman"/>
              </a:rPr>
              <a:t>c</a:t>
            </a:r>
            <a:r>
              <a:rPr sz="2174" spc="8" dirty="0">
                <a:solidFill>
                  <a:srgbClr val="BF0000"/>
                </a:solidFill>
                <a:latin typeface="Times New Roman"/>
                <a:cs typeface="Times New Roman"/>
              </a:rPr>
              <a:t>ti</a:t>
            </a:r>
            <a:r>
              <a:rPr sz="2174" spc="4" dirty="0">
                <a:solidFill>
                  <a:srgbClr val="BF0000"/>
                </a:solidFill>
                <a:latin typeface="Times New Roman"/>
                <a:cs typeface="Times New Roman"/>
              </a:rPr>
              <a:t>o</a:t>
            </a:r>
            <a:r>
              <a:rPr sz="2174" spc="-13" dirty="0">
                <a:solidFill>
                  <a:srgbClr val="BF0000"/>
                </a:solidFill>
                <a:latin typeface="Times New Roman"/>
                <a:cs typeface="Times New Roman"/>
              </a:rPr>
              <a:t>n</a:t>
            </a:r>
            <a:r>
              <a:rPr sz="2174" spc="8" dirty="0">
                <a:latin typeface="Times New Roman"/>
                <a:cs typeface="Times New Roman"/>
              </a:rPr>
              <a:t>/</a:t>
            </a:r>
            <a:r>
              <a:rPr sz="2174" spc="-8" dirty="0">
                <a:latin typeface="Times New Roman"/>
                <a:cs typeface="Times New Roman"/>
              </a:rPr>
              <a:t>p</a:t>
            </a:r>
            <a:r>
              <a:rPr sz="2174" spc="4" dirty="0">
                <a:latin typeface="Times New Roman"/>
                <a:cs typeface="Times New Roman"/>
              </a:rPr>
              <a:t>er</a:t>
            </a:r>
            <a:r>
              <a:rPr sz="2174" spc="-53" dirty="0">
                <a:latin typeface="Times New Roman"/>
                <a:cs typeface="Times New Roman"/>
              </a:rPr>
              <a:t>f</a:t>
            </a:r>
            <a:r>
              <a:rPr sz="2174" spc="4" dirty="0">
                <a:latin typeface="Times New Roman"/>
                <a:cs typeface="Times New Roman"/>
              </a:rPr>
              <a:t>orm</a:t>
            </a:r>
            <a:r>
              <a:rPr sz="2174" dirty="0">
                <a:latin typeface="Times New Roman"/>
                <a:cs typeface="Times New Roman"/>
              </a:rPr>
              <a:t>a</a:t>
            </a:r>
            <a:r>
              <a:rPr sz="2174" spc="8" dirty="0">
                <a:latin typeface="Times New Roman"/>
                <a:cs typeface="Times New Roman"/>
              </a:rPr>
              <a:t>n</a:t>
            </a:r>
            <a:r>
              <a:rPr sz="2174" spc="-4" dirty="0">
                <a:latin typeface="Times New Roman"/>
                <a:cs typeface="Times New Roman"/>
              </a:rPr>
              <a:t>c</a:t>
            </a:r>
            <a:r>
              <a:rPr sz="2174" dirty="0">
                <a:latin typeface="Times New Roman"/>
                <a:cs typeface="Times New Roman"/>
              </a:rPr>
              <a:t>e</a:t>
            </a:r>
            <a:r>
              <a:rPr sz="2174" spc="-49" dirty="0">
                <a:latin typeface="Times New Roman"/>
                <a:cs typeface="Times New Roman"/>
              </a:rPr>
              <a:t> </a:t>
            </a:r>
            <a:r>
              <a:rPr sz="2174" dirty="0">
                <a:latin typeface="Times New Roman"/>
                <a:cs typeface="Times New Roman"/>
              </a:rPr>
              <a:t>is</a:t>
            </a:r>
            <a:r>
              <a:rPr sz="2174" spc="-3" dirty="0">
                <a:latin typeface="Times New Roman"/>
                <a:cs typeface="Times New Roman"/>
              </a:rPr>
              <a:t> </a:t>
            </a:r>
            <a:r>
              <a:rPr sz="2174" spc="13" dirty="0">
                <a:solidFill>
                  <a:srgbClr val="BF0000"/>
                </a:solidFill>
                <a:latin typeface="Times New Roman"/>
                <a:cs typeface="Times New Roman"/>
              </a:rPr>
              <a:t>a</a:t>
            </a:r>
            <a:r>
              <a:rPr sz="2174" spc="4" dirty="0">
                <a:solidFill>
                  <a:srgbClr val="BF0000"/>
                </a:solidFill>
                <a:latin typeface="Times New Roman"/>
                <a:cs typeface="Times New Roman"/>
              </a:rPr>
              <a:t>c</a:t>
            </a:r>
            <a:r>
              <a:rPr sz="2174" spc="-13" dirty="0">
                <a:solidFill>
                  <a:srgbClr val="BF0000"/>
                </a:solidFill>
                <a:latin typeface="Times New Roman"/>
                <a:cs typeface="Times New Roman"/>
              </a:rPr>
              <a:t>h</a:t>
            </a:r>
            <a:r>
              <a:rPr sz="2174" spc="-8" dirty="0">
                <a:solidFill>
                  <a:srgbClr val="BF0000"/>
                </a:solidFill>
                <a:latin typeface="Times New Roman"/>
                <a:cs typeface="Times New Roman"/>
              </a:rPr>
              <a:t>i</a:t>
            </a:r>
            <a:r>
              <a:rPr sz="2174" spc="-4" dirty="0">
                <a:solidFill>
                  <a:srgbClr val="BF0000"/>
                </a:solidFill>
                <a:latin typeface="Times New Roman"/>
                <a:cs typeface="Times New Roman"/>
              </a:rPr>
              <a:t>ev</a:t>
            </a:r>
            <a:r>
              <a:rPr sz="2174" spc="13" dirty="0">
                <a:solidFill>
                  <a:srgbClr val="BF0000"/>
                </a:solidFill>
                <a:latin typeface="Times New Roman"/>
                <a:cs typeface="Times New Roman"/>
              </a:rPr>
              <a:t>e</a:t>
            </a:r>
            <a:r>
              <a:rPr sz="2174" spc="-13" dirty="0">
                <a:solidFill>
                  <a:srgbClr val="BF0000"/>
                </a:solidFill>
                <a:latin typeface="Times New Roman"/>
                <a:cs typeface="Times New Roman"/>
              </a:rPr>
              <a:t>d</a:t>
            </a:r>
            <a:r>
              <a:rPr sz="2174" dirty="0">
                <a:latin typeface="Times New Roman"/>
                <a:cs typeface="Times New Roman"/>
              </a:rPr>
              <a:t>.</a:t>
            </a:r>
            <a:endParaRPr sz="2174">
              <a:latin typeface="Times New Roman"/>
              <a:cs typeface="Times New Roman"/>
            </a:endParaRPr>
          </a:p>
        </p:txBody>
      </p:sp>
      <p:sp>
        <p:nvSpPr>
          <p:cNvPr id="10" name="object 10"/>
          <p:cNvSpPr txBox="1"/>
          <p:nvPr/>
        </p:nvSpPr>
        <p:spPr>
          <a:xfrm>
            <a:off x="2195672" y="3542713"/>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9" name="object 9"/>
          <p:cNvSpPr txBox="1"/>
          <p:nvPr/>
        </p:nvSpPr>
        <p:spPr>
          <a:xfrm>
            <a:off x="2506352" y="3542713"/>
            <a:ext cx="7525478" cy="1144240"/>
          </a:xfrm>
          <a:prstGeom prst="rect">
            <a:avLst/>
          </a:prstGeom>
        </p:spPr>
        <p:txBody>
          <a:bodyPr wrap="square" lIns="0" tIns="0" rIns="0" bIns="0" rtlCol="0">
            <a:noAutofit/>
          </a:bodyPr>
          <a:lstStyle/>
          <a:p>
            <a:pPr marL="11506">
              <a:lnSpc>
                <a:spcPts val="2310"/>
              </a:lnSpc>
              <a:spcBef>
                <a:spcPts val="115"/>
              </a:spcBef>
            </a:pPr>
            <a:r>
              <a:rPr sz="2174" spc="-17" dirty="0">
                <a:latin typeface="Times New Roman"/>
                <a:cs typeface="Times New Roman"/>
              </a:rPr>
              <a:t>S</a:t>
            </a:r>
            <a:r>
              <a:rPr sz="2174" spc="-4" dirty="0">
                <a:latin typeface="Times New Roman"/>
                <a:cs typeface="Times New Roman"/>
              </a:rPr>
              <a:t>y</a:t>
            </a:r>
            <a:r>
              <a:rPr sz="2174" spc="-45" dirty="0">
                <a:latin typeface="Times New Roman"/>
                <a:cs typeface="Times New Roman"/>
              </a:rPr>
              <a:t>s</a:t>
            </a:r>
            <a:r>
              <a:rPr sz="2174" spc="-8" dirty="0">
                <a:latin typeface="Times New Roman"/>
                <a:cs typeface="Times New Roman"/>
              </a:rPr>
              <a:t>t</a:t>
            </a:r>
            <a:r>
              <a:rPr sz="2174" spc="4" dirty="0">
                <a:latin typeface="Times New Roman"/>
                <a:cs typeface="Times New Roman"/>
              </a:rPr>
              <a:t>e</a:t>
            </a:r>
            <a:r>
              <a:rPr sz="2174" dirty="0">
                <a:latin typeface="Times New Roman"/>
                <a:cs typeface="Times New Roman"/>
              </a:rPr>
              <a:t>m</a:t>
            </a:r>
            <a:r>
              <a:rPr sz="2174" spc="-40" dirty="0">
                <a:latin typeface="Times New Roman"/>
                <a:cs typeface="Times New Roman"/>
              </a:rPr>
              <a:t> </a:t>
            </a:r>
            <a:r>
              <a:rPr sz="2174" spc="-8" dirty="0">
                <a:latin typeface="Times New Roman"/>
                <a:cs typeface="Times New Roman"/>
              </a:rPr>
              <a:t>t</a:t>
            </a:r>
            <a:r>
              <a:rPr sz="2174" spc="4" dirty="0">
                <a:latin typeface="Times New Roman"/>
                <a:cs typeface="Times New Roman"/>
              </a:rPr>
              <a:t>e</a:t>
            </a:r>
            <a:r>
              <a:rPr sz="2174" spc="-45" dirty="0">
                <a:latin typeface="Times New Roman"/>
                <a:cs typeface="Times New Roman"/>
              </a:rPr>
              <a:t>s</a:t>
            </a:r>
            <a:r>
              <a:rPr sz="2174" spc="13"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r>
              <a:rPr sz="2174" spc="-23" dirty="0">
                <a:latin typeface="Times New Roman"/>
                <a:cs typeface="Times New Roman"/>
              </a:rPr>
              <a:t> </a:t>
            </a:r>
            <a:r>
              <a:rPr sz="2174" dirty="0">
                <a:latin typeface="Times New Roman"/>
                <a:cs typeface="Times New Roman"/>
              </a:rPr>
              <a:t>is</a:t>
            </a:r>
            <a:r>
              <a:rPr sz="2174" spc="28" dirty="0">
                <a:latin typeface="Times New Roman"/>
                <a:cs typeface="Times New Roman"/>
              </a:rPr>
              <a:t> </a:t>
            </a:r>
            <a:r>
              <a:rPr sz="2174" dirty="0">
                <a:latin typeface="Times New Roman"/>
                <a:cs typeface="Times New Roman"/>
              </a:rPr>
              <a:t>a</a:t>
            </a:r>
            <a:r>
              <a:rPr sz="2174" spc="17" dirty="0">
                <a:latin typeface="Times New Roman"/>
                <a:cs typeface="Times New Roman"/>
              </a:rPr>
              <a:t>c</a:t>
            </a:r>
            <a:r>
              <a:rPr sz="2174" spc="-8" dirty="0">
                <a:latin typeface="Times New Roman"/>
                <a:cs typeface="Times New Roman"/>
              </a:rPr>
              <a:t>tu</a:t>
            </a:r>
            <a:r>
              <a:rPr sz="2174" dirty="0">
                <a:latin typeface="Times New Roman"/>
                <a:cs typeface="Times New Roman"/>
              </a:rPr>
              <a:t>ally a</a:t>
            </a:r>
            <a:r>
              <a:rPr sz="2174" spc="45" dirty="0">
                <a:latin typeface="Times New Roman"/>
                <a:cs typeface="Times New Roman"/>
              </a:rPr>
              <a:t> </a:t>
            </a:r>
            <a:r>
              <a:rPr sz="2174" spc="4" dirty="0">
                <a:solidFill>
                  <a:srgbClr val="BF0000"/>
                </a:solidFill>
                <a:latin typeface="Times New Roman"/>
                <a:cs typeface="Times New Roman"/>
              </a:rPr>
              <a:t>s</a:t>
            </a:r>
            <a:r>
              <a:rPr sz="2174" spc="13" dirty="0">
                <a:solidFill>
                  <a:srgbClr val="BF0000"/>
                </a:solidFill>
                <a:latin typeface="Times New Roman"/>
                <a:cs typeface="Times New Roman"/>
              </a:rPr>
              <a:t>e</a:t>
            </a:r>
            <a:r>
              <a:rPr sz="2174" spc="-8" dirty="0">
                <a:solidFill>
                  <a:srgbClr val="BF0000"/>
                </a:solidFill>
                <a:latin typeface="Times New Roman"/>
                <a:cs typeface="Times New Roman"/>
              </a:rPr>
              <a:t>ri</a:t>
            </a:r>
            <a:r>
              <a:rPr sz="2174" spc="13" dirty="0">
                <a:solidFill>
                  <a:srgbClr val="BF0000"/>
                </a:solidFill>
                <a:latin typeface="Times New Roman"/>
                <a:cs typeface="Times New Roman"/>
              </a:rPr>
              <a:t>e</a:t>
            </a:r>
            <a:r>
              <a:rPr sz="2174" dirty="0">
                <a:solidFill>
                  <a:srgbClr val="BF0000"/>
                </a:solidFill>
                <a:latin typeface="Times New Roman"/>
                <a:cs typeface="Times New Roman"/>
              </a:rPr>
              <a:t>s</a:t>
            </a:r>
            <a:r>
              <a:rPr sz="2174" spc="237" dirty="0">
                <a:solidFill>
                  <a:srgbClr val="BF0000"/>
                </a:solidFill>
                <a:latin typeface="Times New Roman"/>
                <a:cs typeface="Times New Roman"/>
              </a:rPr>
              <a:t> </a:t>
            </a:r>
            <a:r>
              <a:rPr sz="2174" spc="4" dirty="0">
                <a:solidFill>
                  <a:srgbClr val="BF0000"/>
                </a:solidFill>
                <a:latin typeface="Times New Roman"/>
                <a:cs typeface="Times New Roman"/>
              </a:rPr>
              <a:t>o</a:t>
            </a:r>
            <a:r>
              <a:rPr sz="2174" dirty="0">
                <a:solidFill>
                  <a:srgbClr val="BF0000"/>
                </a:solidFill>
                <a:latin typeface="Times New Roman"/>
                <a:cs typeface="Times New Roman"/>
              </a:rPr>
              <a:t>f</a:t>
            </a:r>
            <a:r>
              <a:rPr sz="2174" spc="19" dirty="0">
                <a:solidFill>
                  <a:srgbClr val="BF0000"/>
                </a:solidFill>
                <a:latin typeface="Times New Roman"/>
                <a:cs typeface="Times New Roman"/>
              </a:rPr>
              <a:t> </a:t>
            </a:r>
            <a:r>
              <a:rPr sz="2174" spc="-13" dirty="0">
                <a:solidFill>
                  <a:srgbClr val="BF0000"/>
                </a:solidFill>
                <a:latin typeface="Times New Roman"/>
                <a:cs typeface="Times New Roman"/>
              </a:rPr>
              <a:t>d</a:t>
            </a:r>
            <a:r>
              <a:rPr sz="2174" spc="-8" dirty="0">
                <a:solidFill>
                  <a:srgbClr val="BF0000"/>
                </a:solidFill>
                <a:latin typeface="Times New Roman"/>
                <a:cs typeface="Times New Roman"/>
              </a:rPr>
              <a:t>i</a:t>
            </a:r>
            <a:r>
              <a:rPr sz="2174" spc="8" dirty="0">
                <a:solidFill>
                  <a:srgbClr val="BF0000"/>
                </a:solidFill>
                <a:latin typeface="Times New Roman"/>
                <a:cs typeface="Times New Roman"/>
              </a:rPr>
              <a:t>f</a:t>
            </a:r>
            <a:r>
              <a:rPr sz="2174" spc="-35" dirty="0">
                <a:solidFill>
                  <a:srgbClr val="BF0000"/>
                </a:solidFill>
                <a:latin typeface="Times New Roman"/>
                <a:cs typeface="Times New Roman"/>
              </a:rPr>
              <a:t>f</a:t>
            </a:r>
            <a:r>
              <a:rPr sz="2174" spc="13" dirty="0">
                <a:solidFill>
                  <a:srgbClr val="BF0000"/>
                </a:solidFill>
                <a:latin typeface="Times New Roman"/>
                <a:cs typeface="Times New Roman"/>
              </a:rPr>
              <a:t>e</a:t>
            </a:r>
            <a:r>
              <a:rPr sz="2174" spc="-31" dirty="0">
                <a:solidFill>
                  <a:srgbClr val="BF0000"/>
                </a:solidFill>
                <a:latin typeface="Times New Roman"/>
                <a:cs typeface="Times New Roman"/>
              </a:rPr>
              <a:t>r</a:t>
            </a:r>
            <a:r>
              <a:rPr sz="2174" spc="13" dirty="0">
                <a:solidFill>
                  <a:srgbClr val="BF0000"/>
                </a:solidFill>
                <a:latin typeface="Times New Roman"/>
                <a:cs typeface="Times New Roman"/>
              </a:rPr>
              <a:t>e</a:t>
            </a:r>
            <a:r>
              <a:rPr sz="2174" spc="-35" dirty="0">
                <a:solidFill>
                  <a:srgbClr val="BF0000"/>
                </a:solidFill>
                <a:latin typeface="Times New Roman"/>
                <a:cs typeface="Times New Roman"/>
              </a:rPr>
              <a:t>n</a:t>
            </a:r>
            <a:r>
              <a:rPr sz="2174" dirty="0">
                <a:solidFill>
                  <a:srgbClr val="BF0000"/>
                </a:solidFill>
                <a:latin typeface="Times New Roman"/>
                <a:cs typeface="Times New Roman"/>
              </a:rPr>
              <a:t>t</a:t>
            </a:r>
            <a:r>
              <a:rPr sz="2174" spc="418" dirty="0">
                <a:solidFill>
                  <a:srgbClr val="BF0000"/>
                </a:solidFill>
                <a:latin typeface="Times New Roman"/>
                <a:cs typeface="Times New Roman"/>
              </a:rPr>
              <a:t> </a:t>
            </a:r>
            <a:r>
              <a:rPr sz="2174" spc="-35" dirty="0">
                <a:solidFill>
                  <a:srgbClr val="BF0000"/>
                </a:solidFill>
                <a:latin typeface="Times New Roman"/>
                <a:cs typeface="Times New Roman"/>
              </a:rPr>
              <a:t>t</a:t>
            </a:r>
            <a:r>
              <a:rPr sz="2174" spc="35" dirty="0">
                <a:solidFill>
                  <a:srgbClr val="BF0000"/>
                </a:solidFill>
                <a:latin typeface="Times New Roman"/>
                <a:cs typeface="Times New Roman"/>
              </a:rPr>
              <a:t>e</a:t>
            </a:r>
            <a:r>
              <a:rPr sz="2174" spc="-17" dirty="0">
                <a:solidFill>
                  <a:srgbClr val="BF0000"/>
                </a:solidFill>
                <a:latin typeface="Times New Roman"/>
                <a:cs typeface="Times New Roman"/>
              </a:rPr>
              <a:t>s</a:t>
            </a:r>
            <a:r>
              <a:rPr sz="2174" spc="-13" dirty="0">
                <a:solidFill>
                  <a:srgbClr val="BF0000"/>
                </a:solidFill>
                <a:latin typeface="Times New Roman"/>
                <a:cs typeface="Times New Roman"/>
              </a:rPr>
              <a:t>t</a:t>
            </a:r>
            <a:r>
              <a:rPr sz="2174" dirty="0">
                <a:solidFill>
                  <a:srgbClr val="BF0000"/>
                </a:solidFill>
                <a:latin typeface="Times New Roman"/>
                <a:cs typeface="Times New Roman"/>
              </a:rPr>
              <a:t>s</a:t>
            </a:r>
            <a:r>
              <a:rPr sz="2174" spc="429" dirty="0">
                <a:solidFill>
                  <a:srgbClr val="BF0000"/>
                </a:solidFill>
                <a:latin typeface="Times New Roman"/>
                <a:cs typeface="Times New Roman"/>
              </a:rPr>
              <a:t> </a:t>
            </a:r>
            <a:r>
              <a:rPr sz="2174" spc="-8" dirty="0">
                <a:latin typeface="Times New Roman"/>
                <a:cs typeface="Times New Roman"/>
              </a:rPr>
              <a:t>w</a:t>
            </a:r>
            <a:r>
              <a:rPr sz="2174" spc="8" dirty="0">
                <a:latin typeface="Times New Roman"/>
                <a:cs typeface="Times New Roman"/>
              </a:rPr>
              <a:t>h</a:t>
            </a:r>
            <a:r>
              <a:rPr sz="2174" spc="4" dirty="0">
                <a:latin typeface="Times New Roman"/>
                <a:cs typeface="Times New Roman"/>
              </a:rPr>
              <a:t>o</a:t>
            </a:r>
            <a:r>
              <a:rPr sz="2174" spc="-23" dirty="0">
                <a:latin typeface="Times New Roman"/>
                <a:cs typeface="Times New Roman"/>
              </a:rPr>
              <a:t>s</a:t>
            </a:r>
            <a:r>
              <a:rPr sz="2174" dirty="0">
                <a:latin typeface="Times New Roman"/>
                <a:cs typeface="Times New Roman"/>
              </a:rPr>
              <a:t>e</a:t>
            </a:r>
            <a:r>
              <a:rPr sz="2174" spc="197" dirty="0">
                <a:latin typeface="Times New Roman"/>
                <a:cs typeface="Times New Roman"/>
              </a:rPr>
              <a:t> </a:t>
            </a:r>
            <a:r>
              <a:rPr sz="2174" spc="8" dirty="0">
                <a:latin typeface="Times New Roman"/>
                <a:cs typeface="Times New Roman"/>
              </a:rPr>
              <a:t>p</a:t>
            </a:r>
            <a:r>
              <a:rPr sz="2174" spc="4" dirty="0">
                <a:latin typeface="Times New Roman"/>
                <a:cs typeface="Times New Roman"/>
              </a:rPr>
              <a:t>r</a:t>
            </a:r>
            <a:r>
              <a:rPr sz="2174" dirty="0">
                <a:latin typeface="Times New Roman"/>
                <a:cs typeface="Times New Roman"/>
              </a:rPr>
              <a:t>i</a:t>
            </a:r>
            <a:r>
              <a:rPr sz="2174" spc="4" dirty="0">
                <a:latin typeface="Times New Roman"/>
                <a:cs typeface="Times New Roman"/>
              </a:rPr>
              <a:t>m</a:t>
            </a:r>
            <a:r>
              <a:rPr sz="2174" dirty="0">
                <a:latin typeface="Times New Roman"/>
                <a:cs typeface="Times New Roman"/>
              </a:rPr>
              <a:t>a</a:t>
            </a:r>
            <a:r>
              <a:rPr sz="2174" spc="-17" dirty="0">
                <a:latin typeface="Times New Roman"/>
                <a:cs typeface="Times New Roman"/>
              </a:rPr>
              <a:t>r</a:t>
            </a:r>
            <a:r>
              <a:rPr sz="2174" dirty="0">
                <a:latin typeface="Times New Roman"/>
                <a:cs typeface="Times New Roman"/>
              </a:rPr>
              <a:t>y</a:t>
            </a:r>
            <a:endParaRPr sz="2174">
              <a:latin typeface="Times New Roman"/>
              <a:cs typeface="Times New Roman"/>
            </a:endParaRPr>
          </a:p>
          <a:p>
            <a:pPr marL="11506" marR="41421">
              <a:lnSpc>
                <a:spcPts val="2347"/>
              </a:lnSpc>
              <a:spcBef>
                <a:spcPts val="1"/>
              </a:spcBef>
            </a:pPr>
            <a:r>
              <a:rPr sz="2174" spc="-8" dirty="0">
                <a:solidFill>
                  <a:srgbClr val="BF0000"/>
                </a:solidFill>
                <a:latin typeface="Times New Roman"/>
                <a:cs typeface="Times New Roman"/>
              </a:rPr>
              <a:t>p</a:t>
            </a:r>
            <a:r>
              <a:rPr sz="2174" spc="8" dirty="0">
                <a:solidFill>
                  <a:srgbClr val="BF0000"/>
                </a:solidFill>
                <a:latin typeface="Times New Roman"/>
                <a:cs typeface="Times New Roman"/>
              </a:rPr>
              <a:t>u</a:t>
            </a:r>
            <a:r>
              <a:rPr sz="2174" spc="4" dirty="0">
                <a:solidFill>
                  <a:srgbClr val="BF0000"/>
                </a:solidFill>
                <a:latin typeface="Times New Roman"/>
                <a:cs typeface="Times New Roman"/>
              </a:rPr>
              <a:t>r</a:t>
            </a:r>
            <a:r>
              <a:rPr sz="2174" spc="-8" dirty="0">
                <a:solidFill>
                  <a:srgbClr val="BF0000"/>
                </a:solidFill>
                <a:latin typeface="Times New Roman"/>
                <a:cs typeface="Times New Roman"/>
              </a:rPr>
              <a:t>p</a:t>
            </a:r>
            <a:r>
              <a:rPr sz="2174" spc="4" dirty="0">
                <a:solidFill>
                  <a:srgbClr val="BF0000"/>
                </a:solidFill>
                <a:latin typeface="Times New Roman"/>
                <a:cs typeface="Times New Roman"/>
              </a:rPr>
              <a:t>o</a:t>
            </a:r>
            <a:r>
              <a:rPr sz="2174" dirty="0">
                <a:solidFill>
                  <a:srgbClr val="BF0000"/>
                </a:solidFill>
                <a:latin typeface="Times New Roman"/>
                <a:cs typeface="Times New Roman"/>
              </a:rPr>
              <a:t>se</a:t>
            </a:r>
            <a:r>
              <a:rPr sz="2174" spc="312" dirty="0">
                <a:solidFill>
                  <a:srgbClr val="BF0000"/>
                </a:solidFill>
                <a:latin typeface="Times New Roman"/>
                <a:cs typeface="Times New Roman"/>
              </a:rPr>
              <a:t> </a:t>
            </a:r>
            <a:r>
              <a:rPr sz="2174" dirty="0">
                <a:latin typeface="Times New Roman"/>
                <a:cs typeface="Times New Roman"/>
              </a:rPr>
              <a:t>is</a:t>
            </a:r>
            <a:r>
              <a:rPr sz="2174" spc="-16" dirty="0">
                <a:latin typeface="Times New Roman"/>
                <a:cs typeface="Times New Roman"/>
              </a:rPr>
              <a:t> </a:t>
            </a:r>
            <a:r>
              <a:rPr sz="2174" spc="-8" dirty="0">
                <a:latin typeface="Times New Roman"/>
                <a:cs typeface="Times New Roman"/>
              </a:rPr>
              <a:t>t</a:t>
            </a:r>
            <a:r>
              <a:rPr sz="2174" dirty="0">
                <a:latin typeface="Times New Roman"/>
                <a:cs typeface="Times New Roman"/>
              </a:rPr>
              <a:t>o</a:t>
            </a:r>
            <a:r>
              <a:rPr sz="2174" spc="106" dirty="0">
                <a:latin typeface="Times New Roman"/>
                <a:cs typeface="Times New Roman"/>
              </a:rPr>
              <a:t> </a:t>
            </a:r>
            <a:r>
              <a:rPr sz="2174" spc="7" dirty="0">
                <a:solidFill>
                  <a:srgbClr val="BF0000"/>
                </a:solidFill>
                <a:latin typeface="Times New Roman"/>
                <a:cs typeface="Times New Roman"/>
              </a:rPr>
              <a:t>f</a:t>
            </a:r>
            <a:r>
              <a:rPr sz="2174" spc="-7" dirty="0">
                <a:solidFill>
                  <a:srgbClr val="BF0000"/>
                </a:solidFill>
                <a:latin typeface="Times New Roman"/>
                <a:cs typeface="Times New Roman"/>
              </a:rPr>
              <a:t>u</a:t>
            </a:r>
            <a:r>
              <a:rPr sz="2174" dirty="0">
                <a:solidFill>
                  <a:srgbClr val="BF0000"/>
                </a:solidFill>
                <a:latin typeface="Times New Roman"/>
                <a:cs typeface="Times New Roman"/>
              </a:rPr>
              <a:t>lly</a:t>
            </a:r>
            <a:r>
              <a:rPr sz="2174" spc="32" dirty="0">
                <a:solidFill>
                  <a:srgbClr val="BF0000"/>
                </a:solidFill>
                <a:latin typeface="Times New Roman"/>
                <a:cs typeface="Times New Roman"/>
              </a:rPr>
              <a:t> </a:t>
            </a:r>
            <a:r>
              <a:rPr sz="2174" spc="-13" dirty="0">
                <a:solidFill>
                  <a:srgbClr val="BF0000"/>
                </a:solidFill>
                <a:latin typeface="Times New Roman"/>
                <a:cs typeface="Times New Roman"/>
              </a:rPr>
              <a:t>e</a:t>
            </a:r>
            <a:r>
              <a:rPr sz="2174" spc="-49" dirty="0">
                <a:solidFill>
                  <a:srgbClr val="BF0000"/>
                </a:solidFill>
                <a:latin typeface="Times New Roman"/>
                <a:cs typeface="Times New Roman"/>
              </a:rPr>
              <a:t>x</a:t>
            </a:r>
            <a:r>
              <a:rPr sz="2174" spc="4" dirty="0">
                <a:solidFill>
                  <a:srgbClr val="BF0000"/>
                </a:solidFill>
                <a:latin typeface="Times New Roman"/>
                <a:cs typeface="Times New Roman"/>
              </a:rPr>
              <a:t>e</a:t>
            </a:r>
            <a:r>
              <a:rPr sz="2174" spc="-40" dirty="0">
                <a:solidFill>
                  <a:srgbClr val="BF0000"/>
                </a:solidFill>
                <a:latin typeface="Times New Roman"/>
                <a:cs typeface="Times New Roman"/>
              </a:rPr>
              <a:t>r</a:t>
            </a:r>
            <a:r>
              <a:rPr sz="2174" spc="17" dirty="0">
                <a:solidFill>
                  <a:srgbClr val="BF0000"/>
                </a:solidFill>
                <a:latin typeface="Times New Roman"/>
                <a:cs typeface="Times New Roman"/>
              </a:rPr>
              <a:t>c</a:t>
            </a:r>
            <a:r>
              <a:rPr sz="2174" spc="-17" dirty="0">
                <a:solidFill>
                  <a:srgbClr val="BF0000"/>
                </a:solidFill>
                <a:latin typeface="Times New Roman"/>
                <a:cs typeface="Times New Roman"/>
              </a:rPr>
              <a:t>i</a:t>
            </a:r>
            <a:r>
              <a:rPr sz="2174" spc="17" dirty="0">
                <a:solidFill>
                  <a:srgbClr val="BF0000"/>
                </a:solidFill>
                <a:latin typeface="Times New Roman"/>
                <a:cs typeface="Times New Roman"/>
              </a:rPr>
              <a:t>s</a:t>
            </a:r>
            <a:r>
              <a:rPr sz="2174" dirty="0">
                <a:solidFill>
                  <a:srgbClr val="BF0000"/>
                </a:solidFill>
                <a:latin typeface="Times New Roman"/>
                <a:cs typeface="Times New Roman"/>
              </a:rPr>
              <a:t>e</a:t>
            </a:r>
            <a:r>
              <a:rPr sz="2174" spc="-81" dirty="0">
                <a:solidFill>
                  <a:srgbClr val="BF0000"/>
                </a:solidFill>
                <a:latin typeface="Times New Roman"/>
                <a:cs typeface="Times New Roman"/>
              </a:rPr>
              <a:t> </a:t>
            </a:r>
            <a:r>
              <a:rPr sz="2174" spc="-8" dirty="0">
                <a:solidFill>
                  <a:srgbClr val="BF0000"/>
                </a:solidFill>
                <a:latin typeface="Times New Roman"/>
                <a:cs typeface="Times New Roman"/>
              </a:rPr>
              <a:t>t</a:t>
            </a:r>
            <a:r>
              <a:rPr sz="2174" spc="8" dirty="0">
                <a:solidFill>
                  <a:srgbClr val="BF0000"/>
                </a:solidFill>
                <a:latin typeface="Times New Roman"/>
                <a:cs typeface="Times New Roman"/>
              </a:rPr>
              <a:t>h</a:t>
            </a:r>
            <a:r>
              <a:rPr sz="2174" dirty="0">
                <a:solidFill>
                  <a:srgbClr val="BF0000"/>
                </a:solidFill>
                <a:latin typeface="Times New Roman"/>
                <a:cs typeface="Times New Roman"/>
              </a:rPr>
              <a:t>e</a:t>
            </a:r>
            <a:r>
              <a:rPr sz="2174" spc="231" dirty="0">
                <a:solidFill>
                  <a:srgbClr val="BF0000"/>
                </a:solidFill>
                <a:latin typeface="Times New Roman"/>
                <a:cs typeface="Times New Roman"/>
              </a:rPr>
              <a:t> </a:t>
            </a:r>
            <a:r>
              <a:rPr sz="2174" spc="-4" dirty="0">
                <a:solidFill>
                  <a:srgbClr val="BF0000"/>
                </a:solidFill>
                <a:latin typeface="Times New Roman"/>
                <a:cs typeface="Times New Roman"/>
              </a:rPr>
              <a:t>c</a:t>
            </a:r>
            <a:r>
              <a:rPr sz="2174" spc="-13" dirty="0">
                <a:solidFill>
                  <a:srgbClr val="BF0000"/>
                </a:solidFill>
                <a:latin typeface="Times New Roman"/>
                <a:cs typeface="Times New Roman"/>
              </a:rPr>
              <a:t>o</a:t>
            </a:r>
            <a:r>
              <a:rPr sz="2174" spc="26" dirty="0">
                <a:solidFill>
                  <a:srgbClr val="BF0000"/>
                </a:solidFill>
                <a:latin typeface="Times New Roman"/>
                <a:cs typeface="Times New Roman"/>
              </a:rPr>
              <a:t>m</a:t>
            </a:r>
            <a:r>
              <a:rPr sz="2174" spc="-8" dirty="0">
                <a:solidFill>
                  <a:srgbClr val="BF0000"/>
                </a:solidFill>
                <a:latin typeface="Times New Roman"/>
                <a:cs typeface="Times New Roman"/>
              </a:rPr>
              <a:t>put</a:t>
            </a:r>
            <a:r>
              <a:rPr sz="2174" spc="4" dirty="0">
                <a:solidFill>
                  <a:srgbClr val="BF0000"/>
                </a:solidFill>
                <a:latin typeface="Times New Roman"/>
                <a:cs typeface="Times New Roman"/>
              </a:rPr>
              <a:t>er</a:t>
            </a:r>
            <a:r>
              <a:rPr sz="2174" spc="-13" dirty="0">
                <a:solidFill>
                  <a:srgbClr val="BF0000"/>
                </a:solidFill>
                <a:latin typeface="Times New Roman"/>
                <a:cs typeface="Times New Roman"/>
              </a:rPr>
              <a:t>-</a:t>
            </a:r>
            <a:r>
              <a:rPr sz="2174" spc="8" dirty="0">
                <a:solidFill>
                  <a:srgbClr val="BF0000"/>
                </a:solidFill>
                <a:latin typeface="Times New Roman"/>
                <a:cs typeface="Times New Roman"/>
              </a:rPr>
              <a:t>b</a:t>
            </a:r>
            <a:r>
              <a:rPr sz="2174" dirty="0">
                <a:solidFill>
                  <a:srgbClr val="BF0000"/>
                </a:solidFill>
                <a:latin typeface="Times New Roman"/>
                <a:cs typeface="Times New Roman"/>
              </a:rPr>
              <a:t>as</a:t>
            </a:r>
            <a:r>
              <a:rPr sz="2174" spc="4" dirty="0">
                <a:solidFill>
                  <a:srgbClr val="BF0000"/>
                </a:solidFill>
                <a:latin typeface="Times New Roman"/>
                <a:cs typeface="Times New Roman"/>
              </a:rPr>
              <a:t>e</a:t>
            </a:r>
            <a:r>
              <a:rPr sz="2174" dirty="0">
                <a:solidFill>
                  <a:srgbClr val="BF0000"/>
                </a:solidFill>
                <a:latin typeface="Times New Roman"/>
                <a:cs typeface="Times New Roman"/>
              </a:rPr>
              <a:t>d </a:t>
            </a:r>
            <a:r>
              <a:rPr sz="2174" spc="52" dirty="0">
                <a:solidFill>
                  <a:srgbClr val="BF0000"/>
                </a:solidFill>
                <a:latin typeface="Times New Roman"/>
                <a:cs typeface="Times New Roman"/>
              </a:rPr>
              <a:t> </a:t>
            </a:r>
            <a:r>
              <a:rPr sz="2174" spc="-45" dirty="0">
                <a:solidFill>
                  <a:srgbClr val="BF0000"/>
                </a:solidFill>
                <a:latin typeface="Times New Roman"/>
                <a:cs typeface="Times New Roman"/>
              </a:rPr>
              <a:t>s</a:t>
            </a:r>
            <a:r>
              <a:rPr sz="2174" spc="-26" dirty="0">
                <a:solidFill>
                  <a:srgbClr val="BF0000"/>
                </a:solidFill>
                <a:latin typeface="Times New Roman"/>
                <a:cs typeface="Times New Roman"/>
              </a:rPr>
              <a:t>y</a:t>
            </a:r>
            <a:r>
              <a:rPr sz="2174" spc="-23" dirty="0">
                <a:solidFill>
                  <a:srgbClr val="BF0000"/>
                </a:solidFill>
                <a:latin typeface="Times New Roman"/>
                <a:cs typeface="Times New Roman"/>
              </a:rPr>
              <a:t>s</a:t>
            </a:r>
            <a:r>
              <a:rPr sz="2174" spc="-8" dirty="0">
                <a:solidFill>
                  <a:srgbClr val="BF0000"/>
                </a:solidFill>
                <a:latin typeface="Times New Roman"/>
                <a:cs typeface="Times New Roman"/>
              </a:rPr>
              <a:t>t</a:t>
            </a:r>
            <a:r>
              <a:rPr sz="2174" spc="4" dirty="0">
                <a:solidFill>
                  <a:srgbClr val="BF0000"/>
                </a:solidFill>
                <a:latin typeface="Times New Roman"/>
                <a:cs typeface="Times New Roman"/>
              </a:rPr>
              <a:t>e</a:t>
            </a:r>
            <a:r>
              <a:rPr sz="2174" spc="-4" dirty="0">
                <a:solidFill>
                  <a:srgbClr val="BF0000"/>
                </a:solidFill>
                <a:latin typeface="Times New Roman"/>
                <a:cs typeface="Times New Roman"/>
              </a:rPr>
              <a:t>m</a:t>
            </a:r>
            <a:r>
              <a:rPr sz="2174" dirty="0">
                <a:latin typeface="Times New Roman"/>
                <a:cs typeface="Times New Roman"/>
              </a:rPr>
              <a:t>.</a:t>
            </a:r>
            <a:endParaRPr sz="2174">
              <a:latin typeface="Times New Roman"/>
              <a:cs typeface="Times New Roman"/>
            </a:endParaRPr>
          </a:p>
          <a:p>
            <a:pPr marL="1875505" marR="41421">
              <a:lnSpc>
                <a:spcPct val="95825"/>
              </a:lnSpc>
              <a:spcBef>
                <a:spcPts val="1687"/>
              </a:spcBef>
            </a:pPr>
            <a:r>
              <a:rPr sz="2174" spc="-76" dirty="0">
                <a:latin typeface="Times New Roman"/>
                <a:cs typeface="Times New Roman"/>
              </a:rPr>
              <a:t>T</a:t>
            </a:r>
            <a:r>
              <a:rPr sz="2174" spc="13" dirty="0">
                <a:latin typeface="Times New Roman"/>
                <a:cs typeface="Times New Roman"/>
              </a:rPr>
              <a:t>y</a:t>
            </a:r>
            <a:r>
              <a:rPr sz="2174" spc="8" dirty="0">
                <a:latin typeface="Times New Roman"/>
                <a:cs typeface="Times New Roman"/>
              </a:rPr>
              <a:t>p</a:t>
            </a:r>
            <a:r>
              <a:rPr sz="2174" spc="-4" dirty="0">
                <a:latin typeface="Times New Roman"/>
                <a:cs typeface="Times New Roman"/>
              </a:rPr>
              <a:t>e</a:t>
            </a:r>
            <a:r>
              <a:rPr sz="2174" dirty="0">
                <a:latin typeface="Times New Roman"/>
                <a:cs typeface="Times New Roman"/>
              </a:rPr>
              <a:t>s</a:t>
            </a:r>
            <a:r>
              <a:rPr sz="2174" spc="-58" dirty="0">
                <a:latin typeface="Times New Roman"/>
                <a:cs typeface="Times New Roman"/>
              </a:rPr>
              <a:t> </a:t>
            </a:r>
            <a:r>
              <a:rPr sz="2174" spc="4" dirty="0">
                <a:latin typeface="Times New Roman"/>
                <a:cs typeface="Times New Roman"/>
              </a:rPr>
              <a:t>o</a:t>
            </a:r>
            <a:r>
              <a:rPr sz="2174" dirty="0">
                <a:latin typeface="Times New Roman"/>
                <a:cs typeface="Times New Roman"/>
              </a:rPr>
              <a:t>f</a:t>
            </a:r>
            <a:r>
              <a:rPr sz="2174" spc="-43" dirty="0">
                <a:latin typeface="Times New Roman"/>
                <a:cs typeface="Times New Roman"/>
              </a:rPr>
              <a:t> </a:t>
            </a:r>
            <a:r>
              <a:rPr sz="2174" spc="-4" dirty="0">
                <a:latin typeface="Times New Roman"/>
                <a:cs typeface="Times New Roman"/>
              </a:rPr>
              <a:t>S</a:t>
            </a:r>
            <a:r>
              <a:rPr sz="2174" spc="-26" dirty="0">
                <a:latin typeface="Times New Roman"/>
                <a:cs typeface="Times New Roman"/>
              </a:rPr>
              <a:t>y</a:t>
            </a:r>
            <a:r>
              <a:rPr sz="2174" spc="4" dirty="0">
                <a:latin typeface="Times New Roman"/>
                <a:cs typeface="Times New Roman"/>
              </a:rPr>
              <a:t>s</a:t>
            </a:r>
            <a:r>
              <a:rPr sz="2174" spc="-35" dirty="0">
                <a:latin typeface="Times New Roman"/>
                <a:cs typeface="Times New Roman"/>
              </a:rPr>
              <a:t>t</a:t>
            </a:r>
            <a:r>
              <a:rPr sz="2174" spc="-4" dirty="0">
                <a:latin typeface="Times New Roman"/>
                <a:cs typeface="Times New Roman"/>
              </a:rPr>
              <a:t>e</a:t>
            </a:r>
            <a:r>
              <a:rPr sz="2174" dirty="0">
                <a:latin typeface="Times New Roman"/>
                <a:cs typeface="Times New Roman"/>
              </a:rPr>
              <a:t>m</a:t>
            </a:r>
            <a:r>
              <a:rPr sz="2174" spc="68" dirty="0">
                <a:latin typeface="Times New Roman"/>
                <a:cs typeface="Times New Roman"/>
              </a:rPr>
              <a:t> </a:t>
            </a:r>
            <a:r>
              <a:rPr sz="2174" spc="-185" dirty="0">
                <a:latin typeface="Times New Roman"/>
                <a:cs typeface="Times New Roman"/>
              </a:rPr>
              <a:t>T</a:t>
            </a:r>
            <a:r>
              <a:rPr sz="2174" spc="-4" dirty="0">
                <a:latin typeface="Times New Roman"/>
                <a:cs typeface="Times New Roman"/>
              </a:rPr>
              <a:t>e</a:t>
            </a:r>
            <a:r>
              <a:rPr sz="2174" spc="-17" dirty="0">
                <a:latin typeface="Times New Roman"/>
                <a:cs typeface="Times New Roman"/>
              </a:rPr>
              <a:t>s</a:t>
            </a:r>
            <a:r>
              <a:rPr sz="2174" spc="-13" dirty="0">
                <a:latin typeface="Times New Roman"/>
                <a:cs typeface="Times New Roman"/>
              </a:rPr>
              <a:t>t</a:t>
            </a:r>
            <a:r>
              <a:rPr sz="2174" spc="8" dirty="0">
                <a:latin typeface="Times New Roman"/>
                <a:cs typeface="Times New Roman"/>
              </a:rPr>
              <a:t>in</a:t>
            </a:r>
            <a:r>
              <a:rPr sz="2174" dirty="0">
                <a:latin typeface="Times New Roman"/>
                <a:cs typeface="Times New Roman"/>
              </a:rPr>
              <a:t>g</a:t>
            </a:r>
            <a:endParaRPr sz="2174">
              <a:latin typeface="Times New Roman"/>
              <a:cs typeface="Times New Roman"/>
            </a:endParaRPr>
          </a:p>
        </p:txBody>
      </p:sp>
      <p:sp>
        <p:nvSpPr>
          <p:cNvPr id="8" name="object 8"/>
          <p:cNvSpPr txBox="1"/>
          <p:nvPr/>
        </p:nvSpPr>
        <p:spPr>
          <a:xfrm>
            <a:off x="2652792" y="4940101"/>
            <a:ext cx="1931281" cy="299174"/>
          </a:xfrm>
          <a:prstGeom prst="rect">
            <a:avLst/>
          </a:prstGeom>
        </p:spPr>
        <p:txBody>
          <a:bodyPr wrap="square" lIns="0" tIns="0" rIns="0" bIns="0" rtlCol="0">
            <a:noAutofit/>
          </a:bodyPr>
          <a:lstStyle/>
          <a:p>
            <a:pPr marL="11506">
              <a:lnSpc>
                <a:spcPts val="2310"/>
              </a:lnSpc>
              <a:spcBef>
                <a:spcPts val="115"/>
              </a:spcBef>
            </a:pPr>
            <a:r>
              <a:rPr sz="2174" spc="-26" dirty="0">
                <a:latin typeface="Times New Roman"/>
                <a:cs typeface="Times New Roman"/>
              </a:rPr>
              <a:t>R</a:t>
            </a:r>
            <a:r>
              <a:rPr sz="2174" spc="4" dirty="0">
                <a:latin typeface="Times New Roman"/>
                <a:cs typeface="Times New Roman"/>
              </a:rPr>
              <a:t>e</a:t>
            </a:r>
            <a:r>
              <a:rPr sz="2174" spc="-26" dirty="0">
                <a:latin typeface="Times New Roman"/>
                <a:cs typeface="Times New Roman"/>
              </a:rPr>
              <a:t>c</a:t>
            </a:r>
            <a:r>
              <a:rPr sz="2174" spc="-13" dirty="0">
                <a:latin typeface="Times New Roman"/>
                <a:cs typeface="Times New Roman"/>
              </a:rPr>
              <a:t>o</a:t>
            </a:r>
            <a:r>
              <a:rPr sz="2174" spc="-22" dirty="0">
                <a:latin typeface="Times New Roman"/>
                <a:cs typeface="Times New Roman"/>
              </a:rPr>
              <a:t>v</a:t>
            </a:r>
            <a:r>
              <a:rPr sz="2174" spc="4" dirty="0">
                <a:latin typeface="Times New Roman"/>
                <a:cs typeface="Times New Roman"/>
              </a:rPr>
              <a:t>e</a:t>
            </a:r>
            <a:r>
              <a:rPr sz="2174" spc="26" dirty="0">
                <a:latin typeface="Times New Roman"/>
                <a:cs typeface="Times New Roman"/>
              </a:rPr>
              <a:t>r</a:t>
            </a:r>
            <a:r>
              <a:rPr sz="2174" dirty="0">
                <a:latin typeface="Times New Roman"/>
                <a:cs typeface="Times New Roman"/>
              </a:rPr>
              <a:t>y</a:t>
            </a:r>
            <a:r>
              <a:rPr sz="2174" spc="-29" dirty="0">
                <a:latin typeface="Times New Roman"/>
                <a:cs typeface="Times New Roman"/>
              </a:rPr>
              <a:t> </a:t>
            </a:r>
            <a:r>
              <a:rPr sz="2174" spc="-212"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13"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7" name="object 7"/>
          <p:cNvSpPr txBox="1"/>
          <p:nvPr/>
        </p:nvSpPr>
        <p:spPr>
          <a:xfrm>
            <a:off x="5276316" y="4940101"/>
            <a:ext cx="1809770"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S</a:t>
            </a:r>
            <a:r>
              <a:rPr sz="2174" spc="4" dirty="0">
                <a:latin typeface="Times New Roman"/>
                <a:cs typeface="Times New Roman"/>
              </a:rPr>
              <a:t>e</a:t>
            </a:r>
            <a:r>
              <a:rPr sz="2174" spc="-4" dirty="0">
                <a:latin typeface="Times New Roman"/>
                <a:cs typeface="Times New Roman"/>
              </a:rPr>
              <a:t>c</a:t>
            </a:r>
            <a:r>
              <a:rPr sz="2174" spc="8" dirty="0">
                <a:latin typeface="Times New Roman"/>
                <a:cs typeface="Times New Roman"/>
              </a:rPr>
              <a:t>u</a:t>
            </a:r>
            <a:r>
              <a:rPr sz="2174" spc="4" dirty="0">
                <a:latin typeface="Times New Roman"/>
                <a:cs typeface="Times New Roman"/>
              </a:rPr>
              <a:t>r</a:t>
            </a:r>
            <a:r>
              <a:rPr sz="2174" dirty="0">
                <a:latin typeface="Times New Roman"/>
                <a:cs typeface="Times New Roman"/>
              </a:rPr>
              <a:t>i</a:t>
            </a:r>
            <a:r>
              <a:rPr sz="2174" spc="-8" dirty="0">
                <a:latin typeface="Times New Roman"/>
                <a:cs typeface="Times New Roman"/>
              </a:rPr>
              <a:t>t</a:t>
            </a:r>
            <a:r>
              <a:rPr sz="2174" dirty="0">
                <a:latin typeface="Times New Roman"/>
                <a:cs typeface="Times New Roman"/>
              </a:rPr>
              <a:t>y</a:t>
            </a:r>
            <a:r>
              <a:rPr sz="2174" spc="2" dirty="0">
                <a:latin typeface="Times New Roman"/>
                <a:cs typeface="Times New Roman"/>
              </a:rPr>
              <a:t> </a:t>
            </a:r>
            <a:r>
              <a:rPr sz="2174" spc="-212"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13"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6" name="object 6"/>
          <p:cNvSpPr txBox="1"/>
          <p:nvPr/>
        </p:nvSpPr>
        <p:spPr>
          <a:xfrm>
            <a:off x="7988162" y="4940101"/>
            <a:ext cx="1575034"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S</a:t>
            </a:r>
            <a:r>
              <a:rPr sz="2174" spc="-8" dirty="0">
                <a:latin typeface="Times New Roman"/>
                <a:cs typeface="Times New Roman"/>
              </a:rPr>
              <a:t>t</a:t>
            </a:r>
            <a:r>
              <a:rPr sz="2174" spc="-17" dirty="0">
                <a:latin typeface="Times New Roman"/>
                <a:cs typeface="Times New Roman"/>
              </a:rPr>
              <a:t>r</a:t>
            </a:r>
            <a:r>
              <a:rPr sz="2174" spc="4" dirty="0">
                <a:latin typeface="Times New Roman"/>
                <a:cs typeface="Times New Roman"/>
              </a:rPr>
              <a:t>e</a:t>
            </a:r>
            <a:r>
              <a:rPr sz="2174" dirty="0">
                <a:latin typeface="Times New Roman"/>
                <a:cs typeface="Times New Roman"/>
              </a:rPr>
              <a:t>ss</a:t>
            </a:r>
            <a:r>
              <a:rPr sz="2174" spc="-68" dirty="0">
                <a:latin typeface="Times New Roman"/>
                <a:cs typeface="Times New Roman"/>
              </a:rPr>
              <a:t> </a:t>
            </a:r>
            <a:r>
              <a:rPr sz="2174" spc="-212"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13"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5" name="object 5"/>
          <p:cNvSpPr txBox="1"/>
          <p:nvPr/>
        </p:nvSpPr>
        <p:spPr>
          <a:xfrm>
            <a:off x="3627580" y="5623625"/>
            <a:ext cx="2351045" cy="299174"/>
          </a:xfrm>
          <a:prstGeom prst="rect">
            <a:avLst/>
          </a:prstGeom>
        </p:spPr>
        <p:txBody>
          <a:bodyPr wrap="square" lIns="0" tIns="0" rIns="0" bIns="0" rtlCol="0">
            <a:noAutofit/>
          </a:bodyPr>
          <a:lstStyle/>
          <a:p>
            <a:pPr marL="11506">
              <a:lnSpc>
                <a:spcPts val="2310"/>
              </a:lnSpc>
              <a:spcBef>
                <a:spcPts val="115"/>
              </a:spcBef>
            </a:pPr>
            <a:r>
              <a:rPr sz="2174" spc="-35" dirty="0">
                <a:latin typeface="Times New Roman"/>
                <a:cs typeface="Times New Roman"/>
              </a:rPr>
              <a:t>P</a:t>
            </a:r>
            <a:r>
              <a:rPr sz="2174" spc="4" dirty="0">
                <a:latin typeface="Times New Roman"/>
                <a:cs typeface="Times New Roman"/>
              </a:rPr>
              <a:t>er</a:t>
            </a:r>
            <a:r>
              <a:rPr sz="2174" spc="-53" dirty="0">
                <a:latin typeface="Times New Roman"/>
                <a:cs typeface="Times New Roman"/>
              </a:rPr>
              <a:t>f</a:t>
            </a:r>
            <a:r>
              <a:rPr sz="2174" spc="-13" dirty="0">
                <a:latin typeface="Times New Roman"/>
                <a:cs typeface="Times New Roman"/>
              </a:rPr>
              <a:t>o</a:t>
            </a:r>
            <a:r>
              <a:rPr sz="2174" spc="4" dirty="0">
                <a:latin typeface="Times New Roman"/>
                <a:cs typeface="Times New Roman"/>
              </a:rPr>
              <a:t>r</a:t>
            </a:r>
            <a:r>
              <a:rPr sz="2174" spc="26" dirty="0">
                <a:latin typeface="Times New Roman"/>
                <a:cs typeface="Times New Roman"/>
              </a:rPr>
              <a:t>m</a:t>
            </a:r>
            <a:r>
              <a:rPr sz="2174" dirty="0">
                <a:latin typeface="Times New Roman"/>
                <a:cs typeface="Times New Roman"/>
              </a:rPr>
              <a:t>a</a:t>
            </a:r>
            <a:r>
              <a:rPr sz="2174" spc="-8" dirty="0">
                <a:latin typeface="Times New Roman"/>
                <a:cs typeface="Times New Roman"/>
              </a:rPr>
              <a:t>n</a:t>
            </a:r>
            <a:r>
              <a:rPr sz="2174" spc="-4" dirty="0">
                <a:latin typeface="Times New Roman"/>
                <a:cs typeface="Times New Roman"/>
              </a:rPr>
              <a:t>c</a:t>
            </a:r>
            <a:r>
              <a:rPr sz="2174" dirty="0">
                <a:latin typeface="Times New Roman"/>
                <a:cs typeface="Times New Roman"/>
              </a:rPr>
              <a:t>e</a:t>
            </a:r>
            <a:r>
              <a:rPr sz="2174" spc="239" dirty="0">
                <a:latin typeface="Times New Roman"/>
                <a:cs typeface="Times New Roman"/>
              </a:rPr>
              <a:t> </a:t>
            </a:r>
            <a:r>
              <a:rPr sz="2174" spc="-189"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8"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4" name="object 4"/>
          <p:cNvSpPr txBox="1"/>
          <p:nvPr/>
        </p:nvSpPr>
        <p:spPr>
          <a:xfrm>
            <a:off x="6523083" y="5623625"/>
            <a:ext cx="2287528" cy="299174"/>
          </a:xfrm>
          <a:prstGeom prst="rect">
            <a:avLst/>
          </a:prstGeom>
        </p:spPr>
        <p:txBody>
          <a:bodyPr wrap="square" lIns="0" tIns="0" rIns="0" bIns="0" rtlCol="0">
            <a:noAutofit/>
          </a:bodyPr>
          <a:lstStyle/>
          <a:p>
            <a:pPr marL="11506">
              <a:lnSpc>
                <a:spcPts val="2310"/>
              </a:lnSpc>
              <a:spcBef>
                <a:spcPts val="115"/>
              </a:spcBef>
            </a:pPr>
            <a:r>
              <a:rPr sz="2174" spc="8" dirty="0">
                <a:latin typeface="Times New Roman"/>
                <a:cs typeface="Times New Roman"/>
              </a:rPr>
              <a:t>D</a:t>
            </a:r>
            <a:r>
              <a:rPr sz="2174" spc="4" dirty="0">
                <a:latin typeface="Times New Roman"/>
                <a:cs typeface="Times New Roman"/>
              </a:rPr>
              <a:t>e</a:t>
            </a:r>
            <a:r>
              <a:rPr sz="2174" spc="-8" dirty="0">
                <a:latin typeface="Times New Roman"/>
                <a:cs typeface="Times New Roman"/>
              </a:rPr>
              <a:t>p</a:t>
            </a:r>
            <a:r>
              <a:rPr sz="2174" dirty="0">
                <a:latin typeface="Times New Roman"/>
                <a:cs typeface="Times New Roman"/>
              </a:rPr>
              <a:t>l</a:t>
            </a:r>
            <a:r>
              <a:rPr sz="2174" spc="-13" dirty="0">
                <a:latin typeface="Times New Roman"/>
                <a:cs typeface="Times New Roman"/>
              </a:rPr>
              <a:t>o</a:t>
            </a:r>
            <a:r>
              <a:rPr sz="2174" spc="17" dirty="0">
                <a:latin typeface="Times New Roman"/>
                <a:cs typeface="Times New Roman"/>
              </a:rPr>
              <a:t>y</a:t>
            </a:r>
            <a:r>
              <a:rPr sz="2174" spc="4" dirty="0">
                <a:latin typeface="Times New Roman"/>
                <a:cs typeface="Times New Roman"/>
              </a:rPr>
              <a:t>me</a:t>
            </a:r>
            <a:r>
              <a:rPr sz="2174" spc="-31" dirty="0">
                <a:latin typeface="Times New Roman"/>
                <a:cs typeface="Times New Roman"/>
              </a:rPr>
              <a:t>n</a:t>
            </a:r>
            <a:r>
              <a:rPr sz="2174" dirty="0">
                <a:latin typeface="Times New Roman"/>
                <a:cs typeface="Times New Roman"/>
              </a:rPr>
              <a:t>t</a:t>
            </a:r>
            <a:r>
              <a:rPr sz="2174" spc="-72" dirty="0">
                <a:latin typeface="Times New Roman"/>
                <a:cs typeface="Times New Roman"/>
              </a:rPr>
              <a:t> </a:t>
            </a:r>
            <a:r>
              <a:rPr sz="2174" spc="-212" dirty="0">
                <a:latin typeface="Times New Roman"/>
                <a:cs typeface="Times New Roman"/>
              </a:rPr>
              <a:t>T</a:t>
            </a:r>
            <a:r>
              <a:rPr sz="2174" spc="4" dirty="0">
                <a:latin typeface="Times New Roman"/>
                <a:cs typeface="Times New Roman"/>
              </a:rPr>
              <a:t>e</a:t>
            </a:r>
            <a:r>
              <a:rPr sz="2174" dirty="0">
                <a:latin typeface="Times New Roman"/>
                <a:cs typeface="Times New Roman"/>
              </a:rPr>
              <a:t>s</a:t>
            </a:r>
            <a:r>
              <a:rPr sz="2174" spc="-8"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2" name="object 2"/>
          <p:cNvSpPr txBox="1"/>
          <p:nvPr/>
        </p:nvSpPr>
        <p:spPr>
          <a:xfrm>
            <a:off x="2124344" y="1020185"/>
            <a:ext cx="7939630" cy="138081"/>
          </a:xfrm>
          <a:prstGeom prst="rect">
            <a:avLst/>
          </a:prstGeom>
        </p:spPr>
        <p:txBody>
          <a:bodyPr wrap="square" lIns="0" tIns="0" rIns="0" bIns="0" rtlCol="0">
            <a:noAutofit/>
          </a:bodyPr>
          <a:lstStyle/>
          <a:p>
            <a:pPr marL="23012">
              <a:lnSpc>
                <a:spcPts val="906"/>
              </a:lnSpc>
            </a:pPr>
            <a:endParaRPr sz="906"/>
          </a:p>
        </p:txBody>
      </p:sp>
      <p:sp>
        <p:nvSpPr>
          <p:cNvPr id="48" name="Footer Placeholder 4">
            <a:extLst>
              <a:ext uri="{FF2B5EF4-FFF2-40B4-BE49-F238E27FC236}">
                <a16:creationId xmlns:a16="http://schemas.microsoft.com/office/drawing/2014/main" id="{B7EE4141-DB02-8A4E-9394-EF8B99ED8D79}"/>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49" name="Object 4">
            <a:extLst>
              <a:ext uri="{FF2B5EF4-FFF2-40B4-BE49-F238E27FC236}">
                <a16:creationId xmlns:a16="http://schemas.microsoft.com/office/drawing/2014/main" id="{E59AA535-85FA-0C43-AE09-0BE84D4384C2}"/>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5123" r:id="rId3" imgW="13937020" imgH="5409524" progId="">
                  <p:embed/>
                </p:oleObj>
              </mc:Choice>
              <mc:Fallback>
                <p:oleObj r:id="rId3" imgW="13937020" imgH="5409524" progId="">
                  <p:embed/>
                  <p:pic>
                    <p:nvPicPr>
                      <p:cNvPr id="49" name="Object 4">
                        <a:extLst>
                          <a:ext uri="{FF2B5EF4-FFF2-40B4-BE49-F238E27FC236}">
                            <a16:creationId xmlns:a16="http://schemas.microsoft.com/office/drawing/2014/main" id="{E59AA535-85FA-0C43-AE09-0BE84D438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A317EE-991F-9340-B904-17CF8283E7BE}"/>
              </a:ext>
            </a:extLst>
          </p:cNvPr>
          <p:cNvSpPr/>
          <p:nvPr/>
        </p:nvSpPr>
        <p:spPr>
          <a:xfrm>
            <a:off x="1884543" y="1081631"/>
            <a:ext cx="7870591" cy="4387035"/>
          </a:xfrm>
          <a:prstGeom prst="rect">
            <a:avLst/>
          </a:prstGeom>
        </p:spPr>
        <p:txBody>
          <a:bodyPr wrap="square">
            <a:spAutoFit/>
          </a:bodyPr>
          <a:lstStyle/>
          <a:p>
            <a:pPr algn="just"/>
            <a:r>
              <a:rPr lang="en-IN" sz="2537" dirty="0">
                <a:latin typeface="Times New Roman" panose="02020603050405020304" pitchFamily="18" charset="0"/>
                <a:cs typeface="Times New Roman" panose="02020603050405020304" pitchFamily="18" charset="0"/>
              </a:rPr>
              <a:t>• Security testing is a process to determine that an information system protects data and maintains functionality as intended. </a:t>
            </a:r>
          </a:p>
          <a:p>
            <a:r>
              <a:rPr lang="en-IN" sz="2537" dirty="0">
                <a:latin typeface="Times New Roman" panose="02020603050405020304" pitchFamily="18" charset="0"/>
                <a:cs typeface="Times New Roman" panose="02020603050405020304" pitchFamily="18" charset="0"/>
              </a:rPr>
              <a:t>• The six basic security concepts that need to be covered by security testing are: </a:t>
            </a:r>
          </a:p>
          <a:p>
            <a:r>
              <a:rPr lang="en-IN" sz="2537" dirty="0">
                <a:latin typeface="Times New Roman" panose="02020603050405020304" pitchFamily="18" charset="0"/>
                <a:cs typeface="Times New Roman" panose="02020603050405020304" pitchFamily="18" charset="0"/>
              </a:rPr>
              <a:t>• Confidentiality </a:t>
            </a:r>
          </a:p>
          <a:p>
            <a:r>
              <a:rPr lang="en-IN" sz="2537" dirty="0">
                <a:latin typeface="Times New Roman" panose="02020603050405020304" pitchFamily="18" charset="0"/>
                <a:cs typeface="Times New Roman" panose="02020603050405020304" pitchFamily="18" charset="0"/>
              </a:rPr>
              <a:t>• Integrity</a:t>
            </a:r>
            <a:br>
              <a:rPr lang="en-IN" sz="2537" dirty="0">
                <a:latin typeface="Times New Roman" panose="02020603050405020304" pitchFamily="18" charset="0"/>
                <a:cs typeface="Times New Roman" panose="02020603050405020304" pitchFamily="18" charset="0"/>
              </a:rPr>
            </a:br>
            <a:r>
              <a:rPr lang="en-IN" sz="2537" dirty="0">
                <a:latin typeface="Times New Roman" panose="02020603050405020304" pitchFamily="18" charset="0"/>
                <a:cs typeface="Times New Roman" panose="02020603050405020304" pitchFamily="18" charset="0"/>
              </a:rPr>
              <a:t>• Authentication </a:t>
            </a:r>
          </a:p>
          <a:p>
            <a:r>
              <a:rPr lang="en-IN" sz="2537" dirty="0">
                <a:latin typeface="Times New Roman" panose="02020603050405020304" pitchFamily="18" charset="0"/>
                <a:cs typeface="Times New Roman" panose="02020603050405020304" pitchFamily="18" charset="0"/>
              </a:rPr>
              <a:t>• Availability </a:t>
            </a:r>
          </a:p>
          <a:p>
            <a:r>
              <a:rPr lang="en-IN" sz="2537" dirty="0">
                <a:latin typeface="Times New Roman" panose="02020603050405020304" pitchFamily="18" charset="0"/>
                <a:cs typeface="Times New Roman" panose="02020603050405020304" pitchFamily="18" charset="0"/>
              </a:rPr>
              <a:t>• Authorization</a:t>
            </a:r>
            <a:br>
              <a:rPr lang="en-IN" sz="2537" dirty="0">
                <a:latin typeface="Times New Roman" panose="02020603050405020304" pitchFamily="18" charset="0"/>
                <a:cs typeface="Times New Roman" panose="02020603050405020304" pitchFamily="18" charset="0"/>
              </a:rPr>
            </a:br>
            <a:r>
              <a:rPr lang="en-IN" sz="2537" dirty="0">
                <a:latin typeface="Times New Roman" panose="02020603050405020304" pitchFamily="18" charset="0"/>
                <a:cs typeface="Times New Roman" panose="02020603050405020304" pitchFamily="18" charset="0"/>
              </a:rPr>
              <a:t>• non-repudiation. </a:t>
            </a:r>
          </a:p>
        </p:txBody>
      </p:sp>
      <p:sp>
        <p:nvSpPr>
          <p:cNvPr id="3" name="Rectangle 2">
            <a:extLst>
              <a:ext uri="{FF2B5EF4-FFF2-40B4-BE49-F238E27FC236}">
                <a16:creationId xmlns:a16="http://schemas.microsoft.com/office/drawing/2014/main" id="{C7F453DB-DD4B-A64B-A43E-5111F22E5DB4}"/>
              </a:ext>
            </a:extLst>
          </p:cNvPr>
          <p:cNvSpPr/>
          <p:nvPr/>
        </p:nvSpPr>
        <p:spPr>
          <a:xfrm>
            <a:off x="3058228" y="253148"/>
            <a:ext cx="3715504" cy="650050"/>
          </a:xfrm>
          <a:prstGeom prst="rect">
            <a:avLst/>
          </a:prstGeom>
        </p:spPr>
        <p:txBody>
          <a:bodyPr wrap="none">
            <a:spAutoFit/>
          </a:bodyPr>
          <a:lstStyle/>
          <a:p>
            <a:r>
              <a:rPr lang="en-IN" sz="3624" dirty="0">
                <a:latin typeface="Arial,Bold"/>
              </a:rPr>
              <a:t>Security Testing: </a:t>
            </a:r>
            <a:endParaRPr lang="en-IN" sz="3624" dirty="0"/>
          </a:p>
        </p:txBody>
      </p:sp>
      <p:sp>
        <p:nvSpPr>
          <p:cNvPr id="4" name="Footer Placeholder 4">
            <a:extLst>
              <a:ext uri="{FF2B5EF4-FFF2-40B4-BE49-F238E27FC236}">
                <a16:creationId xmlns:a16="http://schemas.microsoft.com/office/drawing/2014/main" id="{B40949E3-FE8E-6148-B135-3E186B550FA1}"/>
              </a:ext>
            </a:extLst>
          </p:cNvPr>
          <p:cNvSpPr txBox="1">
            <a:spLocks/>
          </p:cNvSpPr>
          <p:nvPr/>
        </p:nvSpPr>
        <p:spPr>
          <a:xfrm>
            <a:off x="2436866" y="6418038"/>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5" name="Object 4">
            <a:extLst>
              <a:ext uri="{FF2B5EF4-FFF2-40B4-BE49-F238E27FC236}">
                <a16:creationId xmlns:a16="http://schemas.microsoft.com/office/drawing/2014/main" id="{B6140F86-9ADC-9D45-BC7D-ED47B59524E9}"/>
              </a:ext>
            </a:extLst>
          </p:cNvPr>
          <p:cNvGraphicFramePr>
            <a:graphicFrameLocks noChangeAspect="1"/>
          </p:cNvGraphicFramePr>
          <p:nvPr/>
        </p:nvGraphicFramePr>
        <p:xfrm>
          <a:off x="9277506" y="-23013"/>
          <a:ext cx="1518886" cy="615609"/>
        </p:xfrm>
        <a:graphic>
          <a:graphicData uri="http://schemas.openxmlformats.org/presentationml/2006/ole">
            <mc:AlternateContent xmlns:mc="http://schemas.openxmlformats.org/markup-compatibility/2006">
              <mc:Choice xmlns:v="urn:schemas-microsoft-com:vml" Requires="v">
                <p:oleObj spid="_x0000_s6147" r:id="rId3" imgW="13937020" imgH="5409524" progId="">
                  <p:embed/>
                </p:oleObj>
              </mc:Choice>
              <mc:Fallback>
                <p:oleObj r:id="rId3" imgW="13937020" imgH="5409524" progId="">
                  <p:embed/>
                  <p:pic>
                    <p:nvPicPr>
                      <p:cNvPr id="5" name="Object 4">
                        <a:extLst>
                          <a:ext uri="{FF2B5EF4-FFF2-40B4-BE49-F238E27FC236}">
                            <a16:creationId xmlns:a16="http://schemas.microsoft.com/office/drawing/2014/main" id="{B6140F86-9ADC-9D45-BC7D-ED47B5952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506" y="-23013"/>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823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p:nvPr/>
        </p:nvSpPr>
        <p:spPr>
          <a:xfrm>
            <a:off x="2124344" y="1146759"/>
            <a:ext cx="7939630" cy="0"/>
          </a:xfrm>
          <a:custGeom>
            <a:avLst/>
            <a:gdLst/>
            <a:ahLst/>
            <a:cxnLst/>
            <a:rect l="l" t="t" r="r" b="b"/>
            <a:pathLst>
              <a:path w="8762999">
                <a:moveTo>
                  <a:pt x="0" y="0"/>
                </a:moveTo>
                <a:lnTo>
                  <a:pt x="8762999" y="0"/>
                </a:lnTo>
              </a:path>
            </a:pathLst>
          </a:custGeom>
          <a:ln w="14986">
            <a:solidFill>
              <a:srgbClr val="D8D8D8"/>
            </a:solidFill>
          </a:ln>
        </p:spPr>
        <p:txBody>
          <a:bodyPr wrap="square" lIns="0" tIns="0" rIns="0" bIns="0" rtlCol="0">
            <a:noAutofit/>
          </a:bodyPr>
          <a:lstStyle/>
          <a:p>
            <a:endParaRPr sz="1631"/>
          </a:p>
        </p:txBody>
      </p:sp>
      <p:sp>
        <p:nvSpPr>
          <p:cNvPr id="17" name="object 17"/>
          <p:cNvSpPr/>
          <p:nvPr/>
        </p:nvSpPr>
        <p:spPr>
          <a:xfrm>
            <a:off x="4515898" y="1641778"/>
            <a:ext cx="5532887" cy="3591474"/>
          </a:xfrm>
          <a:custGeom>
            <a:avLst/>
            <a:gdLst/>
            <a:ahLst/>
            <a:cxnLst/>
            <a:rect l="l" t="t" r="r" b="b"/>
            <a:pathLst>
              <a:path w="6106668" h="3963923">
                <a:moveTo>
                  <a:pt x="6095" y="0"/>
                </a:moveTo>
                <a:lnTo>
                  <a:pt x="3065" y="1967483"/>
                </a:lnTo>
                <a:lnTo>
                  <a:pt x="6095" y="1967483"/>
                </a:lnTo>
                <a:lnTo>
                  <a:pt x="6095" y="0"/>
                </a:lnTo>
                <a:close/>
              </a:path>
            </a:pathLst>
          </a:custGeom>
          <a:solidFill>
            <a:srgbClr val="D8D8D8"/>
          </a:solidFill>
        </p:spPr>
        <p:txBody>
          <a:bodyPr wrap="square" lIns="0" tIns="0" rIns="0" bIns="0" rtlCol="0">
            <a:noAutofit/>
          </a:bodyPr>
          <a:lstStyle/>
          <a:p>
            <a:endParaRPr sz="1631"/>
          </a:p>
        </p:txBody>
      </p:sp>
      <p:sp>
        <p:nvSpPr>
          <p:cNvPr id="18" name="object 18"/>
          <p:cNvSpPr/>
          <p:nvPr/>
        </p:nvSpPr>
        <p:spPr>
          <a:xfrm>
            <a:off x="4510375" y="1629350"/>
            <a:ext cx="5543934" cy="3609425"/>
          </a:xfrm>
          <a:custGeom>
            <a:avLst/>
            <a:gdLst/>
            <a:ahLst/>
            <a:cxnLst/>
            <a:rect l="l" t="t" r="r" b="b"/>
            <a:pathLst>
              <a:path w="6118860" h="3983736">
                <a:moveTo>
                  <a:pt x="6118860" y="13716"/>
                </a:moveTo>
                <a:lnTo>
                  <a:pt x="6112764" y="7620"/>
                </a:lnTo>
                <a:lnTo>
                  <a:pt x="6118860" y="0"/>
                </a:lnTo>
                <a:lnTo>
                  <a:pt x="3048" y="0"/>
                </a:lnTo>
                <a:lnTo>
                  <a:pt x="0" y="3048"/>
                </a:lnTo>
                <a:lnTo>
                  <a:pt x="0" y="1981199"/>
                </a:lnTo>
                <a:lnTo>
                  <a:pt x="9161" y="1981199"/>
                </a:lnTo>
                <a:lnTo>
                  <a:pt x="12191" y="13716"/>
                </a:lnTo>
                <a:lnTo>
                  <a:pt x="6112764" y="13716"/>
                </a:lnTo>
                <a:lnTo>
                  <a:pt x="6112764" y="1981199"/>
                </a:lnTo>
                <a:lnTo>
                  <a:pt x="6118860" y="1981199"/>
                </a:lnTo>
                <a:lnTo>
                  <a:pt x="6118860" y="13716"/>
                </a:lnTo>
                <a:close/>
              </a:path>
            </a:pathLst>
          </a:custGeom>
          <a:solidFill>
            <a:srgbClr val="D8D8D8"/>
          </a:solidFill>
        </p:spPr>
        <p:txBody>
          <a:bodyPr wrap="square" lIns="0" tIns="0" rIns="0" bIns="0" rtlCol="0">
            <a:noAutofit/>
          </a:bodyPr>
          <a:lstStyle/>
          <a:p>
            <a:endParaRPr sz="1631"/>
          </a:p>
        </p:txBody>
      </p:sp>
      <p:sp>
        <p:nvSpPr>
          <p:cNvPr id="19" name="object 19"/>
          <p:cNvSpPr/>
          <p:nvPr/>
        </p:nvSpPr>
        <p:spPr>
          <a:xfrm>
            <a:off x="10048786" y="1629350"/>
            <a:ext cx="12427" cy="3609425"/>
          </a:xfrm>
          <a:custGeom>
            <a:avLst/>
            <a:gdLst/>
            <a:ahLst/>
            <a:cxnLst/>
            <a:rect l="l" t="t" r="r" b="b"/>
            <a:pathLst>
              <a:path w="13716" h="3983736">
                <a:moveTo>
                  <a:pt x="13716" y="3048"/>
                </a:moveTo>
                <a:lnTo>
                  <a:pt x="10667" y="0"/>
                </a:lnTo>
                <a:lnTo>
                  <a:pt x="6096" y="0"/>
                </a:lnTo>
                <a:lnTo>
                  <a:pt x="0" y="7620"/>
                </a:lnTo>
                <a:lnTo>
                  <a:pt x="6096" y="13716"/>
                </a:lnTo>
                <a:lnTo>
                  <a:pt x="6096" y="1981199"/>
                </a:lnTo>
                <a:lnTo>
                  <a:pt x="13716" y="1981199"/>
                </a:lnTo>
                <a:lnTo>
                  <a:pt x="13716" y="3048"/>
                </a:lnTo>
                <a:close/>
              </a:path>
            </a:pathLst>
          </a:custGeom>
          <a:solidFill>
            <a:srgbClr val="D8D8D8"/>
          </a:solidFill>
        </p:spPr>
        <p:txBody>
          <a:bodyPr wrap="square" lIns="0" tIns="0" rIns="0" bIns="0" rtlCol="0">
            <a:noAutofit/>
          </a:bodyPr>
          <a:lstStyle/>
          <a:p>
            <a:endParaRPr sz="1631"/>
          </a:p>
        </p:txBody>
      </p:sp>
      <p:sp>
        <p:nvSpPr>
          <p:cNvPr id="20" name="object 20"/>
          <p:cNvSpPr/>
          <p:nvPr/>
        </p:nvSpPr>
        <p:spPr>
          <a:xfrm>
            <a:off x="2114678" y="1215109"/>
            <a:ext cx="7939631" cy="418383"/>
          </a:xfrm>
          <a:custGeom>
            <a:avLst/>
            <a:gdLst/>
            <a:ahLst/>
            <a:cxnLst/>
            <a:rect l="l" t="t" r="r" b="b"/>
            <a:pathLst>
              <a:path w="8763000" h="461771">
                <a:moveTo>
                  <a:pt x="0" y="0"/>
                </a:moveTo>
                <a:lnTo>
                  <a:pt x="8763000" y="0"/>
                </a:lnTo>
                <a:lnTo>
                  <a:pt x="8763000" y="461771"/>
                </a:lnTo>
                <a:lnTo>
                  <a:pt x="0" y="461771"/>
                </a:lnTo>
                <a:lnTo>
                  <a:pt x="0" y="0"/>
                </a:lnTo>
                <a:close/>
              </a:path>
            </a:pathLst>
          </a:custGeom>
          <a:solidFill>
            <a:srgbClr val="F2F2F2"/>
          </a:solidFill>
        </p:spPr>
        <p:txBody>
          <a:bodyPr wrap="square" lIns="0" tIns="0" rIns="0" bIns="0" rtlCol="0">
            <a:noAutofit/>
          </a:bodyPr>
          <a:lstStyle/>
          <a:p>
            <a:endParaRPr sz="1631"/>
          </a:p>
        </p:txBody>
      </p:sp>
      <p:sp>
        <p:nvSpPr>
          <p:cNvPr id="21" name="object 21"/>
          <p:cNvSpPr/>
          <p:nvPr/>
        </p:nvSpPr>
        <p:spPr>
          <a:xfrm>
            <a:off x="2114678" y="1222013"/>
            <a:ext cx="7934108" cy="411480"/>
          </a:xfrm>
          <a:custGeom>
            <a:avLst/>
            <a:gdLst/>
            <a:ahLst/>
            <a:cxnLst/>
            <a:rect l="l" t="t" r="r" b="b"/>
            <a:pathLst>
              <a:path w="8756904" h="454152">
                <a:moveTo>
                  <a:pt x="7619" y="448055"/>
                </a:moveTo>
                <a:lnTo>
                  <a:pt x="8756903" y="448055"/>
                </a:lnTo>
                <a:lnTo>
                  <a:pt x="8756904" y="454152"/>
                </a:lnTo>
                <a:lnTo>
                  <a:pt x="7619" y="454152"/>
                </a:lnTo>
                <a:lnTo>
                  <a:pt x="0" y="448056"/>
                </a:lnTo>
                <a:lnTo>
                  <a:pt x="7619" y="0"/>
                </a:lnTo>
                <a:lnTo>
                  <a:pt x="7619" y="448055"/>
                </a:lnTo>
                <a:close/>
              </a:path>
            </a:pathLst>
          </a:custGeom>
          <a:solidFill>
            <a:srgbClr val="BFBFBF"/>
          </a:solidFill>
        </p:spPr>
        <p:txBody>
          <a:bodyPr wrap="square" lIns="0" tIns="0" rIns="0" bIns="0" rtlCol="0">
            <a:noAutofit/>
          </a:bodyPr>
          <a:lstStyle/>
          <a:p>
            <a:endParaRPr sz="1631"/>
          </a:p>
        </p:txBody>
      </p:sp>
      <p:sp>
        <p:nvSpPr>
          <p:cNvPr id="22" name="object 22"/>
          <p:cNvSpPr/>
          <p:nvPr/>
        </p:nvSpPr>
        <p:spPr>
          <a:xfrm>
            <a:off x="2109155" y="1209586"/>
            <a:ext cx="7945154" cy="430810"/>
          </a:xfrm>
          <a:custGeom>
            <a:avLst/>
            <a:gdLst/>
            <a:ahLst/>
            <a:cxnLst/>
            <a:rect l="l" t="t" r="r" b="b"/>
            <a:pathLst>
              <a:path w="8769096" h="475487">
                <a:moveTo>
                  <a:pt x="3048" y="0"/>
                </a:moveTo>
                <a:lnTo>
                  <a:pt x="8769096" y="0"/>
                </a:lnTo>
                <a:lnTo>
                  <a:pt x="8763000" y="6096"/>
                </a:lnTo>
                <a:lnTo>
                  <a:pt x="8769096" y="13716"/>
                </a:lnTo>
                <a:lnTo>
                  <a:pt x="8769096" y="475487"/>
                </a:lnTo>
                <a:lnTo>
                  <a:pt x="6096" y="475487"/>
                </a:lnTo>
                <a:lnTo>
                  <a:pt x="6096" y="13716"/>
                </a:lnTo>
                <a:lnTo>
                  <a:pt x="13716" y="6096"/>
                </a:lnTo>
                <a:lnTo>
                  <a:pt x="13715" y="13715"/>
                </a:lnTo>
                <a:lnTo>
                  <a:pt x="6096" y="461772"/>
                </a:lnTo>
                <a:lnTo>
                  <a:pt x="13716" y="467868"/>
                </a:lnTo>
                <a:lnTo>
                  <a:pt x="8763000" y="467868"/>
                </a:lnTo>
                <a:lnTo>
                  <a:pt x="8762999" y="13715"/>
                </a:lnTo>
                <a:lnTo>
                  <a:pt x="13715" y="13715"/>
                </a:lnTo>
                <a:lnTo>
                  <a:pt x="13716" y="6096"/>
                </a:lnTo>
                <a:lnTo>
                  <a:pt x="6096" y="13716"/>
                </a:lnTo>
                <a:lnTo>
                  <a:pt x="6096" y="475487"/>
                </a:lnTo>
                <a:lnTo>
                  <a:pt x="3048" y="475487"/>
                </a:lnTo>
                <a:lnTo>
                  <a:pt x="0" y="472439"/>
                </a:lnTo>
                <a:lnTo>
                  <a:pt x="0" y="3048"/>
                </a:lnTo>
                <a:lnTo>
                  <a:pt x="3048" y="0"/>
                </a:lnTo>
                <a:close/>
              </a:path>
            </a:pathLst>
          </a:custGeom>
          <a:solidFill>
            <a:srgbClr val="BFBFBF"/>
          </a:solidFill>
        </p:spPr>
        <p:txBody>
          <a:bodyPr wrap="square" lIns="0" tIns="0" rIns="0" bIns="0" rtlCol="0">
            <a:noAutofit/>
          </a:bodyPr>
          <a:lstStyle/>
          <a:p>
            <a:endParaRPr sz="1631"/>
          </a:p>
        </p:txBody>
      </p:sp>
      <p:sp>
        <p:nvSpPr>
          <p:cNvPr id="23" name="object 23"/>
          <p:cNvSpPr/>
          <p:nvPr/>
        </p:nvSpPr>
        <p:spPr>
          <a:xfrm>
            <a:off x="10048786" y="1209586"/>
            <a:ext cx="12427" cy="430810"/>
          </a:xfrm>
          <a:custGeom>
            <a:avLst/>
            <a:gdLst/>
            <a:ahLst/>
            <a:cxnLst/>
            <a:rect l="l" t="t" r="r" b="b"/>
            <a:pathLst>
              <a:path w="13716" h="475487">
                <a:moveTo>
                  <a:pt x="6096" y="475487"/>
                </a:moveTo>
                <a:lnTo>
                  <a:pt x="6096" y="13716"/>
                </a:lnTo>
                <a:lnTo>
                  <a:pt x="0" y="6096"/>
                </a:lnTo>
                <a:lnTo>
                  <a:pt x="6096" y="0"/>
                </a:lnTo>
                <a:lnTo>
                  <a:pt x="10667" y="0"/>
                </a:lnTo>
                <a:lnTo>
                  <a:pt x="13716" y="3048"/>
                </a:lnTo>
                <a:lnTo>
                  <a:pt x="13716" y="472439"/>
                </a:lnTo>
                <a:lnTo>
                  <a:pt x="10667" y="475487"/>
                </a:lnTo>
                <a:lnTo>
                  <a:pt x="6096" y="475487"/>
                </a:lnTo>
                <a:close/>
              </a:path>
            </a:pathLst>
          </a:custGeom>
          <a:solidFill>
            <a:srgbClr val="BFBFBF"/>
          </a:solidFill>
        </p:spPr>
        <p:txBody>
          <a:bodyPr wrap="square" lIns="0" tIns="0" rIns="0" bIns="0" rtlCol="0">
            <a:noAutofit/>
          </a:bodyPr>
          <a:lstStyle/>
          <a:p>
            <a:endParaRPr sz="1631"/>
          </a:p>
        </p:txBody>
      </p:sp>
      <p:sp>
        <p:nvSpPr>
          <p:cNvPr id="24" name="object 24"/>
          <p:cNvSpPr/>
          <p:nvPr/>
        </p:nvSpPr>
        <p:spPr>
          <a:xfrm>
            <a:off x="2114679" y="1641778"/>
            <a:ext cx="2395696" cy="3591474"/>
          </a:xfrm>
          <a:custGeom>
            <a:avLst/>
            <a:gdLst/>
            <a:ahLst/>
            <a:cxnLst/>
            <a:rect l="l" t="t" r="r" b="b"/>
            <a:pathLst>
              <a:path w="2644139" h="3963923">
                <a:moveTo>
                  <a:pt x="7619" y="0"/>
                </a:moveTo>
                <a:lnTo>
                  <a:pt x="3832" y="1967483"/>
                </a:lnTo>
                <a:lnTo>
                  <a:pt x="7619" y="1967483"/>
                </a:lnTo>
                <a:lnTo>
                  <a:pt x="7619" y="0"/>
                </a:lnTo>
                <a:close/>
              </a:path>
            </a:pathLst>
          </a:custGeom>
          <a:solidFill>
            <a:srgbClr val="D8D8D8"/>
          </a:solidFill>
        </p:spPr>
        <p:txBody>
          <a:bodyPr wrap="square" lIns="0" tIns="0" rIns="0" bIns="0" rtlCol="0">
            <a:noAutofit/>
          </a:bodyPr>
          <a:lstStyle/>
          <a:p>
            <a:endParaRPr sz="1631"/>
          </a:p>
        </p:txBody>
      </p:sp>
      <p:sp>
        <p:nvSpPr>
          <p:cNvPr id="25" name="object 25"/>
          <p:cNvSpPr/>
          <p:nvPr/>
        </p:nvSpPr>
        <p:spPr>
          <a:xfrm>
            <a:off x="2109155" y="1629350"/>
            <a:ext cx="2406744" cy="3609425"/>
          </a:xfrm>
          <a:custGeom>
            <a:avLst/>
            <a:gdLst/>
            <a:ahLst/>
            <a:cxnLst/>
            <a:rect l="l" t="t" r="r" b="b"/>
            <a:pathLst>
              <a:path w="2656332" h="3983736">
                <a:moveTo>
                  <a:pt x="2656332" y="13716"/>
                </a:moveTo>
                <a:lnTo>
                  <a:pt x="2650235" y="7620"/>
                </a:lnTo>
                <a:lnTo>
                  <a:pt x="2656332" y="0"/>
                </a:lnTo>
                <a:lnTo>
                  <a:pt x="3048" y="0"/>
                </a:lnTo>
                <a:lnTo>
                  <a:pt x="0" y="3048"/>
                </a:lnTo>
                <a:lnTo>
                  <a:pt x="0" y="1981199"/>
                </a:lnTo>
                <a:lnTo>
                  <a:pt x="9928" y="1981199"/>
                </a:lnTo>
                <a:lnTo>
                  <a:pt x="13715" y="13715"/>
                </a:lnTo>
                <a:lnTo>
                  <a:pt x="2650235" y="13715"/>
                </a:lnTo>
                <a:lnTo>
                  <a:pt x="2650235" y="1981199"/>
                </a:lnTo>
                <a:lnTo>
                  <a:pt x="2656332" y="1981199"/>
                </a:lnTo>
                <a:lnTo>
                  <a:pt x="2656332" y="13716"/>
                </a:lnTo>
                <a:close/>
              </a:path>
            </a:pathLst>
          </a:custGeom>
          <a:solidFill>
            <a:srgbClr val="D8D8D8"/>
          </a:solidFill>
        </p:spPr>
        <p:txBody>
          <a:bodyPr wrap="square" lIns="0" tIns="0" rIns="0" bIns="0" rtlCol="0">
            <a:noAutofit/>
          </a:bodyPr>
          <a:lstStyle/>
          <a:p>
            <a:endParaRPr sz="1631"/>
          </a:p>
        </p:txBody>
      </p:sp>
      <p:sp>
        <p:nvSpPr>
          <p:cNvPr id="26" name="object 26"/>
          <p:cNvSpPr/>
          <p:nvPr/>
        </p:nvSpPr>
        <p:spPr>
          <a:xfrm>
            <a:off x="4510374" y="1629350"/>
            <a:ext cx="11046" cy="3609425"/>
          </a:xfrm>
          <a:custGeom>
            <a:avLst/>
            <a:gdLst/>
            <a:ahLst/>
            <a:cxnLst/>
            <a:rect l="l" t="t" r="r" b="b"/>
            <a:pathLst>
              <a:path w="12191" h="3983736">
                <a:moveTo>
                  <a:pt x="12191" y="3048"/>
                </a:moveTo>
                <a:lnTo>
                  <a:pt x="9144" y="0"/>
                </a:lnTo>
                <a:lnTo>
                  <a:pt x="6096" y="0"/>
                </a:lnTo>
                <a:lnTo>
                  <a:pt x="0" y="7620"/>
                </a:lnTo>
                <a:lnTo>
                  <a:pt x="6096" y="13716"/>
                </a:lnTo>
                <a:lnTo>
                  <a:pt x="6096" y="1981199"/>
                </a:lnTo>
                <a:lnTo>
                  <a:pt x="12191" y="1981199"/>
                </a:lnTo>
                <a:lnTo>
                  <a:pt x="12191" y="3048"/>
                </a:lnTo>
                <a:close/>
              </a:path>
            </a:pathLst>
          </a:custGeom>
          <a:solidFill>
            <a:srgbClr val="D8D8D8"/>
          </a:solidFill>
        </p:spPr>
        <p:txBody>
          <a:bodyPr wrap="square" lIns="0" tIns="0" rIns="0" bIns="0" rtlCol="0">
            <a:noAutofit/>
          </a:bodyPr>
          <a:lstStyle/>
          <a:p>
            <a:endParaRPr sz="1631"/>
          </a:p>
        </p:txBody>
      </p:sp>
      <p:sp>
        <p:nvSpPr>
          <p:cNvPr id="27" name="object 27"/>
          <p:cNvSpPr/>
          <p:nvPr/>
        </p:nvSpPr>
        <p:spPr>
          <a:xfrm>
            <a:off x="2227904" y="1767431"/>
            <a:ext cx="2209289" cy="1666632"/>
          </a:xfrm>
          <a:prstGeom prst="rect">
            <a:avLst/>
          </a:prstGeom>
          <a:blipFill>
            <a:blip r:embed="rId3" cstate="print"/>
            <a:stretch>
              <a:fillRect/>
            </a:stretch>
          </a:blipFill>
        </p:spPr>
        <p:txBody>
          <a:bodyPr wrap="square" lIns="0" tIns="0" rIns="0" bIns="0" rtlCol="0">
            <a:noAutofit/>
          </a:bodyPr>
          <a:lstStyle/>
          <a:p>
            <a:endParaRPr sz="1631"/>
          </a:p>
        </p:txBody>
      </p:sp>
      <p:sp>
        <p:nvSpPr>
          <p:cNvPr id="28" name="object 28"/>
          <p:cNvSpPr/>
          <p:nvPr/>
        </p:nvSpPr>
        <p:spPr>
          <a:xfrm>
            <a:off x="1853327" y="3506621"/>
            <a:ext cx="8284831" cy="3106812"/>
          </a:xfrm>
          <a:custGeom>
            <a:avLst/>
            <a:gdLst/>
            <a:ahLst/>
            <a:cxnLst/>
            <a:rect l="l" t="t" r="r" b="b"/>
            <a:pathLst>
              <a:path w="9143999" h="3429000">
                <a:moveTo>
                  <a:pt x="0" y="0"/>
                </a:moveTo>
                <a:lnTo>
                  <a:pt x="9143999" y="0"/>
                </a:lnTo>
                <a:lnTo>
                  <a:pt x="9143999" y="3429000"/>
                </a:lnTo>
                <a:lnTo>
                  <a:pt x="0" y="3429000"/>
                </a:lnTo>
                <a:lnTo>
                  <a:pt x="0" y="0"/>
                </a:lnTo>
                <a:close/>
              </a:path>
            </a:pathLst>
          </a:custGeom>
          <a:solidFill>
            <a:srgbClr val="FFFFFF"/>
          </a:solidFill>
        </p:spPr>
        <p:txBody>
          <a:bodyPr wrap="square" lIns="0" tIns="0" rIns="0" bIns="0" rtlCol="0">
            <a:noAutofit/>
          </a:bodyPr>
          <a:lstStyle/>
          <a:p>
            <a:endParaRPr sz="1631"/>
          </a:p>
        </p:txBody>
      </p:sp>
      <p:sp>
        <p:nvSpPr>
          <p:cNvPr id="32" name="object 32"/>
          <p:cNvSpPr/>
          <p:nvPr/>
        </p:nvSpPr>
        <p:spPr>
          <a:xfrm>
            <a:off x="4515898" y="1641778"/>
            <a:ext cx="5532887" cy="3591474"/>
          </a:xfrm>
          <a:custGeom>
            <a:avLst/>
            <a:gdLst/>
            <a:ahLst/>
            <a:cxnLst/>
            <a:rect l="l" t="t" r="r" b="b"/>
            <a:pathLst>
              <a:path w="6106668" h="3963923">
                <a:moveTo>
                  <a:pt x="6106668" y="3957828"/>
                </a:moveTo>
                <a:lnTo>
                  <a:pt x="6095" y="3957828"/>
                </a:lnTo>
                <a:lnTo>
                  <a:pt x="6095" y="1967483"/>
                </a:lnTo>
                <a:lnTo>
                  <a:pt x="3065" y="1967483"/>
                </a:lnTo>
                <a:lnTo>
                  <a:pt x="0" y="3957828"/>
                </a:lnTo>
                <a:lnTo>
                  <a:pt x="6095" y="3963923"/>
                </a:lnTo>
                <a:lnTo>
                  <a:pt x="6106668" y="3963923"/>
                </a:lnTo>
                <a:lnTo>
                  <a:pt x="6106668" y="3957828"/>
                </a:lnTo>
                <a:close/>
              </a:path>
            </a:pathLst>
          </a:custGeom>
          <a:solidFill>
            <a:srgbClr val="D8D8D8"/>
          </a:solidFill>
        </p:spPr>
        <p:txBody>
          <a:bodyPr wrap="square" lIns="0" tIns="0" rIns="0" bIns="0" rtlCol="0">
            <a:noAutofit/>
          </a:bodyPr>
          <a:lstStyle/>
          <a:p>
            <a:endParaRPr sz="1631"/>
          </a:p>
        </p:txBody>
      </p:sp>
      <p:sp>
        <p:nvSpPr>
          <p:cNvPr id="33" name="object 33"/>
          <p:cNvSpPr/>
          <p:nvPr/>
        </p:nvSpPr>
        <p:spPr>
          <a:xfrm>
            <a:off x="4510375" y="1629350"/>
            <a:ext cx="5543934" cy="3609425"/>
          </a:xfrm>
          <a:custGeom>
            <a:avLst/>
            <a:gdLst/>
            <a:ahLst/>
            <a:cxnLst/>
            <a:rect l="l" t="t" r="r" b="b"/>
            <a:pathLst>
              <a:path w="6118860" h="3983736">
                <a:moveTo>
                  <a:pt x="6118860" y="1981199"/>
                </a:moveTo>
                <a:lnTo>
                  <a:pt x="6112764" y="1981199"/>
                </a:lnTo>
                <a:lnTo>
                  <a:pt x="6112764" y="3977639"/>
                </a:lnTo>
                <a:lnTo>
                  <a:pt x="12192" y="3977639"/>
                </a:lnTo>
                <a:lnTo>
                  <a:pt x="6096" y="3971544"/>
                </a:lnTo>
                <a:lnTo>
                  <a:pt x="9161" y="1981199"/>
                </a:lnTo>
                <a:lnTo>
                  <a:pt x="0" y="1981199"/>
                </a:lnTo>
                <a:lnTo>
                  <a:pt x="0" y="3980687"/>
                </a:lnTo>
                <a:lnTo>
                  <a:pt x="3048" y="3983736"/>
                </a:lnTo>
                <a:lnTo>
                  <a:pt x="6118860" y="3983736"/>
                </a:lnTo>
                <a:lnTo>
                  <a:pt x="6118860" y="1981199"/>
                </a:lnTo>
                <a:close/>
              </a:path>
            </a:pathLst>
          </a:custGeom>
          <a:solidFill>
            <a:srgbClr val="D8D8D8"/>
          </a:solidFill>
        </p:spPr>
        <p:txBody>
          <a:bodyPr wrap="square" lIns="0" tIns="0" rIns="0" bIns="0" rtlCol="0">
            <a:noAutofit/>
          </a:bodyPr>
          <a:lstStyle/>
          <a:p>
            <a:endParaRPr sz="1631"/>
          </a:p>
        </p:txBody>
      </p:sp>
      <p:sp>
        <p:nvSpPr>
          <p:cNvPr id="34" name="object 34"/>
          <p:cNvSpPr/>
          <p:nvPr/>
        </p:nvSpPr>
        <p:spPr>
          <a:xfrm>
            <a:off x="10048786" y="1629350"/>
            <a:ext cx="12427" cy="3609425"/>
          </a:xfrm>
          <a:custGeom>
            <a:avLst/>
            <a:gdLst/>
            <a:ahLst/>
            <a:cxnLst/>
            <a:rect l="l" t="t" r="r" b="b"/>
            <a:pathLst>
              <a:path w="13716" h="3983736">
                <a:moveTo>
                  <a:pt x="13716" y="3980687"/>
                </a:moveTo>
                <a:lnTo>
                  <a:pt x="13716" y="1981199"/>
                </a:lnTo>
                <a:lnTo>
                  <a:pt x="6096" y="1981199"/>
                </a:lnTo>
                <a:lnTo>
                  <a:pt x="6096" y="3983736"/>
                </a:lnTo>
                <a:lnTo>
                  <a:pt x="10667" y="3983736"/>
                </a:lnTo>
                <a:lnTo>
                  <a:pt x="13716" y="3980687"/>
                </a:lnTo>
                <a:close/>
              </a:path>
            </a:pathLst>
          </a:custGeom>
          <a:solidFill>
            <a:srgbClr val="D8D8D8"/>
          </a:solidFill>
        </p:spPr>
        <p:txBody>
          <a:bodyPr wrap="square" lIns="0" tIns="0" rIns="0" bIns="0" rtlCol="0">
            <a:noAutofit/>
          </a:bodyPr>
          <a:lstStyle/>
          <a:p>
            <a:endParaRPr sz="1631"/>
          </a:p>
        </p:txBody>
      </p:sp>
      <p:sp>
        <p:nvSpPr>
          <p:cNvPr id="35" name="object 35"/>
          <p:cNvSpPr/>
          <p:nvPr/>
        </p:nvSpPr>
        <p:spPr>
          <a:xfrm>
            <a:off x="2114679" y="1641778"/>
            <a:ext cx="2395696" cy="3591474"/>
          </a:xfrm>
          <a:custGeom>
            <a:avLst/>
            <a:gdLst/>
            <a:ahLst/>
            <a:cxnLst/>
            <a:rect l="l" t="t" r="r" b="b"/>
            <a:pathLst>
              <a:path w="2644139" h="3963923">
                <a:moveTo>
                  <a:pt x="2644139" y="3957827"/>
                </a:moveTo>
                <a:lnTo>
                  <a:pt x="7619" y="3957827"/>
                </a:lnTo>
                <a:lnTo>
                  <a:pt x="7619" y="1967483"/>
                </a:lnTo>
                <a:lnTo>
                  <a:pt x="3832" y="1967483"/>
                </a:lnTo>
                <a:lnTo>
                  <a:pt x="0" y="3957828"/>
                </a:lnTo>
                <a:lnTo>
                  <a:pt x="7619" y="3963923"/>
                </a:lnTo>
                <a:lnTo>
                  <a:pt x="2644139" y="3963923"/>
                </a:lnTo>
                <a:lnTo>
                  <a:pt x="2644139" y="3957827"/>
                </a:lnTo>
                <a:close/>
              </a:path>
            </a:pathLst>
          </a:custGeom>
          <a:solidFill>
            <a:srgbClr val="D8D8D8"/>
          </a:solidFill>
        </p:spPr>
        <p:txBody>
          <a:bodyPr wrap="square" lIns="0" tIns="0" rIns="0" bIns="0" rtlCol="0">
            <a:noAutofit/>
          </a:bodyPr>
          <a:lstStyle/>
          <a:p>
            <a:endParaRPr sz="1631"/>
          </a:p>
        </p:txBody>
      </p:sp>
      <p:sp>
        <p:nvSpPr>
          <p:cNvPr id="36" name="object 36"/>
          <p:cNvSpPr/>
          <p:nvPr/>
        </p:nvSpPr>
        <p:spPr>
          <a:xfrm>
            <a:off x="2109155" y="1629350"/>
            <a:ext cx="2406744" cy="3609425"/>
          </a:xfrm>
          <a:custGeom>
            <a:avLst/>
            <a:gdLst/>
            <a:ahLst/>
            <a:cxnLst/>
            <a:rect l="l" t="t" r="r" b="b"/>
            <a:pathLst>
              <a:path w="2656332" h="3983736">
                <a:moveTo>
                  <a:pt x="2656332" y="1981199"/>
                </a:moveTo>
                <a:lnTo>
                  <a:pt x="2650235" y="1981199"/>
                </a:lnTo>
                <a:lnTo>
                  <a:pt x="2650235" y="3977639"/>
                </a:lnTo>
                <a:lnTo>
                  <a:pt x="13716" y="3977639"/>
                </a:lnTo>
                <a:lnTo>
                  <a:pt x="6096" y="3971544"/>
                </a:lnTo>
                <a:lnTo>
                  <a:pt x="9928" y="1981199"/>
                </a:lnTo>
                <a:lnTo>
                  <a:pt x="0" y="1981199"/>
                </a:lnTo>
                <a:lnTo>
                  <a:pt x="0" y="3980687"/>
                </a:lnTo>
                <a:lnTo>
                  <a:pt x="3048" y="3983736"/>
                </a:lnTo>
                <a:lnTo>
                  <a:pt x="2656332" y="3983736"/>
                </a:lnTo>
                <a:lnTo>
                  <a:pt x="2656332" y="1981199"/>
                </a:lnTo>
                <a:close/>
              </a:path>
            </a:pathLst>
          </a:custGeom>
          <a:solidFill>
            <a:srgbClr val="D8D8D8"/>
          </a:solidFill>
        </p:spPr>
        <p:txBody>
          <a:bodyPr wrap="square" lIns="0" tIns="0" rIns="0" bIns="0" rtlCol="0">
            <a:noAutofit/>
          </a:bodyPr>
          <a:lstStyle/>
          <a:p>
            <a:endParaRPr sz="1631"/>
          </a:p>
        </p:txBody>
      </p:sp>
      <p:sp>
        <p:nvSpPr>
          <p:cNvPr id="37" name="object 37"/>
          <p:cNvSpPr/>
          <p:nvPr/>
        </p:nvSpPr>
        <p:spPr>
          <a:xfrm>
            <a:off x="4510374" y="1629350"/>
            <a:ext cx="11046" cy="3609425"/>
          </a:xfrm>
          <a:custGeom>
            <a:avLst/>
            <a:gdLst/>
            <a:ahLst/>
            <a:cxnLst/>
            <a:rect l="l" t="t" r="r" b="b"/>
            <a:pathLst>
              <a:path w="12191" h="3983736">
                <a:moveTo>
                  <a:pt x="12191" y="3980687"/>
                </a:moveTo>
                <a:lnTo>
                  <a:pt x="12191" y="1981199"/>
                </a:lnTo>
                <a:lnTo>
                  <a:pt x="6096" y="1981199"/>
                </a:lnTo>
                <a:lnTo>
                  <a:pt x="6096" y="3983736"/>
                </a:lnTo>
                <a:lnTo>
                  <a:pt x="9144" y="3983736"/>
                </a:lnTo>
                <a:lnTo>
                  <a:pt x="12191" y="3980687"/>
                </a:lnTo>
                <a:close/>
              </a:path>
            </a:pathLst>
          </a:custGeom>
          <a:solidFill>
            <a:srgbClr val="D8D8D8"/>
          </a:solidFill>
        </p:spPr>
        <p:txBody>
          <a:bodyPr wrap="square" lIns="0" tIns="0" rIns="0" bIns="0" rtlCol="0">
            <a:noAutofit/>
          </a:bodyPr>
          <a:lstStyle/>
          <a:p>
            <a:endParaRPr sz="1631"/>
          </a:p>
        </p:txBody>
      </p:sp>
      <p:sp>
        <p:nvSpPr>
          <p:cNvPr id="38" name="object 38"/>
          <p:cNvSpPr/>
          <p:nvPr/>
        </p:nvSpPr>
        <p:spPr>
          <a:xfrm>
            <a:off x="2227904" y="3416112"/>
            <a:ext cx="2209289" cy="560606"/>
          </a:xfrm>
          <a:prstGeom prst="rect">
            <a:avLst/>
          </a:prstGeom>
          <a:blipFill>
            <a:blip r:embed="rId4" cstate="print"/>
            <a:stretch>
              <a:fillRect/>
            </a:stretch>
          </a:blipFill>
        </p:spPr>
        <p:txBody>
          <a:bodyPr wrap="square" lIns="0" tIns="0" rIns="0" bIns="0" rtlCol="0">
            <a:noAutofit/>
          </a:bodyPr>
          <a:lstStyle/>
          <a:p>
            <a:endParaRPr sz="1631"/>
          </a:p>
        </p:txBody>
      </p:sp>
      <p:sp>
        <p:nvSpPr>
          <p:cNvPr id="16" name="object 16"/>
          <p:cNvSpPr txBox="1"/>
          <p:nvPr/>
        </p:nvSpPr>
        <p:spPr>
          <a:xfrm>
            <a:off x="2195777" y="530639"/>
            <a:ext cx="1270137" cy="529768"/>
          </a:xfrm>
          <a:prstGeom prst="rect">
            <a:avLst/>
          </a:prstGeom>
        </p:spPr>
        <p:txBody>
          <a:bodyPr wrap="square" lIns="0" tIns="0" rIns="0" bIns="0" rtlCol="0">
            <a:noAutofit/>
          </a:bodyPr>
          <a:lstStyle/>
          <a:p>
            <a:pPr marL="11506">
              <a:lnSpc>
                <a:spcPts val="4163"/>
              </a:lnSpc>
              <a:spcBef>
                <a:spcPts val="207"/>
              </a:spcBef>
            </a:pPr>
            <a:r>
              <a:rPr sz="3986" spc="-185" dirty="0">
                <a:latin typeface="Times New Roman"/>
                <a:cs typeface="Times New Roman"/>
              </a:rPr>
              <a:t>T</a:t>
            </a:r>
            <a:r>
              <a:rPr sz="3986" spc="-8" dirty="0">
                <a:latin typeface="Times New Roman"/>
                <a:cs typeface="Times New Roman"/>
              </a:rPr>
              <a:t>y</a:t>
            </a:r>
            <a:r>
              <a:rPr sz="3986" spc="17" dirty="0">
                <a:latin typeface="Times New Roman"/>
                <a:cs typeface="Times New Roman"/>
              </a:rPr>
              <a:t>p</a:t>
            </a:r>
            <a:r>
              <a:rPr sz="3986" spc="13" dirty="0">
                <a:latin typeface="Times New Roman"/>
                <a:cs typeface="Times New Roman"/>
              </a:rPr>
              <a:t>e</a:t>
            </a:r>
            <a:r>
              <a:rPr sz="3986" dirty="0">
                <a:latin typeface="Times New Roman"/>
                <a:cs typeface="Times New Roman"/>
              </a:rPr>
              <a:t>s</a:t>
            </a:r>
            <a:endParaRPr sz="3986">
              <a:latin typeface="Times New Roman"/>
              <a:cs typeface="Times New Roman"/>
            </a:endParaRPr>
          </a:p>
        </p:txBody>
      </p:sp>
      <p:sp>
        <p:nvSpPr>
          <p:cNvPr id="15" name="object 15"/>
          <p:cNvSpPr txBox="1"/>
          <p:nvPr/>
        </p:nvSpPr>
        <p:spPr>
          <a:xfrm>
            <a:off x="3477867" y="530639"/>
            <a:ext cx="522166" cy="529768"/>
          </a:xfrm>
          <a:prstGeom prst="rect">
            <a:avLst/>
          </a:prstGeom>
        </p:spPr>
        <p:txBody>
          <a:bodyPr wrap="square" lIns="0" tIns="0" rIns="0" bIns="0" rtlCol="0">
            <a:noAutofit/>
          </a:bodyPr>
          <a:lstStyle/>
          <a:p>
            <a:pPr marL="11506">
              <a:lnSpc>
                <a:spcPts val="4163"/>
              </a:lnSpc>
              <a:spcBef>
                <a:spcPts val="207"/>
              </a:spcBef>
            </a:pPr>
            <a:r>
              <a:rPr sz="3986" spc="13" dirty="0">
                <a:latin typeface="Times New Roman"/>
                <a:cs typeface="Times New Roman"/>
              </a:rPr>
              <a:t>o</a:t>
            </a:r>
            <a:r>
              <a:rPr sz="3986" dirty="0">
                <a:latin typeface="Times New Roman"/>
                <a:cs typeface="Times New Roman"/>
              </a:rPr>
              <a:t>f</a:t>
            </a:r>
            <a:endParaRPr sz="3986">
              <a:latin typeface="Times New Roman"/>
              <a:cs typeface="Times New Roman"/>
            </a:endParaRPr>
          </a:p>
        </p:txBody>
      </p:sp>
      <p:sp>
        <p:nvSpPr>
          <p:cNvPr id="14" name="object 14"/>
          <p:cNvSpPr txBox="1"/>
          <p:nvPr/>
        </p:nvSpPr>
        <p:spPr>
          <a:xfrm>
            <a:off x="4015027" y="530639"/>
            <a:ext cx="3114218" cy="529768"/>
          </a:xfrm>
          <a:prstGeom prst="rect">
            <a:avLst/>
          </a:prstGeom>
        </p:spPr>
        <p:txBody>
          <a:bodyPr wrap="square" lIns="0" tIns="0" rIns="0" bIns="0" rtlCol="0">
            <a:noAutofit/>
          </a:bodyPr>
          <a:lstStyle/>
          <a:p>
            <a:pPr marL="11506">
              <a:lnSpc>
                <a:spcPts val="4163"/>
              </a:lnSpc>
              <a:spcBef>
                <a:spcPts val="207"/>
              </a:spcBef>
            </a:pPr>
            <a:r>
              <a:rPr sz="3986" spc="-35" dirty="0">
                <a:latin typeface="Times New Roman"/>
                <a:cs typeface="Times New Roman"/>
              </a:rPr>
              <a:t>S</a:t>
            </a:r>
            <a:r>
              <a:rPr sz="3986" spc="-49" dirty="0">
                <a:latin typeface="Times New Roman"/>
                <a:cs typeface="Times New Roman"/>
              </a:rPr>
              <a:t>y</a:t>
            </a:r>
            <a:r>
              <a:rPr sz="3986" spc="-4" dirty="0">
                <a:latin typeface="Times New Roman"/>
                <a:cs typeface="Times New Roman"/>
              </a:rPr>
              <a:t>s</a:t>
            </a:r>
            <a:r>
              <a:rPr sz="3986" spc="-53" dirty="0">
                <a:latin typeface="Times New Roman"/>
                <a:cs typeface="Times New Roman"/>
              </a:rPr>
              <a:t>t</a:t>
            </a:r>
            <a:r>
              <a:rPr sz="3986" spc="13" dirty="0">
                <a:latin typeface="Times New Roman"/>
                <a:cs typeface="Times New Roman"/>
              </a:rPr>
              <a:t>e</a:t>
            </a:r>
            <a:r>
              <a:rPr sz="3986" dirty="0">
                <a:latin typeface="Times New Roman"/>
                <a:cs typeface="Times New Roman"/>
              </a:rPr>
              <a:t>m</a:t>
            </a:r>
            <a:r>
              <a:rPr sz="3986" spc="-108" dirty="0">
                <a:latin typeface="Times New Roman"/>
                <a:cs typeface="Times New Roman"/>
              </a:rPr>
              <a:t> </a:t>
            </a:r>
            <a:r>
              <a:rPr sz="3986" spc="-385"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23" dirty="0">
                <a:latin typeface="Times New Roman"/>
                <a:cs typeface="Times New Roman"/>
              </a:rPr>
              <a:t>t</a:t>
            </a:r>
            <a:r>
              <a:rPr sz="3986" spc="4" dirty="0">
                <a:latin typeface="Times New Roman"/>
                <a:cs typeface="Times New Roman"/>
              </a:rPr>
              <a:t>i</a:t>
            </a:r>
            <a:r>
              <a:rPr sz="3986" spc="-17" dirty="0">
                <a:latin typeface="Times New Roman"/>
                <a:cs typeface="Times New Roman"/>
              </a:rPr>
              <a:t>n</a:t>
            </a:r>
            <a:r>
              <a:rPr sz="3986" dirty="0">
                <a:latin typeface="Times New Roman"/>
                <a:cs typeface="Times New Roman"/>
              </a:rPr>
              <a:t>g</a:t>
            </a:r>
            <a:endParaRPr sz="3986">
              <a:latin typeface="Times New Roman"/>
              <a:cs typeface="Times New Roman"/>
            </a:endParaRPr>
          </a:p>
        </p:txBody>
      </p:sp>
      <p:sp>
        <p:nvSpPr>
          <p:cNvPr id="13" name="object 13"/>
          <p:cNvSpPr txBox="1"/>
          <p:nvPr/>
        </p:nvSpPr>
        <p:spPr>
          <a:xfrm>
            <a:off x="4585848" y="1696852"/>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12" name="object 12"/>
          <p:cNvSpPr txBox="1"/>
          <p:nvPr/>
        </p:nvSpPr>
        <p:spPr>
          <a:xfrm>
            <a:off x="4896511" y="1696852"/>
            <a:ext cx="5121449" cy="1424479"/>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It</a:t>
            </a:r>
            <a:r>
              <a:rPr sz="1903" spc="31" dirty="0">
                <a:latin typeface="Times New Roman"/>
                <a:cs typeface="Times New Roman"/>
              </a:rPr>
              <a:t> </a:t>
            </a:r>
            <a:r>
              <a:rPr sz="1903" spc="-16" dirty="0">
                <a:latin typeface="Times New Roman"/>
                <a:cs typeface="Times New Roman"/>
              </a:rPr>
              <a:t>i</a:t>
            </a:r>
            <a:r>
              <a:rPr sz="1903" dirty="0">
                <a:latin typeface="Times New Roman"/>
                <a:cs typeface="Times New Roman"/>
              </a:rPr>
              <a:t>s</a:t>
            </a:r>
            <a:r>
              <a:rPr sz="1903" spc="61" dirty="0">
                <a:latin typeface="Times New Roman"/>
                <a:cs typeface="Times New Roman"/>
              </a:rPr>
              <a:t> </a:t>
            </a:r>
            <a:r>
              <a:rPr sz="1903" dirty="0">
                <a:latin typeface="Times New Roman"/>
                <a:cs typeface="Times New Roman"/>
              </a:rPr>
              <a:t>a</a:t>
            </a:r>
            <a:r>
              <a:rPr sz="1903" spc="90" dirty="0">
                <a:latin typeface="Times New Roman"/>
                <a:cs typeface="Times New Roman"/>
              </a:rPr>
              <a:t> </a:t>
            </a:r>
            <a:r>
              <a:rPr sz="1903" spc="-40" dirty="0">
                <a:latin typeface="Times New Roman"/>
                <a:cs typeface="Times New Roman"/>
              </a:rPr>
              <a:t>s</a:t>
            </a:r>
            <a:r>
              <a:rPr sz="1903" spc="-23" dirty="0">
                <a:latin typeface="Times New Roman"/>
                <a:cs typeface="Times New Roman"/>
              </a:rPr>
              <a:t>ys</a:t>
            </a:r>
            <a:r>
              <a:rPr sz="1903" spc="-26" dirty="0">
                <a:latin typeface="Times New Roman"/>
                <a:cs typeface="Times New Roman"/>
              </a:rPr>
              <a:t>t</a:t>
            </a:r>
            <a:r>
              <a:rPr sz="1903" spc="4" dirty="0">
                <a:latin typeface="Times New Roman"/>
                <a:cs typeface="Times New Roman"/>
              </a:rPr>
              <a:t>e</a:t>
            </a:r>
            <a:r>
              <a:rPr sz="1903" dirty="0">
                <a:latin typeface="Times New Roman"/>
                <a:cs typeface="Times New Roman"/>
              </a:rPr>
              <a:t>m</a:t>
            </a:r>
            <a:r>
              <a:rPr sz="1903" spc="163" dirty="0">
                <a:latin typeface="Times New Roman"/>
                <a:cs typeface="Times New Roman"/>
              </a:rPr>
              <a:t> </a:t>
            </a:r>
            <a:r>
              <a:rPr sz="1903" spc="-26" dirty="0">
                <a:latin typeface="Times New Roman"/>
                <a:cs typeface="Times New Roman"/>
              </a:rPr>
              <a:t>t</a:t>
            </a:r>
            <a:r>
              <a:rPr sz="1903" spc="-13" dirty="0">
                <a:latin typeface="Times New Roman"/>
                <a:cs typeface="Times New Roman"/>
              </a:rPr>
              <a:t>e</a:t>
            </a:r>
            <a:r>
              <a:rPr sz="1903" spc="-23" dirty="0">
                <a:latin typeface="Times New Roman"/>
                <a:cs typeface="Times New Roman"/>
              </a:rPr>
              <a:t>s</a:t>
            </a:r>
            <a:r>
              <a:rPr sz="1903" dirty="0">
                <a:latin typeface="Times New Roman"/>
                <a:cs typeface="Times New Roman"/>
              </a:rPr>
              <a:t>t</a:t>
            </a:r>
            <a:r>
              <a:rPr sz="1903" spc="325" dirty="0">
                <a:latin typeface="Times New Roman"/>
                <a:cs typeface="Times New Roman"/>
              </a:rPr>
              <a:t> </a:t>
            </a:r>
            <a:r>
              <a:rPr sz="1903" spc="13" dirty="0">
                <a:latin typeface="Times New Roman"/>
                <a:cs typeface="Times New Roman"/>
              </a:rPr>
              <a:t>t</a:t>
            </a:r>
            <a:r>
              <a:rPr sz="1903" spc="8" dirty="0">
                <a:latin typeface="Times New Roman"/>
                <a:cs typeface="Times New Roman"/>
              </a:rPr>
              <a:t>h</a:t>
            </a:r>
            <a:r>
              <a:rPr sz="1903" spc="-35" dirty="0">
                <a:latin typeface="Times New Roman"/>
                <a:cs typeface="Times New Roman"/>
              </a:rPr>
              <a:t>a</a:t>
            </a:r>
            <a:r>
              <a:rPr sz="1903" dirty="0">
                <a:latin typeface="Times New Roman"/>
                <a:cs typeface="Times New Roman"/>
              </a:rPr>
              <a:t>t</a:t>
            </a:r>
            <a:r>
              <a:rPr sz="1903" spc="343" dirty="0">
                <a:latin typeface="Times New Roman"/>
                <a:cs typeface="Times New Roman"/>
              </a:rPr>
              <a:t> </a:t>
            </a:r>
            <a:r>
              <a:rPr sz="1903" spc="-31" dirty="0">
                <a:solidFill>
                  <a:srgbClr val="BF0000"/>
                </a:solidFill>
                <a:latin typeface="Times New Roman"/>
                <a:cs typeface="Times New Roman"/>
              </a:rPr>
              <a:t>f</a:t>
            </a:r>
            <a:r>
              <a:rPr sz="1903" spc="-13" dirty="0">
                <a:solidFill>
                  <a:srgbClr val="BF0000"/>
                </a:solidFill>
                <a:latin typeface="Times New Roman"/>
                <a:cs typeface="Times New Roman"/>
              </a:rPr>
              <a:t>o</a:t>
            </a:r>
            <a:r>
              <a:rPr sz="1903" spc="-8" dirty="0">
                <a:solidFill>
                  <a:srgbClr val="BF0000"/>
                </a:solidFill>
                <a:latin typeface="Times New Roman"/>
                <a:cs typeface="Times New Roman"/>
              </a:rPr>
              <a:t>r</a:t>
            </a:r>
            <a:r>
              <a:rPr sz="1903" spc="-13" dirty="0">
                <a:solidFill>
                  <a:srgbClr val="BF0000"/>
                </a:solidFill>
                <a:latin typeface="Times New Roman"/>
                <a:cs typeface="Times New Roman"/>
              </a:rPr>
              <a:t>c</a:t>
            </a:r>
            <a:r>
              <a:rPr sz="1903" spc="13" dirty="0">
                <a:solidFill>
                  <a:srgbClr val="BF0000"/>
                </a:solidFill>
                <a:latin typeface="Times New Roman"/>
                <a:cs typeface="Times New Roman"/>
              </a:rPr>
              <a:t>e</a:t>
            </a:r>
            <a:r>
              <a:rPr sz="1903" dirty="0">
                <a:solidFill>
                  <a:srgbClr val="BF0000"/>
                </a:solidFill>
                <a:latin typeface="Times New Roman"/>
                <a:cs typeface="Times New Roman"/>
              </a:rPr>
              <a:t>s</a:t>
            </a:r>
            <a:r>
              <a:rPr sz="1903" spc="153" dirty="0">
                <a:solidFill>
                  <a:srgbClr val="BF0000"/>
                </a:solidFill>
                <a:latin typeface="Times New Roman"/>
                <a:cs typeface="Times New Roman"/>
              </a:rPr>
              <a:t> </a:t>
            </a:r>
            <a:r>
              <a:rPr sz="1903" spc="-8" dirty="0">
                <a:latin typeface="Times New Roman"/>
                <a:cs typeface="Times New Roman"/>
              </a:rPr>
              <a:t>t</a:t>
            </a:r>
            <a:r>
              <a:rPr sz="1903" spc="8" dirty="0">
                <a:latin typeface="Times New Roman"/>
                <a:cs typeface="Times New Roman"/>
              </a:rPr>
              <a:t>h</a:t>
            </a:r>
            <a:r>
              <a:rPr sz="1903" dirty="0">
                <a:latin typeface="Times New Roman"/>
                <a:cs typeface="Times New Roman"/>
              </a:rPr>
              <a:t>e</a:t>
            </a:r>
            <a:r>
              <a:rPr sz="1903" spc="263" dirty="0">
                <a:latin typeface="Times New Roman"/>
                <a:cs typeface="Times New Roman"/>
              </a:rPr>
              <a:t> </a:t>
            </a:r>
            <a:r>
              <a:rPr sz="1903" spc="4" dirty="0">
                <a:solidFill>
                  <a:srgbClr val="BF0000"/>
                </a:solidFill>
                <a:latin typeface="Times New Roman"/>
                <a:cs typeface="Times New Roman"/>
              </a:rPr>
              <a:t>so</a:t>
            </a:r>
            <a:r>
              <a:rPr sz="1903" spc="-13" dirty="0">
                <a:solidFill>
                  <a:srgbClr val="BF0000"/>
                </a:solidFill>
                <a:latin typeface="Times New Roman"/>
                <a:cs typeface="Times New Roman"/>
              </a:rPr>
              <a:t>f</a:t>
            </a:r>
            <a:r>
              <a:rPr sz="1903" spc="8" dirty="0">
                <a:solidFill>
                  <a:srgbClr val="BF0000"/>
                </a:solidFill>
                <a:latin typeface="Times New Roman"/>
                <a:cs typeface="Times New Roman"/>
              </a:rPr>
              <a:t>t</a:t>
            </a:r>
            <a:r>
              <a:rPr sz="1903" spc="-26" dirty="0">
                <a:solidFill>
                  <a:srgbClr val="BF0000"/>
                </a:solidFill>
                <a:latin typeface="Times New Roman"/>
                <a:cs typeface="Times New Roman"/>
              </a:rPr>
              <a:t>w</a:t>
            </a:r>
            <a:r>
              <a:rPr sz="1903" spc="-4" dirty="0">
                <a:solidFill>
                  <a:srgbClr val="BF0000"/>
                </a:solidFill>
                <a:latin typeface="Times New Roman"/>
                <a:cs typeface="Times New Roman"/>
              </a:rPr>
              <a:t>a</a:t>
            </a:r>
            <a:r>
              <a:rPr sz="1903" spc="-8" dirty="0">
                <a:solidFill>
                  <a:srgbClr val="BF0000"/>
                </a:solidFill>
                <a:latin typeface="Times New Roman"/>
                <a:cs typeface="Times New Roman"/>
              </a:rPr>
              <a:t>r</a:t>
            </a:r>
            <a:r>
              <a:rPr sz="1903" dirty="0">
                <a:solidFill>
                  <a:srgbClr val="BF0000"/>
                </a:solidFill>
                <a:latin typeface="Times New Roman"/>
                <a:cs typeface="Times New Roman"/>
              </a:rPr>
              <a:t>e</a:t>
            </a:r>
            <a:r>
              <a:rPr sz="1903" spc="465" dirty="0">
                <a:solidFill>
                  <a:srgbClr val="BF0000"/>
                </a:solidFill>
                <a:latin typeface="Times New Roman"/>
                <a:cs typeface="Times New Roman"/>
              </a:rPr>
              <a:t> </a:t>
            </a:r>
            <a:r>
              <a:rPr sz="1903" spc="-31" dirty="0">
                <a:solidFill>
                  <a:srgbClr val="BF0000"/>
                </a:solidFill>
                <a:latin typeface="Times New Roman"/>
                <a:cs typeface="Times New Roman"/>
              </a:rPr>
              <a:t>t</a:t>
            </a:r>
            <a:r>
              <a:rPr sz="1903" dirty="0">
                <a:solidFill>
                  <a:srgbClr val="BF0000"/>
                </a:solidFill>
                <a:latin typeface="Times New Roman"/>
                <a:cs typeface="Times New Roman"/>
              </a:rPr>
              <a:t>o</a:t>
            </a:r>
            <a:r>
              <a:rPr sz="1903" spc="216" dirty="0">
                <a:solidFill>
                  <a:srgbClr val="BF0000"/>
                </a:solidFill>
                <a:latin typeface="Times New Roman"/>
                <a:cs typeface="Times New Roman"/>
              </a:rPr>
              <a:t> </a:t>
            </a:r>
            <a:r>
              <a:rPr sz="1903" spc="-49" dirty="0">
                <a:solidFill>
                  <a:srgbClr val="BF0000"/>
                </a:solidFill>
                <a:latin typeface="Times New Roman"/>
                <a:cs typeface="Times New Roman"/>
              </a:rPr>
              <a:t>f</a:t>
            </a:r>
            <a:r>
              <a:rPr sz="1903" spc="13" dirty="0">
                <a:solidFill>
                  <a:srgbClr val="BF0000"/>
                </a:solidFill>
                <a:latin typeface="Times New Roman"/>
                <a:cs typeface="Times New Roman"/>
              </a:rPr>
              <a:t>a</a:t>
            </a:r>
            <a:r>
              <a:rPr sz="1903" spc="-8" dirty="0">
                <a:solidFill>
                  <a:srgbClr val="BF0000"/>
                </a:solidFill>
                <a:latin typeface="Times New Roman"/>
                <a:cs typeface="Times New Roman"/>
              </a:rPr>
              <a:t>i</a:t>
            </a:r>
            <a:r>
              <a:rPr sz="1903" dirty="0">
                <a:solidFill>
                  <a:srgbClr val="BF0000"/>
                </a:solidFill>
                <a:latin typeface="Times New Roman"/>
                <a:cs typeface="Times New Roman"/>
              </a:rPr>
              <a:t>l</a:t>
            </a:r>
            <a:r>
              <a:rPr sz="1903" spc="-53" dirty="0">
                <a:solidFill>
                  <a:srgbClr val="BF0000"/>
                </a:solidFill>
                <a:latin typeface="Times New Roman"/>
                <a:cs typeface="Times New Roman"/>
              </a:rPr>
              <a:t> </a:t>
            </a:r>
            <a:r>
              <a:rPr sz="1903" dirty="0">
                <a:latin typeface="Times New Roman"/>
                <a:cs typeface="Times New Roman"/>
              </a:rPr>
              <a:t>in</a:t>
            </a:r>
            <a:endParaRPr sz="1903">
              <a:latin typeface="Times New Roman"/>
              <a:cs typeface="Times New Roman"/>
            </a:endParaRPr>
          </a:p>
          <a:p>
            <a:pPr marL="11506" marR="7062">
              <a:lnSpc>
                <a:spcPct val="100041"/>
              </a:lnSpc>
            </a:pPr>
            <a:r>
              <a:rPr sz="1903" dirty="0">
                <a:latin typeface="Times New Roman"/>
                <a:cs typeface="Times New Roman"/>
              </a:rPr>
              <a:t>a </a:t>
            </a:r>
            <a:r>
              <a:rPr sz="1903" spc="162" dirty="0">
                <a:latin typeface="Times New Roman"/>
                <a:cs typeface="Times New Roman"/>
              </a:rPr>
              <a:t> </a:t>
            </a:r>
            <a:r>
              <a:rPr sz="1903" spc="-23" dirty="0">
                <a:solidFill>
                  <a:srgbClr val="BF0000"/>
                </a:solidFill>
                <a:latin typeface="Times New Roman"/>
                <a:cs typeface="Times New Roman"/>
              </a:rPr>
              <a:t>v</a:t>
            </a:r>
            <a:r>
              <a:rPr sz="1903" spc="-4" dirty="0">
                <a:solidFill>
                  <a:srgbClr val="BF0000"/>
                </a:solidFill>
                <a:latin typeface="Times New Roman"/>
                <a:cs typeface="Times New Roman"/>
              </a:rPr>
              <a:t>a</a:t>
            </a:r>
            <a:r>
              <a:rPr sz="1903" spc="-8" dirty="0">
                <a:solidFill>
                  <a:srgbClr val="BF0000"/>
                </a:solidFill>
                <a:latin typeface="Times New Roman"/>
                <a:cs typeface="Times New Roman"/>
              </a:rPr>
              <a:t>r</a:t>
            </a:r>
            <a:r>
              <a:rPr sz="1903" spc="8" dirty="0">
                <a:solidFill>
                  <a:srgbClr val="BF0000"/>
                </a:solidFill>
                <a:latin typeface="Times New Roman"/>
                <a:cs typeface="Times New Roman"/>
              </a:rPr>
              <a:t>i</a:t>
            </a:r>
            <a:r>
              <a:rPr sz="1903" spc="-4" dirty="0">
                <a:solidFill>
                  <a:srgbClr val="BF0000"/>
                </a:solidFill>
                <a:latin typeface="Times New Roman"/>
                <a:cs typeface="Times New Roman"/>
              </a:rPr>
              <a:t>e</a:t>
            </a:r>
            <a:r>
              <a:rPr sz="1903" spc="-13" dirty="0">
                <a:solidFill>
                  <a:srgbClr val="BF0000"/>
                </a:solidFill>
                <a:latin typeface="Times New Roman"/>
                <a:cs typeface="Times New Roman"/>
              </a:rPr>
              <a:t>t</a:t>
            </a:r>
            <a:r>
              <a:rPr sz="1903" dirty="0">
                <a:solidFill>
                  <a:srgbClr val="BF0000"/>
                </a:solidFill>
                <a:latin typeface="Times New Roman"/>
                <a:cs typeface="Times New Roman"/>
              </a:rPr>
              <a:t>y </a:t>
            </a:r>
            <a:r>
              <a:rPr sz="1903" spc="297" dirty="0">
                <a:solidFill>
                  <a:srgbClr val="BF0000"/>
                </a:solidFill>
                <a:latin typeface="Times New Roman"/>
                <a:cs typeface="Times New Roman"/>
              </a:rPr>
              <a:t> </a:t>
            </a:r>
            <a:r>
              <a:rPr sz="1903" spc="-13" dirty="0">
                <a:solidFill>
                  <a:srgbClr val="BF0000"/>
                </a:solidFill>
                <a:latin typeface="Times New Roman"/>
                <a:cs typeface="Times New Roman"/>
              </a:rPr>
              <a:t>o</a:t>
            </a:r>
            <a:r>
              <a:rPr sz="1903" dirty="0">
                <a:solidFill>
                  <a:srgbClr val="BF0000"/>
                </a:solidFill>
                <a:latin typeface="Times New Roman"/>
                <a:cs typeface="Times New Roman"/>
              </a:rPr>
              <a:t>f </a:t>
            </a:r>
            <a:r>
              <a:rPr sz="1903" spc="110" dirty="0">
                <a:solidFill>
                  <a:srgbClr val="BF0000"/>
                </a:solidFill>
                <a:latin typeface="Times New Roman"/>
                <a:cs typeface="Times New Roman"/>
              </a:rPr>
              <a:t> </a:t>
            </a:r>
            <a:r>
              <a:rPr sz="1903" spc="-26" dirty="0">
                <a:solidFill>
                  <a:srgbClr val="BF0000"/>
                </a:solidFill>
                <a:latin typeface="Times New Roman"/>
                <a:cs typeface="Times New Roman"/>
              </a:rPr>
              <a:t>w</a:t>
            </a:r>
            <a:r>
              <a:rPr sz="1903" spc="-23" dirty="0">
                <a:solidFill>
                  <a:srgbClr val="BF0000"/>
                </a:solidFill>
                <a:latin typeface="Times New Roman"/>
                <a:cs typeface="Times New Roman"/>
              </a:rPr>
              <a:t>a</a:t>
            </a:r>
            <a:r>
              <a:rPr sz="1903" spc="-4" dirty="0">
                <a:solidFill>
                  <a:srgbClr val="BF0000"/>
                </a:solidFill>
                <a:latin typeface="Times New Roman"/>
                <a:cs typeface="Times New Roman"/>
              </a:rPr>
              <a:t>y</a:t>
            </a:r>
            <a:r>
              <a:rPr sz="1903" dirty="0">
                <a:solidFill>
                  <a:srgbClr val="BF0000"/>
                </a:solidFill>
                <a:latin typeface="Times New Roman"/>
                <a:cs typeface="Times New Roman"/>
              </a:rPr>
              <a:t>s </a:t>
            </a:r>
            <a:r>
              <a:rPr sz="1903" spc="177" dirty="0">
                <a:solidFill>
                  <a:srgbClr val="BF0000"/>
                </a:solidFill>
                <a:latin typeface="Times New Roman"/>
                <a:cs typeface="Times New Roman"/>
              </a:rPr>
              <a:t> </a:t>
            </a:r>
            <a:r>
              <a:rPr sz="1903" dirty="0">
                <a:latin typeface="Times New Roman"/>
                <a:cs typeface="Times New Roman"/>
              </a:rPr>
              <a:t>a</a:t>
            </a:r>
            <a:r>
              <a:rPr sz="1903" spc="8" dirty="0">
                <a:latin typeface="Times New Roman"/>
                <a:cs typeface="Times New Roman"/>
              </a:rPr>
              <a:t>n</a:t>
            </a:r>
            <a:r>
              <a:rPr sz="1903" dirty="0">
                <a:latin typeface="Times New Roman"/>
                <a:cs typeface="Times New Roman"/>
              </a:rPr>
              <a:t>d </a:t>
            </a:r>
            <a:r>
              <a:rPr sz="1903" spc="248" dirty="0">
                <a:latin typeface="Times New Roman"/>
                <a:cs typeface="Times New Roman"/>
              </a:rPr>
              <a:t> </a:t>
            </a:r>
            <a:r>
              <a:rPr sz="1903" spc="-22" dirty="0">
                <a:latin typeface="Times New Roman"/>
                <a:cs typeface="Times New Roman"/>
              </a:rPr>
              <a:t>v</a:t>
            </a:r>
            <a:r>
              <a:rPr sz="1903" spc="4" dirty="0">
                <a:latin typeface="Times New Roman"/>
                <a:cs typeface="Times New Roman"/>
              </a:rPr>
              <a:t>er</a:t>
            </a:r>
            <a:r>
              <a:rPr sz="1903" spc="-17" dirty="0">
                <a:latin typeface="Times New Roman"/>
                <a:cs typeface="Times New Roman"/>
              </a:rPr>
              <a:t>i</a:t>
            </a:r>
            <a:r>
              <a:rPr sz="1903" spc="8" dirty="0">
                <a:latin typeface="Times New Roman"/>
                <a:cs typeface="Times New Roman"/>
              </a:rPr>
              <a:t>f</a:t>
            </a:r>
            <a:r>
              <a:rPr sz="1903" dirty="0">
                <a:latin typeface="Times New Roman"/>
                <a:cs typeface="Times New Roman"/>
              </a:rPr>
              <a:t>i</a:t>
            </a:r>
            <a:r>
              <a:rPr sz="1903" spc="4" dirty="0">
                <a:latin typeface="Times New Roman"/>
                <a:cs typeface="Times New Roman"/>
              </a:rPr>
              <a:t>e</a:t>
            </a:r>
            <a:r>
              <a:rPr sz="1903" dirty="0">
                <a:latin typeface="Times New Roman"/>
                <a:cs typeface="Times New Roman"/>
              </a:rPr>
              <a:t>s </a:t>
            </a:r>
            <a:r>
              <a:rPr sz="1903" spc="179" dirty="0">
                <a:latin typeface="Times New Roman"/>
                <a:cs typeface="Times New Roman"/>
              </a:rPr>
              <a:t> </a:t>
            </a:r>
            <a:r>
              <a:rPr sz="1903" spc="13" dirty="0">
                <a:solidFill>
                  <a:srgbClr val="BF0000"/>
                </a:solidFill>
                <a:latin typeface="Times New Roman"/>
                <a:cs typeface="Times New Roman"/>
              </a:rPr>
              <a:t>t</a:t>
            </a:r>
            <a:r>
              <a:rPr sz="1903" spc="-8" dirty="0">
                <a:solidFill>
                  <a:srgbClr val="BF0000"/>
                </a:solidFill>
                <a:latin typeface="Times New Roman"/>
                <a:cs typeface="Times New Roman"/>
              </a:rPr>
              <a:t>h</a:t>
            </a:r>
            <a:r>
              <a:rPr sz="1903" spc="-17" dirty="0">
                <a:solidFill>
                  <a:srgbClr val="BF0000"/>
                </a:solidFill>
                <a:latin typeface="Times New Roman"/>
                <a:cs typeface="Times New Roman"/>
              </a:rPr>
              <a:t>a</a:t>
            </a:r>
            <a:r>
              <a:rPr sz="1903" dirty="0">
                <a:solidFill>
                  <a:srgbClr val="BF0000"/>
                </a:solidFill>
                <a:latin typeface="Times New Roman"/>
                <a:cs typeface="Times New Roman"/>
              </a:rPr>
              <a:t>t </a:t>
            </a:r>
            <a:r>
              <a:rPr sz="1903" spc="434" dirty="0">
                <a:solidFill>
                  <a:srgbClr val="BF0000"/>
                </a:solidFill>
                <a:latin typeface="Times New Roman"/>
                <a:cs typeface="Times New Roman"/>
              </a:rPr>
              <a:t> </a:t>
            </a:r>
            <a:r>
              <a:rPr sz="1903" spc="-35" dirty="0">
                <a:solidFill>
                  <a:srgbClr val="BF0000"/>
                </a:solidFill>
                <a:latin typeface="Times New Roman"/>
                <a:cs typeface="Times New Roman"/>
              </a:rPr>
              <a:t>r</a:t>
            </a:r>
            <a:r>
              <a:rPr sz="1903" spc="4" dirty="0">
                <a:solidFill>
                  <a:srgbClr val="BF0000"/>
                </a:solidFill>
                <a:latin typeface="Times New Roman"/>
                <a:cs typeface="Times New Roman"/>
              </a:rPr>
              <a:t>e</a:t>
            </a:r>
            <a:r>
              <a:rPr sz="1903" spc="-23" dirty="0">
                <a:solidFill>
                  <a:srgbClr val="BF0000"/>
                </a:solidFill>
                <a:latin typeface="Times New Roman"/>
                <a:cs typeface="Times New Roman"/>
              </a:rPr>
              <a:t>c</a:t>
            </a:r>
            <a:r>
              <a:rPr sz="1903" spc="-13" dirty="0">
                <a:solidFill>
                  <a:srgbClr val="BF0000"/>
                </a:solidFill>
                <a:latin typeface="Times New Roman"/>
                <a:cs typeface="Times New Roman"/>
              </a:rPr>
              <a:t>o</a:t>
            </a:r>
            <a:r>
              <a:rPr sz="1903" spc="-23" dirty="0">
                <a:solidFill>
                  <a:srgbClr val="BF0000"/>
                </a:solidFill>
                <a:latin typeface="Times New Roman"/>
                <a:cs typeface="Times New Roman"/>
              </a:rPr>
              <a:t>v</a:t>
            </a:r>
            <a:r>
              <a:rPr sz="1903" spc="23" dirty="0">
                <a:solidFill>
                  <a:srgbClr val="BF0000"/>
                </a:solidFill>
                <a:latin typeface="Times New Roman"/>
                <a:cs typeface="Times New Roman"/>
              </a:rPr>
              <a:t>e</a:t>
            </a:r>
            <a:r>
              <a:rPr sz="1903" spc="4" dirty="0">
                <a:solidFill>
                  <a:srgbClr val="BF0000"/>
                </a:solidFill>
                <a:latin typeface="Times New Roman"/>
                <a:cs typeface="Times New Roman"/>
              </a:rPr>
              <a:t>r</a:t>
            </a:r>
            <a:r>
              <a:rPr sz="1903" dirty="0">
                <a:solidFill>
                  <a:srgbClr val="BF0000"/>
                </a:solidFill>
                <a:latin typeface="Times New Roman"/>
                <a:cs typeface="Times New Roman"/>
              </a:rPr>
              <a:t>y </a:t>
            </a:r>
            <a:r>
              <a:rPr sz="1903" spc="159" dirty="0">
                <a:solidFill>
                  <a:srgbClr val="BF0000"/>
                </a:solidFill>
                <a:latin typeface="Times New Roman"/>
                <a:cs typeface="Times New Roman"/>
              </a:rPr>
              <a:t> </a:t>
            </a:r>
            <a:r>
              <a:rPr sz="1903" spc="23" dirty="0">
                <a:solidFill>
                  <a:srgbClr val="BF0000"/>
                </a:solidFill>
                <a:latin typeface="Times New Roman"/>
                <a:cs typeface="Times New Roman"/>
              </a:rPr>
              <a:t>i</a:t>
            </a:r>
            <a:r>
              <a:rPr sz="1903" dirty="0">
                <a:solidFill>
                  <a:srgbClr val="BF0000"/>
                </a:solidFill>
                <a:latin typeface="Times New Roman"/>
                <a:cs typeface="Times New Roman"/>
              </a:rPr>
              <a:t>s </a:t>
            </a:r>
            <a:r>
              <a:rPr sz="1903" spc="8" dirty="0">
                <a:solidFill>
                  <a:srgbClr val="BF0000"/>
                </a:solidFill>
                <a:latin typeface="Times New Roman"/>
                <a:cs typeface="Times New Roman"/>
              </a:rPr>
              <a:t>p</a:t>
            </a:r>
            <a:r>
              <a:rPr sz="1903" spc="-35" dirty="0">
                <a:solidFill>
                  <a:srgbClr val="BF0000"/>
                </a:solidFill>
                <a:latin typeface="Times New Roman"/>
                <a:cs typeface="Times New Roman"/>
              </a:rPr>
              <a:t>r</a:t>
            </a:r>
            <a:r>
              <a:rPr sz="1903" spc="-13" dirty="0">
                <a:solidFill>
                  <a:srgbClr val="BF0000"/>
                </a:solidFill>
                <a:latin typeface="Times New Roman"/>
                <a:cs typeface="Times New Roman"/>
              </a:rPr>
              <a:t>o</a:t>
            </a:r>
            <a:r>
              <a:rPr sz="1903" spc="8" dirty="0">
                <a:solidFill>
                  <a:srgbClr val="BF0000"/>
                </a:solidFill>
                <a:latin typeface="Times New Roman"/>
                <a:cs typeface="Times New Roman"/>
              </a:rPr>
              <a:t>p</a:t>
            </a:r>
            <a:r>
              <a:rPr sz="1903" spc="4" dirty="0">
                <a:solidFill>
                  <a:srgbClr val="BF0000"/>
                </a:solidFill>
                <a:latin typeface="Times New Roman"/>
                <a:cs typeface="Times New Roman"/>
              </a:rPr>
              <a:t>e</a:t>
            </a:r>
            <a:r>
              <a:rPr sz="1903" spc="-13" dirty="0">
                <a:solidFill>
                  <a:srgbClr val="BF0000"/>
                </a:solidFill>
                <a:latin typeface="Times New Roman"/>
                <a:cs typeface="Times New Roman"/>
              </a:rPr>
              <a:t>r</a:t>
            </a:r>
            <a:r>
              <a:rPr sz="1903" dirty="0">
                <a:solidFill>
                  <a:srgbClr val="BF0000"/>
                </a:solidFill>
                <a:latin typeface="Times New Roman"/>
                <a:cs typeface="Times New Roman"/>
              </a:rPr>
              <a:t>ly</a:t>
            </a:r>
            <a:r>
              <a:rPr sz="1903" spc="-23" dirty="0">
                <a:solidFill>
                  <a:srgbClr val="BF0000"/>
                </a:solidFill>
                <a:latin typeface="Times New Roman"/>
                <a:cs typeface="Times New Roman"/>
              </a:rPr>
              <a:t> </a:t>
            </a:r>
            <a:r>
              <a:rPr sz="1903" spc="-8" dirty="0">
                <a:solidFill>
                  <a:srgbClr val="BF0000"/>
                </a:solidFill>
                <a:latin typeface="Times New Roman"/>
                <a:cs typeface="Times New Roman"/>
              </a:rPr>
              <a:t>p</a:t>
            </a:r>
            <a:r>
              <a:rPr sz="1903" spc="4" dirty="0">
                <a:solidFill>
                  <a:srgbClr val="BF0000"/>
                </a:solidFill>
                <a:latin typeface="Times New Roman"/>
                <a:cs typeface="Times New Roman"/>
              </a:rPr>
              <a:t>er</a:t>
            </a:r>
            <a:r>
              <a:rPr sz="1903" spc="-45" dirty="0">
                <a:solidFill>
                  <a:srgbClr val="BF0000"/>
                </a:solidFill>
                <a:latin typeface="Times New Roman"/>
                <a:cs typeface="Times New Roman"/>
              </a:rPr>
              <a:t>f</a:t>
            </a:r>
            <a:r>
              <a:rPr sz="1903" spc="4" dirty="0">
                <a:solidFill>
                  <a:srgbClr val="BF0000"/>
                </a:solidFill>
                <a:latin typeface="Times New Roman"/>
                <a:cs typeface="Times New Roman"/>
              </a:rPr>
              <a:t>o</a:t>
            </a:r>
            <a:r>
              <a:rPr sz="1903" spc="-13" dirty="0">
                <a:solidFill>
                  <a:srgbClr val="BF0000"/>
                </a:solidFill>
                <a:latin typeface="Times New Roman"/>
                <a:cs typeface="Times New Roman"/>
              </a:rPr>
              <a:t>r</a:t>
            </a:r>
            <a:r>
              <a:rPr sz="1903" spc="4" dirty="0">
                <a:solidFill>
                  <a:srgbClr val="BF0000"/>
                </a:solidFill>
                <a:latin typeface="Times New Roman"/>
                <a:cs typeface="Times New Roman"/>
              </a:rPr>
              <a:t>med</a:t>
            </a:r>
            <a:r>
              <a:rPr sz="1903" dirty="0">
                <a:latin typeface="Times New Roman"/>
                <a:cs typeface="Times New Roman"/>
              </a:rPr>
              <a:t>.</a:t>
            </a:r>
            <a:endParaRPr sz="1903">
              <a:latin typeface="Times New Roman"/>
              <a:cs typeface="Times New Roman"/>
            </a:endParaRPr>
          </a:p>
          <a:p>
            <a:pPr marL="11506" marR="7740">
              <a:lnSpc>
                <a:spcPct val="100041"/>
              </a:lnSpc>
            </a:pPr>
            <a:r>
              <a:rPr sz="1903" spc="7" dirty="0">
                <a:solidFill>
                  <a:srgbClr val="BF0000"/>
                </a:solidFill>
                <a:latin typeface="Times New Roman"/>
                <a:cs typeface="Times New Roman"/>
              </a:rPr>
              <a:t>I</a:t>
            </a:r>
            <a:r>
              <a:rPr sz="1903" dirty="0">
                <a:solidFill>
                  <a:srgbClr val="BF0000"/>
                </a:solidFill>
                <a:latin typeface="Times New Roman"/>
                <a:cs typeface="Times New Roman"/>
              </a:rPr>
              <a:t>f</a:t>
            </a:r>
            <a:r>
              <a:rPr sz="1903" spc="178" dirty="0">
                <a:solidFill>
                  <a:srgbClr val="BF0000"/>
                </a:solidFill>
                <a:latin typeface="Times New Roman"/>
                <a:cs typeface="Times New Roman"/>
              </a:rPr>
              <a:t> </a:t>
            </a:r>
            <a:r>
              <a:rPr sz="1903" spc="-26" dirty="0">
                <a:solidFill>
                  <a:srgbClr val="BF0000"/>
                </a:solidFill>
                <a:latin typeface="Times New Roman"/>
                <a:cs typeface="Times New Roman"/>
              </a:rPr>
              <a:t>r</a:t>
            </a:r>
            <a:r>
              <a:rPr sz="1903" spc="-4" dirty="0">
                <a:solidFill>
                  <a:srgbClr val="BF0000"/>
                </a:solidFill>
                <a:latin typeface="Times New Roman"/>
                <a:cs typeface="Times New Roman"/>
              </a:rPr>
              <a:t>e</a:t>
            </a:r>
            <a:r>
              <a:rPr sz="1903" spc="-13" dirty="0">
                <a:solidFill>
                  <a:srgbClr val="BF0000"/>
                </a:solidFill>
                <a:latin typeface="Times New Roman"/>
                <a:cs typeface="Times New Roman"/>
              </a:rPr>
              <a:t>c</a:t>
            </a:r>
            <a:r>
              <a:rPr sz="1903" spc="4" dirty="0">
                <a:solidFill>
                  <a:srgbClr val="BF0000"/>
                </a:solidFill>
                <a:latin typeface="Times New Roman"/>
                <a:cs typeface="Times New Roman"/>
              </a:rPr>
              <a:t>o</a:t>
            </a:r>
            <a:r>
              <a:rPr sz="1903" spc="-23" dirty="0">
                <a:solidFill>
                  <a:srgbClr val="BF0000"/>
                </a:solidFill>
                <a:latin typeface="Times New Roman"/>
                <a:cs typeface="Times New Roman"/>
              </a:rPr>
              <a:t>v</a:t>
            </a:r>
            <a:r>
              <a:rPr sz="1903" spc="13" dirty="0">
                <a:solidFill>
                  <a:srgbClr val="BF0000"/>
                </a:solidFill>
                <a:latin typeface="Times New Roman"/>
                <a:cs typeface="Times New Roman"/>
              </a:rPr>
              <a:t>e</a:t>
            </a:r>
            <a:r>
              <a:rPr sz="1903" spc="8" dirty="0">
                <a:solidFill>
                  <a:srgbClr val="BF0000"/>
                </a:solidFill>
                <a:latin typeface="Times New Roman"/>
                <a:cs typeface="Times New Roman"/>
              </a:rPr>
              <a:t>r</a:t>
            </a:r>
            <a:r>
              <a:rPr sz="1903" dirty="0">
                <a:solidFill>
                  <a:srgbClr val="BF0000"/>
                </a:solidFill>
                <a:latin typeface="Times New Roman"/>
                <a:cs typeface="Times New Roman"/>
              </a:rPr>
              <a:t>y</a:t>
            </a:r>
            <a:r>
              <a:rPr sz="1903" spc="287" dirty="0">
                <a:solidFill>
                  <a:srgbClr val="BF0000"/>
                </a:solidFill>
                <a:latin typeface="Times New Roman"/>
                <a:cs typeface="Times New Roman"/>
              </a:rPr>
              <a:t> </a:t>
            </a:r>
            <a:r>
              <a:rPr sz="1903" spc="8" dirty="0">
                <a:solidFill>
                  <a:srgbClr val="BF0000"/>
                </a:solidFill>
                <a:latin typeface="Times New Roman"/>
                <a:cs typeface="Times New Roman"/>
              </a:rPr>
              <a:t>i</a:t>
            </a:r>
            <a:r>
              <a:rPr sz="1903" dirty="0">
                <a:solidFill>
                  <a:srgbClr val="BF0000"/>
                </a:solidFill>
                <a:latin typeface="Times New Roman"/>
                <a:cs typeface="Times New Roman"/>
              </a:rPr>
              <a:t>s</a:t>
            </a:r>
            <a:r>
              <a:rPr sz="1903" spc="51" dirty="0">
                <a:solidFill>
                  <a:srgbClr val="BF0000"/>
                </a:solidFill>
                <a:latin typeface="Times New Roman"/>
                <a:cs typeface="Times New Roman"/>
              </a:rPr>
              <a:t> </a:t>
            </a:r>
            <a:r>
              <a:rPr sz="1903" spc="-4" dirty="0">
                <a:solidFill>
                  <a:srgbClr val="BF0000"/>
                </a:solidFill>
                <a:latin typeface="Times New Roman"/>
                <a:cs typeface="Times New Roman"/>
              </a:rPr>
              <a:t>a</a:t>
            </a:r>
            <a:r>
              <a:rPr sz="1903" spc="-13" dirty="0">
                <a:solidFill>
                  <a:srgbClr val="BF0000"/>
                </a:solidFill>
                <a:latin typeface="Times New Roman"/>
                <a:cs typeface="Times New Roman"/>
              </a:rPr>
              <a:t>ut</a:t>
            </a:r>
            <a:r>
              <a:rPr sz="1903" spc="4" dirty="0">
                <a:solidFill>
                  <a:srgbClr val="BF0000"/>
                </a:solidFill>
                <a:latin typeface="Times New Roman"/>
                <a:cs typeface="Times New Roman"/>
              </a:rPr>
              <a:t>o</a:t>
            </a:r>
            <a:r>
              <a:rPr sz="1903" spc="-4" dirty="0">
                <a:solidFill>
                  <a:srgbClr val="BF0000"/>
                </a:solidFill>
                <a:latin typeface="Times New Roman"/>
                <a:cs typeface="Times New Roman"/>
              </a:rPr>
              <a:t>m</a:t>
            </a:r>
            <a:r>
              <a:rPr sz="1903" spc="-23" dirty="0">
                <a:solidFill>
                  <a:srgbClr val="BF0000"/>
                </a:solidFill>
                <a:latin typeface="Times New Roman"/>
                <a:cs typeface="Times New Roman"/>
              </a:rPr>
              <a:t>a</a:t>
            </a:r>
            <a:r>
              <a:rPr sz="1903" spc="8" dirty="0">
                <a:solidFill>
                  <a:srgbClr val="BF0000"/>
                </a:solidFill>
                <a:latin typeface="Times New Roman"/>
                <a:cs typeface="Times New Roman"/>
              </a:rPr>
              <a:t>t</a:t>
            </a:r>
            <a:r>
              <a:rPr sz="1903" spc="-8" dirty="0">
                <a:solidFill>
                  <a:srgbClr val="BF0000"/>
                </a:solidFill>
                <a:latin typeface="Times New Roman"/>
                <a:cs typeface="Times New Roman"/>
              </a:rPr>
              <a:t>i</a:t>
            </a:r>
            <a:r>
              <a:rPr sz="1903" dirty="0">
                <a:solidFill>
                  <a:srgbClr val="BF0000"/>
                </a:solidFill>
                <a:latin typeface="Times New Roman"/>
                <a:cs typeface="Times New Roman"/>
              </a:rPr>
              <a:t>c </a:t>
            </a:r>
            <a:r>
              <a:rPr sz="1903" spc="149" dirty="0">
                <a:solidFill>
                  <a:srgbClr val="BF0000"/>
                </a:solidFill>
                <a:latin typeface="Times New Roman"/>
                <a:cs typeface="Times New Roman"/>
              </a:rPr>
              <a:t> </a:t>
            </a:r>
            <a:r>
              <a:rPr sz="1903" spc="-4" dirty="0">
                <a:latin typeface="Times New Roman"/>
                <a:cs typeface="Times New Roman"/>
              </a:rPr>
              <a:t>(</a:t>
            </a:r>
            <a:r>
              <a:rPr sz="1903" spc="8" dirty="0">
                <a:latin typeface="Times New Roman"/>
                <a:cs typeface="Times New Roman"/>
              </a:rPr>
              <a:t>p</a:t>
            </a:r>
            <a:r>
              <a:rPr sz="1903" spc="4" dirty="0">
                <a:latin typeface="Times New Roman"/>
                <a:cs typeface="Times New Roman"/>
              </a:rPr>
              <a:t>e</a:t>
            </a:r>
            <a:r>
              <a:rPr sz="1903" spc="-13" dirty="0">
                <a:latin typeface="Times New Roman"/>
                <a:cs typeface="Times New Roman"/>
              </a:rPr>
              <a:t>r</a:t>
            </a:r>
            <a:r>
              <a:rPr sz="1903" spc="-26" dirty="0">
                <a:latin typeface="Times New Roman"/>
                <a:cs typeface="Times New Roman"/>
              </a:rPr>
              <a:t>f</a:t>
            </a:r>
            <a:r>
              <a:rPr sz="1903" spc="4" dirty="0">
                <a:latin typeface="Times New Roman"/>
                <a:cs typeface="Times New Roman"/>
              </a:rPr>
              <a:t>o</a:t>
            </a:r>
            <a:r>
              <a:rPr sz="1903" spc="-13" dirty="0">
                <a:latin typeface="Times New Roman"/>
                <a:cs typeface="Times New Roman"/>
              </a:rPr>
              <a:t>r</a:t>
            </a:r>
            <a:r>
              <a:rPr sz="1903" spc="4" dirty="0">
                <a:latin typeface="Times New Roman"/>
                <a:cs typeface="Times New Roman"/>
              </a:rPr>
              <a:t>me</a:t>
            </a:r>
            <a:r>
              <a:rPr sz="1903" dirty="0">
                <a:latin typeface="Times New Roman"/>
                <a:cs typeface="Times New Roman"/>
              </a:rPr>
              <a:t>d</a:t>
            </a:r>
            <a:r>
              <a:rPr sz="1903" spc="409" dirty="0">
                <a:latin typeface="Times New Roman"/>
                <a:cs typeface="Times New Roman"/>
              </a:rPr>
              <a:t> </a:t>
            </a:r>
            <a:r>
              <a:rPr sz="1903" spc="-8" dirty="0">
                <a:latin typeface="Times New Roman"/>
                <a:cs typeface="Times New Roman"/>
              </a:rPr>
              <a:t>b</a:t>
            </a:r>
            <a:r>
              <a:rPr sz="1903" dirty="0">
                <a:latin typeface="Times New Roman"/>
                <a:cs typeface="Times New Roman"/>
              </a:rPr>
              <a:t>y</a:t>
            </a:r>
            <a:r>
              <a:rPr sz="1903" spc="43" dirty="0">
                <a:latin typeface="Times New Roman"/>
                <a:cs typeface="Times New Roman"/>
              </a:rPr>
              <a:t> </a:t>
            </a:r>
            <a:r>
              <a:rPr sz="1903" spc="13" dirty="0">
                <a:latin typeface="Times New Roman"/>
                <a:cs typeface="Times New Roman"/>
              </a:rPr>
              <a:t>t</a:t>
            </a:r>
            <a:r>
              <a:rPr sz="1903" spc="-8" dirty="0">
                <a:latin typeface="Times New Roman"/>
                <a:cs typeface="Times New Roman"/>
              </a:rPr>
              <a:t>h</a:t>
            </a:r>
            <a:r>
              <a:rPr sz="1903" dirty="0">
                <a:latin typeface="Times New Roman"/>
                <a:cs typeface="Times New Roman"/>
              </a:rPr>
              <a:t>e</a:t>
            </a:r>
            <a:r>
              <a:rPr sz="1903" spc="353" dirty="0">
                <a:latin typeface="Times New Roman"/>
                <a:cs typeface="Times New Roman"/>
              </a:rPr>
              <a:t> </a:t>
            </a:r>
            <a:r>
              <a:rPr sz="1903" spc="-40" dirty="0">
                <a:latin typeface="Times New Roman"/>
                <a:cs typeface="Times New Roman"/>
              </a:rPr>
              <a:t>s</a:t>
            </a:r>
            <a:r>
              <a:rPr sz="1903" spc="-4" dirty="0">
                <a:latin typeface="Times New Roman"/>
                <a:cs typeface="Times New Roman"/>
              </a:rPr>
              <a:t>y</a:t>
            </a:r>
            <a:r>
              <a:rPr sz="1903" spc="-23" dirty="0">
                <a:latin typeface="Times New Roman"/>
                <a:cs typeface="Times New Roman"/>
              </a:rPr>
              <a:t>s</a:t>
            </a:r>
            <a:r>
              <a:rPr sz="1903" spc="-26" dirty="0">
                <a:latin typeface="Times New Roman"/>
                <a:cs typeface="Times New Roman"/>
              </a:rPr>
              <a:t>t</a:t>
            </a:r>
            <a:r>
              <a:rPr sz="1903" spc="4" dirty="0">
                <a:latin typeface="Times New Roman"/>
                <a:cs typeface="Times New Roman"/>
              </a:rPr>
              <a:t>e</a:t>
            </a:r>
            <a:r>
              <a:rPr sz="1903" dirty="0">
                <a:latin typeface="Times New Roman"/>
                <a:cs typeface="Times New Roman"/>
              </a:rPr>
              <a:t>m i</a:t>
            </a:r>
            <a:r>
              <a:rPr sz="1903" spc="13" dirty="0">
                <a:latin typeface="Times New Roman"/>
                <a:cs typeface="Times New Roman"/>
              </a:rPr>
              <a:t>t</a:t>
            </a:r>
            <a:r>
              <a:rPr sz="1903" spc="-23" dirty="0">
                <a:latin typeface="Times New Roman"/>
                <a:cs typeface="Times New Roman"/>
              </a:rPr>
              <a:t>s</a:t>
            </a:r>
            <a:r>
              <a:rPr sz="1903" spc="4" dirty="0">
                <a:latin typeface="Times New Roman"/>
                <a:cs typeface="Times New Roman"/>
              </a:rPr>
              <a:t>e</a:t>
            </a:r>
            <a:r>
              <a:rPr sz="1903" dirty="0">
                <a:latin typeface="Times New Roman"/>
                <a:cs typeface="Times New Roman"/>
              </a:rPr>
              <a:t>l</a:t>
            </a:r>
            <a:r>
              <a:rPr sz="1903" spc="26" dirty="0">
                <a:latin typeface="Times New Roman"/>
                <a:cs typeface="Times New Roman"/>
              </a:rPr>
              <a:t>f</a:t>
            </a:r>
            <a:r>
              <a:rPr sz="1903" dirty="0">
                <a:latin typeface="Times New Roman"/>
                <a:cs typeface="Times New Roman"/>
              </a:rPr>
              <a:t>)</a:t>
            </a:r>
            <a:endParaRPr sz="1903">
              <a:latin typeface="Times New Roman"/>
              <a:cs typeface="Times New Roman"/>
            </a:endParaRPr>
          </a:p>
        </p:txBody>
      </p:sp>
      <p:sp>
        <p:nvSpPr>
          <p:cNvPr id="11" name="object 11"/>
          <p:cNvSpPr txBox="1"/>
          <p:nvPr/>
        </p:nvSpPr>
        <p:spPr>
          <a:xfrm>
            <a:off x="4585848" y="2566662"/>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10" name="object 10"/>
          <p:cNvSpPr txBox="1"/>
          <p:nvPr/>
        </p:nvSpPr>
        <p:spPr>
          <a:xfrm>
            <a:off x="5000106" y="3146693"/>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9" name="object 9"/>
          <p:cNvSpPr txBox="1"/>
          <p:nvPr/>
        </p:nvSpPr>
        <p:spPr>
          <a:xfrm>
            <a:off x="5310768" y="3146693"/>
            <a:ext cx="4706053" cy="264653"/>
          </a:xfrm>
          <a:prstGeom prst="rect">
            <a:avLst/>
          </a:prstGeom>
        </p:spPr>
        <p:txBody>
          <a:bodyPr wrap="square" lIns="0" tIns="0" rIns="0" bIns="0" rtlCol="0">
            <a:noAutofit/>
          </a:bodyPr>
          <a:lstStyle/>
          <a:p>
            <a:pPr marL="11506">
              <a:lnSpc>
                <a:spcPts val="2034"/>
              </a:lnSpc>
              <a:spcBef>
                <a:spcPts val="101"/>
              </a:spcBef>
            </a:pPr>
            <a:r>
              <a:rPr sz="1903" spc="-23" dirty="0">
                <a:solidFill>
                  <a:srgbClr val="BF0000"/>
                </a:solidFill>
                <a:latin typeface="Times New Roman"/>
                <a:cs typeface="Times New Roman"/>
              </a:rPr>
              <a:t>R</a:t>
            </a:r>
            <a:r>
              <a:rPr sz="1903" spc="-4" dirty="0">
                <a:solidFill>
                  <a:srgbClr val="BF0000"/>
                </a:solidFill>
                <a:latin typeface="Times New Roman"/>
                <a:cs typeface="Times New Roman"/>
              </a:rPr>
              <a:t>e</a:t>
            </a:r>
            <a:r>
              <a:rPr sz="1903" spc="8" dirty="0">
                <a:solidFill>
                  <a:srgbClr val="BF0000"/>
                </a:solidFill>
                <a:latin typeface="Times New Roman"/>
                <a:cs typeface="Times New Roman"/>
              </a:rPr>
              <a:t>-i</a:t>
            </a:r>
            <a:r>
              <a:rPr sz="1903" spc="-13" dirty="0">
                <a:solidFill>
                  <a:srgbClr val="BF0000"/>
                </a:solidFill>
                <a:latin typeface="Times New Roman"/>
                <a:cs typeface="Times New Roman"/>
              </a:rPr>
              <a:t>n</a:t>
            </a:r>
            <a:r>
              <a:rPr sz="1903" spc="8" dirty="0">
                <a:solidFill>
                  <a:srgbClr val="BF0000"/>
                </a:solidFill>
                <a:latin typeface="Times New Roman"/>
                <a:cs typeface="Times New Roman"/>
              </a:rPr>
              <a:t>i</a:t>
            </a:r>
            <a:r>
              <a:rPr sz="1903" spc="-13" dirty="0">
                <a:solidFill>
                  <a:srgbClr val="BF0000"/>
                </a:solidFill>
                <a:latin typeface="Times New Roman"/>
                <a:cs typeface="Times New Roman"/>
              </a:rPr>
              <a:t>t</a:t>
            </a:r>
            <a:r>
              <a:rPr sz="1903" spc="8" dirty="0">
                <a:solidFill>
                  <a:srgbClr val="BF0000"/>
                </a:solidFill>
                <a:latin typeface="Times New Roman"/>
                <a:cs typeface="Times New Roman"/>
              </a:rPr>
              <a:t>i</a:t>
            </a:r>
            <a:r>
              <a:rPr sz="1903" spc="-4" dirty="0">
                <a:solidFill>
                  <a:srgbClr val="BF0000"/>
                </a:solidFill>
                <a:latin typeface="Times New Roman"/>
                <a:cs typeface="Times New Roman"/>
              </a:rPr>
              <a:t>a</a:t>
            </a:r>
            <a:r>
              <a:rPr sz="1903" spc="-8" dirty="0">
                <a:solidFill>
                  <a:srgbClr val="BF0000"/>
                </a:solidFill>
                <a:latin typeface="Times New Roman"/>
                <a:cs typeface="Times New Roman"/>
              </a:rPr>
              <a:t>l</a:t>
            </a:r>
            <a:r>
              <a:rPr sz="1903" spc="8" dirty="0">
                <a:solidFill>
                  <a:srgbClr val="BF0000"/>
                </a:solidFill>
                <a:latin typeface="Times New Roman"/>
                <a:cs typeface="Times New Roman"/>
              </a:rPr>
              <a:t>i</a:t>
            </a:r>
            <a:r>
              <a:rPr sz="1903" spc="-13" dirty="0">
                <a:solidFill>
                  <a:srgbClr val="BF0000"/>
                </a:solidFill>
                <a:latin typeface="Times New Roman"/>
                <a:cs typeface="Times New Roman"/>
              </a:rPr>
              <a:t>z</a:t>
            </a:r>
            <a:r>
              <a:rPr sz="1903" spc="-23" dirty="0">
                <a:solidFill>
                  <a:srgbClr val="BF0000"/>
                </a:solidFill>
                <a:latin typeface="Times New Roman"/>
                <a:cs typeface="Times New Roman"/>
              </a:rPr>
              <a:t>a</a:t>
            </a:r>
            <a:r>
              <a:rPr sz="1903" spc="8" dirty="0">
                <a:solidFill>
                  <a:srgbClr val="BF0000"/>
                </a:solidFill>
                <a:latin typeface="Times New Roman"/>
                <a:cs typeface="Times New Roman"/>
              </a:rPr>
              <a:t>t</a:t>
            </a:r>
            <a:r>
              <a:rPr sz="1903" spc="-8" dirty="0">
                <a:solidFill>
                  <a:srgbClr val="BF0000"/>
                </a:solidFill>
                <a:latin typeface="Times New Roman"/>
                <a:cs typeface="Times New Roman"/>
              </a:rPr>
              <a:t>i</a:t>
            </a:r>
            <a:r>
              <a:rPr sz="1903" spc="-13" dirty="0">
                <a:solidFill>
                  <a:srgbClr val="BF0000"/>
                </a:solidFill>
                <a:latin typeface="Times New Roman"/>
                <a:cs typeface="Times New Roman"/>
              </a:rPr>
              <a:t>o</a:t>
            </a:r>
            <a:r>
              <a:rPr sz="1903" spc="8" dirty="0">
                <a:solidFill>
                  <a:srgbClr val="BF0000"/>
                </a:solidFill>
                <a:latin typeface="Times New Roman"/>
                <a:cs typeface="Times New Roman"/>
              </a:rPr>
              <a:t>n</a:t>
            </a:r>
            <a:r>
              <a:rPr sz="1903" dirty="0">
                <a:latin typeface="Times New Roman"/>
                <a:cs typeface="Times New Roman"/>
              </a:rPr>
              <a:t>, </a:t>
            </a:r>
            <a:r>
              <a:rPr sz="1903" spc="11" dirty="0">
                <a:latin typeface="Times New Roman"/>
                <a:cs typeface="Times New Roman"/>
              </a:rPr>
              <a:t> </a:t>
            </a:r>
            <a:r>
              <a:rPr sz="1903" spc="13" dirty="0">
                <a:latin typeface="Times New Roman"/>
                <a:cs typeface="Times New Roman"/>
              </a:rPr>
              <a:t>c</a:t>
            </a:r>
            <a:r>
              <a:rPr sz="1903" spc="-8" dirty="0">
                <a:latin typeface="Times New Roman"/>
                <a:cs typeface="Times New Roman"/>
              </a:rPr>
              <a:t>h</a:t>
            </a:r>
            <a:r>
              <a:rPr sz="1903" spc="4" dirty="0">
                <a:latin typeface="Times New Roman"/>
                <a:cs typeface="Times New Roman"/>
              </a:rPr>
              <a:t>e</a:t>
            </a:r>
            <a:r>
              <a:rPr sz="1903" spc="-4" dirty="0">
                <a:latin typeface="Times New Roman"/>
                <a:cs typeface="Times New Roman"/>
              </a:rPr>
              <a:t>c</a:t>
            </a:r>
            <a:r>
              <a:rPr sz="1903" dirty="0">
                <a:latin typeface="Times New Roman"/>
                <a:cs typeface="Times New Roman"/>
              </a:rPr>
              <a:t>k</a:t>
            </a:r>
            <a:r>
              <a:rPr sz="1903" spc="458" dirty="0">
                <a:latin typeface="Times New Roman"/>
                <a:cs typeface="Times New Roman"/>
              </a:rPr>
              <a:t> </a:t>
            </a:r>
            <a:r>
              <a:rPr sz="1903" spc="-8" dirty="0">
                <a:latin typeface="Times New Roman"/>
                <a:cs typeface="Times New Roman"/>
              </a:rPr>
              <a:t>p</a:t>
            </a:r>
            <a:r>
              <a:rPr sz="1903" spc="4" dirty="0">
                <a:latin typeface="Times New Roman"/>
                <a:cs typeface="Times New Roman"/>
              </a:rPr>
              <a:t>o</a:t>
            </a:r>
            <a:r>
              <a:rPr sz="1903" dirty="0">
                <a:latin typeface="Times New Roman"/>
                <a:cs typeface="Times New Roman"/>
              </a:rPr>
              <a:t>i</a:t>
            </a:r>
            <a:r>
              <a:rPr sz="1903" spc="-26" dirty="0">
                <a:latin typeface="Times New Roman"/>
                <a:cs typeface="Times New Roman"/>
              </a:rPr>
              <a:t>n</a:t>
            </a:r>
            <a:r>
              <a:rPr sz="1903" spc="13" dirty="0">
                <a:latin typeface="Times New Roman"/>
                <a:cs typeface="Times New Roman"/>
              </a:rPr>
              <a:t>t</a:t>
            </a:r>
            <a:r>
              <a:rPr sz="1903" dirty="0">
                <a:latin typeface="Times New Roman"/>
                <a:cs typeface="Times New Roman"/>
              </a:rPr>
              <a:t>i</a:t>
            </a:r>
            <a:r>
              <a:rPr sz="1903" spc="-8" dirty="0">
                <a:latin typeface="Times New Roman"/>
                <a:cs typeface="Times New Roman"/>
              </a:rPr>
              <a:t>n</a:t>
            </a:r>
            <a:r>
              <a:rPr sz="1903" dirty="0">
                <a:latin typeface="Times New Roman"/>
                <a:cs typeface="Times New Roman"/>
              </a:rPr>
              <a:t>g  </a:t>
            </a:r>
            <a:r>
              <a:rPr sz="1903" spc="4" dirty="0">
                <a:latin typeface="Times New Roman"/>
                <a:cs typeface="Times New Roman"/>
              </a:rPr>
              <a:t>me</a:t>
            </a:r>
            <a:r>
              <a:rPr sz="1903" spc="-4" dirty="0">
                <a:latin typeface="Times New Roman"/>
                <a:cs typeface="Times New Roman"/>
              </a:rPr>
              <a:t>c</a:t>
            </a:r>
            <a:r>
              <a:rPr sz="1903" spc="8" dirty="0">
                <a:latin typeface="Times New Roman"/>
                <a:cs typeface="Times New Roman"/>
              </a:rPr>
              <a:t>h</a:t>
            </a:r>
            <a:r>
              <a:rPr sz="1903" spc="-17" dirty="0">
                <a:latin typeface="Times New Roman"/>
                <a:cs typeface="Times New Roman"/>
              </a:rPr>
              <a:t>a</a:t>
            </a:r>
            <a:r>
              <a:rPr sz="1903" spc="8" dirty="0">
                <a:latin typeface="Times New Roman"/>
                <a:cs typeface="Times New Roman"/>
              </a:rPr>
              <a:t>n</a:t>
            </a:r>
            <a:r>
              <a:rPr sz="1903" dirty="0">
                <a:latin typeface="Times New Roman"/>
                <a:cs typeface="Times New Roman"/>
              </a:rPr>
              <a:t>is</a:t>
            </a:r>
            <a:r>
              <a:rPr sz="1903" spc="4" dirty="0">
                <a:latin typeface="Times New Roman"/>
                <a:cs typeface="Times New Roman"/>
              </a:rPr>
              <a:t>m</a:t>
            </a:r>
            <a:r>
              <a:rPr sz="1903" dirty="0">
                <a:latin typeface="Times New Roman"/>
                <a:cs typeface="Times New Roman"/>
              </a:rPr>
              <a:t>s,</a:t>
            </a:r>
            <a:endParaRPr sz="1903">
              <a:latin typeface="Times New Roman"/>
              <a:cs typeface="Times New Roman"/>
            </a:endParaRPr>
          </a:p>
        </p:txBody>
      </p:sp>
      <p:sp>
        <p:nvSpPr>
          <p:cNvPr id="8" name="object 8"/>
          <p:cNvSpPr txBox="1"/>
          <p:nvPr/>
        </p:nvSpPr>
        <p:spPr>
          <a:xfrm>
            <a:off x="4896512" y="3436591"/>
            <a:ext cx="5120825" cy="844566"/>
          </a:xfrm>
          <a:prstGeom prst="rect">
            <a:avLst/>
          </a:prstGeom>
        </p:spPr>
        <p:txBody>
          <a:bodyPr wrap="square" lIns="0" tIns="0" rIns="0" bIns="0" rtlCol="0">
            <a:noAutofit/>
          </a:bodyPr>
          <a:lstStyle/>
          <a:p>
            <a:pPr marL="425745">
              <a:lnSpc>
                <a:spcPts val="2034"/>
              </a:lnSpc>
              <a:spcBef>
                <a:spcPts val="101"/>
              </a:spcBef>
            </a:pPr>
            <a:r>
              <a:rPr sz="1903" spc="8" dirty="0">
                <a:latin typeface="Times New Roman"/>
                <a:cs typeface="Times New Roman"/>
              </a:rPr>
              <a:t>d</a:t>
            </a:r>
            <a:r>
              <a:rPr sz="1903" spc="-35" dirty="0">
                <a:latin typeface="Times New Roman"/>
                <a:cs typeface="Times New Roman"/>
              </a:rPr>
              <a:t>a</a:t>
            </a:r>
            <a:r>
              <a:rPr sz="1903" spc="-26" dirty="0">
                <a:latin typeface="Times New Roman"/>
                <a:cs typeface="Times New Roman"/>
              </a:rPr>
              <a:t>t</a:t>
            </a:r>
            <a:r>
              <a:rPr sz="1903" dirty="0">
                <a:latin typeface="Times New Roman"/>
                <a:cs typeface="Times New Roman"/>
              </a:rPr>
              <a:t>a </a:t>
            </a:r>
            <a:r>
              <a:rPr sz="1903" spc="314" dirty="0">
                <a:latin typeface="Times New Roman"/>
                <a:cs typeface="Times New Roman"/>
              </a:rPr>
              <a:t> </a:t>
            </a:r>
            <a:r>
              <a:rPr sz="1903" spc="-13" dirty="0">
                <a:latin typeface="Times New Roman"/>
                <a:cs typeface="Times New Roman"/>
              </a:rPr>
              <a:t>re</a:t>
            </a:r>
            <a:r>
              <a:rPr sz="1903" spc="-4" dirty="0">
                <a:latin typeface="Times New Roman"/>
                <a:cs typeface="Times New Roman"/>
              </a:rPr>
              <a:t>c</a:t>
            </a:r>
            <a:r>
              <a:rPr sz="1903" spc="-13" dirty="0">
                <a:latin typeface="Times New Roman"/>
                <a:cs typeface="Times New Roman"/>
              </a:rPr>
              <a:t>o</a:t>
            </a:r>
            <a:r>
              <a:rPr sz="1903" spc="-23" dirty="0">
                <a:latin typeface="Times New Roman"/>
                <a:cs typeface="Times New Roman"/>
              </a:rPr>
              <a:t>v</a:t>
            </a:r>
            <a:r>
              <a:rPr sz="1903" spc="4" dirty="0">
                <a:latin typeface="Times New Roman"/>
                <a:cs typeface="Times New Roman"/>
              </a:rPr>
              <a:t>er</a:t>
            </a:r>
            <a:r>
              <a:rPr sz="1903" spc="-117" dirty="0">
                <a:latin typeface="Times New Roman"/>
                <a:cs typeface="Times New Roman"/>
              </a:rPr>
              <a:t>y</a:t>
            </a:r>
            <a:r>
              <a:rPr sz="1903" dirty="0">
                <a:latin typeface="Times New Roman"/>
                <a:cs typeface="Times New Roman"/>
              </a:rPr>
              <a:t>, </a:t>
            </a:r>
            <a:r>
              <a:rPr sz="1903" spc="85" dirty="0">
                <a:latin typeface="Times New Roman"/>
                <a:cs typeface="Times New Roman"/>
              </a:rPr>
              <a:t> </a:t>
            </a:r>
            <a:r>
              <a:rPr sz="1903" dirty="0">
                <a:latin typeface="Times New Roman"/>
                <a:cs typeface="Times New Roman"/>
              </a:rPr>
              <a:t>a</a:t>
            </a:r>
            <a:r>
              <a:rPr sz="1903" spc="8" dirty="0">
                <a:latin typeface="Times New Roman"/>
                <a:cs typeface="Times New Roman"/>
              </a:rPr>
              <a:t>n</a:t>
            </a:r>
            <a:r>
              <a:rPr sz="1903" dirty="0">
                <a:latin typeface="Times New Roman"/>
                <a:cs typeface="Times New Roman"/>
              </a:rPr>
              <a:t>d </a:t>
            </a:r>
            <a:r>
              <a:rPr sz="1903" spc="171" dirty="0">
                <a:latin typeface="Times New Roman"/>
                <a:cs typeface="Times New Roman"/>
              </a:rPr>
              <a:t> </a:t>
            </a:r>
            <a:r>
              <a:rPr sz="1903" spc="-13" dirty="0">
                <a:latin typeface="Times New Roman"/>
                <a:cs typeface="Times New Roman"/>
              </a:rPr>
              <a:t>re</a:t>
            </a:r>
            <a:r>
              <a:rPr sz="1903" spc="-23" dirty="0">
                <a:latin typeface="Times New Roman"/>
                <a:cs typeface="Times New Roman"/>
              </a:rPr>
              <a:t>s</a:t>
            </a:r>
            <a:r>
              <a:rPr sz="1903" spc="-8" dirty="0">
                <a:latin typeface="Times New Roman"/>
                <a:cs typeface="Times New Roman"/>
              </a:rPr>
              <a:t>t</a:t>
            </a:r>
            <a:r>
              <a:rPr sz="1903" dirty="0">
                <a:latin typeface="Times New Roman"/>
                <a:cs typeface="Times New Roman"/>
              </a:rPr>
              <a:t>a</a:t>
            </a:r>
            <a:r>
              <a:rPr sz="1903" spc="-13" dirty="0">
                <a:latin typeface="Times New Roman"/>
                <a:cs typeface="Times New Roman"/>
              </a:rPr>
              <a:t>r</a:t>
            </a:r>
            <a:r>
              <a:rPr sz="1903" dirty="0">
                <a:latin typeface="Times New Roman"/>
                <a:cs typeface="Times New Roman"/>
              </a:rPr>
              <a:t>t </a:t>
            </a:r>
            <a:r>
              <a:rPr sz="1903" spc="443" dirty="0">
                <a:latin typeface="Times New Roman"/>
                <a:cs typeface="Times New Roman"/>
              </a:rPr>
              <a:t> </a:t>
            </a:r>
            <a:r>
              <a:rPr sz="1903" dirty="0">
                <a:latin typeface="Times New Roman"/>
                <a:cs typeface="Times New Roman"/>
              </a:rPr>
              <a:t>a</a:t>
            </a:r>
            <a:r>
              <a:rPr sz="1903" spc="-13" dirty="0">
                <a:latin typeface="Times New Roman"/>
                <a:cs typeface="Times New Roman"/>
              </a:rPr>
              <a:t>r</a:t>
            </a:r>
            <a:r>
              <a:rPr sz="1903" dirty="0">
                <a:latin typeface="Times New Roman"/>
                <a:cs typeface="Times New Roman"/>
              </a:rPr>
              <a:t>e </a:t>
            </a:r>
            <a:r>
              <a:rPr sz="1903" spc="216" dirty="0">
                <a:latin typeface="Times New Roman"/>
                <a:cs typeface="Times New Roman"/>
              </a:rPr>
              <a:t> </a:t>
            </a:r>
            <a:r>
              <a:rPr sz="1903" spc="-13" dirty="0">
                <a:latin typeface="Times New Roman"/>
                <a:cs typeface="Times New Roman"/>
              </a:rPr>
              <a:t>e</a:t>
            </a:r>
            <a:r>
              <a:rPr sz="1903" spc="-23" dirty="0">
                <a:latin typeface="Times New Roman"/>
                <a:cs typeface="Times New Roman"/>
              </a:rPr>
              <a:t>v</a:t>
            </a:r>
            <a:r>
              <a:rPr sz="1903" dirty="0">
                <a:latin typeface="Times New Roman"/>
                <a:cs typeface="Times New Roman"/>
              </a:rPr>
              <a:t>a</a:t>
            </a:r>
            <a:r>
              <a:rPr sz="1903" spc="-17" dirty="0">
                <a:latin typeface="Times New Roman"/>
                <a:cs typeface="Times New Roman"/>
              </a:rPr>
              <a:t>l</a:t>
            </a:r>
            <a:r>
              <a:rPr sz="1903" spc="8" dirty="0">
                <a:latin typeface="Times New Roman"/>
                <a:cs typeface="Times New Roman"/>
              </a:rPr>
              <a:t>u</a:t>
            </a:r>
            <a:r>
              <a:rPr sz="1903" spc="-17" dirty="0">
                <a:latin typeface="Times New Roman"/>
                <a:cs typeface="Times New Roman"/>
              </a:rPr>
              <a:t>a</a:t>
            </a:r>
            <a:r>
              <a:rPr sz="1903" spc="-26" dirty="0">
                <a:latin typeface="Times New Roman"/>
                <a:cs typeface="Times New Roman"/>
              </a:rPr>
              <a:t>t</a:t>
            </a:r>
            <a:r>
              <a:rPr sz="1903" spc="4" dirty="0">
                <a:latin typeface="Times New Roman"/>
                <a:cs typeface="Times New Roman"/>
              </a:rPr>
              <a:t>e</a:t>
            </a:r>
            <a:r>
              <a:rPr sz="1903" dirty="0">
                <a:latin typeface="Times New Roman"/>
                <a:cs typeface="Times New Roman"/>
              </a:rPr>
              <a:t>d </a:t>
            </a:r>
            <a:r>
              <a:rPr sz="1903" spc="31" dirty="0">
                <a:latin typeface="Times New Roman"/>
                <a:cs typeface="Times New Roman"/>
              </a:rPr>
              <a:t> </a:t>
            </a:r>
            <a:r>
              <a:rPr sz="1903" spc="-45" dirty="0">
                <a:latin typeface="Times New Roman"/>
                <a:cs typeface="Times New Roman"/>
              </a:rPr>
              <a:t>f</a:t>
            </a:r>
            <a:r>
              <a:rPr sz="1903" spc="4" dirty="0">
                <a:latin typeface="Times New Roman"/>
                <a:cs typeface="Times New Roman"/>
              </a:rPr>
              <a:t>o</a:t>
            </a:r>
            <a:r>
              <a:rPr sz="1903" dirty="0">
                <a:latin typeface="Times New Roman"/>
                <a:cs typeface="Times New Roman"/>
              </a:rPr>
              <a:t>r</a:t>
            </a:r>
            <a:endParaRPr sz="1903">
              <a:latin typeface="Times New Roman"/>
              <a:cs typeface="Times New Roman"/>
            </a:endParaRPr>
          </a:p>
          <a:p>
            <a:pPr marL="425745" marR="36244">
              <a:lnSpc>
                <a:spcPct val="95825"/>
              </a:lnSpc>
            </a:pPr>
            <a:r>
              <a:rPr sz="1903" spc="-4" dirty="0">
                <a:latin typeface="Times New Roman"/>
                <a:cs typeface="Times New Roman"/>
              </a:rPr>
              <a:t>c</a:t>
            </a:r>
            <a:r>
              <a:rPr sz="1903" spc="-13" dirty="0">
                <a:latin typeface="Times New Roman"/>
                <a:cs typeface="Times New Roman"/>
              </a:rPr>
              <a:t>o</a:t>
            </a:r>
            <a:r>
              <a:rPr sz="1903" spc="4" dirty="0">
                <a:latin typeface="Times New Roman"/>
                <a:cs typeface="Times New Roman"/>
              </a:rPr>
              <a:t>r</a:t>
            </a:r>
            <a:r>
              <a:rPr sz="1903" spc="-13" dirty="0">
                <a:latin typeface="Times New Roman"/>
                <a:cs typeface="Times New Roman"/>
              </a:rPr>
              <a:t>r</a:t>
            </a:r>
            <a:r>
              <a:rPr sz="1903" spc="4" dirty="0">
                <a:latin typeface="Times New Roman"/>
                <a:cs typeface="Times New Roman"/>
              </a:rPr>
              <a:t>e</a:t>
            </a:r>
            <a:r>
              <a:rPr sz="1903" spc="-4" dirty="0">
                <a:latin typeface="Times New Roman"/>
                <a:cs typeface="Times New Roman"/>
              </a:rPr>
              <a:t>c</a:t>
            </a:r>
            <a:r>
              <a:rPr sz="1903" spc="13" dirty="0">
                <a:latin typeface="Times New Roman"/>
                <a:cs typeface="Times New Roman"/>
              </a:rPr>
              <a:t>t</a:t>
            </a:r>
            <a:r>
              <a:rPr sz="1903" spc="-8" dirty="0">
                <a:latin typeface="Times New Roman"/>
                <a:cs typeface="Times New Roman"/>
              </a:rPr>
              <a:t>n</a:t>
            </a:r>
            <a:r>
              <a:rPr sz="1903" spc="4" dirty="0">
                <a:latin typeface="Times New Roman"/>
                <a:cs typeface="Times New Roman"/>
              </a:rPr>
              <a:t>e</a:t>
            </a:r>
            <a:r>
              <a:rPr sz="1903" dirty="0">
                <a:latin typeface="Times New Roman"/>
                <a:cs typeface="Times New Roman"/>
              </a:rPr>
              <a:t>ss.</a:t>
            </a:r>
            <a:endParaRPr sz="1903">
              <a:latin typeface="Times New Roman"/>
              <a:cs typeface="Times New Roman"/>
            </a:endParaRPr>
          </a:p>
          <a:p>
            <a:pPr marL="11506" marR="36244">
              <a:lnSpc>
                <a:spcPct val="95825"/>
              </a:lnSpc>
              <a:spcBef>
                <a:spcPts val="95"/>
              </a:spcBef>
            </a:pPr>
            <a:r>
              <a:rPr sz="1903" spc="7" dirty="0">
                <a:solidFill>
                  <a:srgbClr val="BF0000"/>
                </a:solidFill>
                <a:latin typeface="Times New Roman"/>
                <a:cs typeface="Times New Roman"/>
              </a:rPr>
              <a:t>I</a:t>
            </a:r>
            <a:r>
              <a:rPr sz="1903" dirty="0">
                <a:solidFill>
                  <a:srgbClr val="BF0000"/>
                </a:solidFill>
                <a:latin typeface="Times New Roman"/>
                <a:cs typeface="Times New Roman"/>
              </a:rPr>
              <a:t>f</a:t>
            </a:r>
            <a:r>
              <a:rPr sz="1903" spc="24" dirty="0">
                <a:solidFill>
                  <a:srgbClr val="BF0000"/>
                </a:solidFill>
                <a:latin typeface="Times New Roman"/>
                <a:cs typeface="Times New Roman"/>
              </a:rPr>
              <a:t> </a:t>
            </a:r>
            <a:r>
              <a:rPr sz="1903" spc="-26" dirty="0">
                <a:solidFill>
                  <a:srgbClr val="BF0000"/>
                </a:solidFill>
                <a:latin typeface="Times New Roman"/>
                <a:cs typeface="Times New Roman"/>
              </a:rPr>
              <a:t>r</a:t>
            </a:r>
            <a:r>
              <a:rPr sz="1903" spc="-4" dirty="0">
                <a:solidFill>
                  <a:srgbClr val="BF0000"/>
                </a:solidFill>
                <a:latin typeface="Times New Roman"/>
                <a:cs typeface="Times New Roman"/>
              </a:rPr>
              <a:t>e</a:t>
            </a:r>
            <a:r>
              <a:rPr sz="1903" spc="-13" dirty="0">
                <a:solidFill>
                  <a:srgbClr val="BF0000"/>
                </a:solidFill>
                <a:latin typeface="Times New Roman"/>
                <a:cs typeface="Times New Roman"/>
              </a:rPr>
              <a:t>c</a:t>
            </a:r>
            <a:r>
              <a:rPr sz="1903" spc="4" dirty="0">
                <a:solidFill>
                  <a:srgbClr val="BF0000"/>
                </a:solidFill>
                <a:latin typeface="Times New Roman"/>
                <a:cs typeface="Times New Roman"/>
              </a:rPr>
              <a:t>o</a:t>
            </a:r>
            <a:r>
              <a:rPr sz="1903" spc="-23" dirty="0">
                <a:solidFill>
                  <a:srgbClr val="BF0000"/>
                </a:solidFill>
                <a:latin typeface="Times New Roman"/>
                <a:cs typeface="Times New Roman"/>
              </a:rPr>
              <a:t>v</a:t>
            </a:r>
            <a:r>
              <a:rPr sz="1903" spc="13" dirty="0">
                <a:solidFill>
                  <a:srgbClr val="BF0000"/>
                </a:solidFill>
                <a:latin typeface="Times New Roman"/>
                <a:cs typeface="Times New Roman"/>
              </a:rPr>
              <a:t>e</a:t>
            </a:r>
            <a:r>
              <a:rPr sz="1903" spc="8" dirty="0">
                <a:solidFill>
                  <a:srgbClr val="BF0000"/>
                </a:solidFill>
                <a:latin typeface="Times New Roman"/>
                <a:cs typeface="Times New Roman"/>
              </a:rPr>
              <a:t>r</a:t>
            </a:r>
            <a:r>
              <a:rPr sz="1903" dirty="0">
                <a:solidFill>
                  <a:srgbClr val="BF0000"/>
                </a:solidFill>
                <a:latin typeface="Times New Roman"/>
                <a:cs typeface="Times New Roman"/>
              </a:rPr>
              <a:t>y</a:t>
            </a:r>
            <a:r>
              <a:rPr sz="1903" spc="151" dirty="0">
                <a:solidFill>
                  <a:srgbClr val="BF0000"/>
                </a:solidFill>
                <a:latin typeface="Times New Roman"/>
                <a:cs typeface="Times New Roman"/>
              </a:rPr>
              <a:t> </a:t>
            </a:r>
            <a:r>
              <a:rPr sz="1903" spc="-26" dirty="0">
                <a:solidFill>
                  <a:srgbClr val="BF0000"/>
                </a:solidFill>
                <a:latin typeface="Times New Roman"/>
                <a:cs typeface="Times New Roman"/>
              </a:rPr>
              <a:t>r</a:t>
            </a:r>
            <a:r>
              <a:rPr sz="1903" spc="-4" dirty="0">
                <a:solidFill>
                  <a:srgbClr val="BF0000"/>
                </a:solidFill>
                <a:latin typeface="Times New Roman"/>
                <a:cs typeface="Times New Roman"/>
              </a:rPr>
              <a:t>e</a:t>
            </a:r>
            <a:r>
              <a:rPr sz="1903" spc="8" dirty="0">
                <a:solidFill>
                  <a:srgbClr val="BF0000"/>
                </a:solidFill>
                <a:latin typeface="Times New Roman"/>
                <a:cs typeface="Times New Roman"/>
              </a:rPr>
              <a:t>qu</a:t>
            </a:r>
            <a:r>
              <a:rPr sz="1903" spc="-8" dirty="0">
                <a:solidFill>
                  <a:srgbClr val="BF0000"/>
                </a:solidFill>
                <a:latin typeface="Times New Roman"/>
                <a:cs typeface="Times New Roman"/>
              </a:rPr>
              <a:t>ir</a:t>
            </a:r>
            <a:r>
              <a:rPr sz="1903" spc="-4" dirty="0">
                <a:solidFill>
                  <a:srgbClr val="BF0000"/>
                </a:solidFill>
                <a:latin typeface="Times New Roman"/>
                <a:cs typeface="Times New Roman"/>
              </a:rPr>
              <a:t>e</a:t>
            </a:r>
            <a:r>
              <a:rPr sz="1903" dirty="0">
                <a:solidFill>
                  <a:srgbClr val="BF0000"/>
                </a:solidFill>
                <a:latin typeface="Times New Roman"/>
                <a:cs typeface="Times New Roman"/>
              </a:rPr>
              <a:t>s</a:t>
            </a:r>
            <a:r>
              <a:rPr sz="1903" spc="343" dirty="0">
                <a:solidFill>
                  <a:srgbClr val="BF0000"/>
                </a:solidFill>
                <a:latin typeface="Times New Roman"/>
                <a:cs typeface="Times New Roman"/>
              </a:rPr>
              <a:t> </a:t>
            </a:r>
            <a:r>
              <a:rPr sz="1903" spc="8" dirty="0">
                <a:solidFill>
                  <a:srgbClr val="BF0000"/>
                </a:solidFill>
                <a:latin typeface="Times New Roman"/>
                <a:cs typeface="Times New Roman"/>
              </a:rPr>
              <a:t>hu</a:t>
            </a:r>
            <a:r>
              <a:rPr sz="1903" spc="-4" dirty="0">
                <a:solidFill>
                  <a:srgbClr val="BF0000"/>
                </a:solidFill>
                <a:latin typeface="Times New Roman"/>
                <a:cs typeface="Times New Roman"/>
              </a:rPr>
              <a:t>ma</a:t>
            </a:r>
            <a:r>
              <a:rPr sz="1903" dirty="0">
                <a:solidFill>
                  <a:srgbClr val="BF0000"/>
                </a:solidFill>
                <a:latin typeface="Times New Roman"/>
                <a:cs typeface="Times New Roman"/>
              </a:rPr>
              <a:t>n</a:t>
            </a:r>
            <a:r>
              <a:rPr sz="1903" spc="320" dirty="0">
                <a:solidFill>
                  <a:srgbClr val="BF0000"/>
                </a:solidFill>
                <a:latin typeface="Times New Roman"/>
                <a:cs typeface="Times New Roman"/>
              </a:rPr>
              <a:t> </a:t>
            </a:r>
            <a:r>
              <a:rPr sz="1903" spc="-8" dirty="0">
                <a:solidFill>
                  <a:srgbClr val="BF0000"/>
                </a:solidFill>
                <a:latin typeface="Times New Roman"/>
                <a:cs typeface="Times New Roman"/>
              </a:rPr>
              <a:t>i</a:t>
            </a:r>
            <a:r>
              <a:rPr sz="1903" spc="-13" dirty="0">
                <a:solidFill>
                  <a:srgbClr val="BF0000"/>
                </a:solidFill>
                <a:latin typeface="Times New Roman"/>
                <a:cs typeface="Times New Roman"/>
              </a:rPr>
              <a:t>nt</a:t>
            </a:r>
            <a:r>
              <a:rPr sz="1903" spc="-4" dirty="0">
                <a:solidFill>
                  <a:srgbClr val="BF0000"/>
                </a:solidFill>
                <a:latin typeface="Times New Roman"/>
                <a:cs typeface="Times New Roman"/>
              </a:rPr>
              <a:t>e</a:t>
            </a:r>
            <a:r>
              <a:rPr sz="1903" spc="8" dirty="0">
                <a:solidFill>
                  <a:srgbClr val="BF0000"/>
                </a:solidFill>
                <a:latin typeface="Times New Roman"/>
                <a:cs typeface="Times New Roman"/>
              </a:rPr>
              <a:t>r</a:t>
            </a:r>
            <a:r>
              <a:rPr sz="1903" spc="-4" dirty="0">
                <a:solidFill>
                  <a:srgbClr val="BF0000"/>
                </a:solidFill>
                <a:latin typeface="Times New Roman"/>
                <a:cs typeface="Times New Roman"/>
              </a:rPr>
              <a:t>ve</a:t>
            </a:r>
            <a:r>
              <a:rPr sz="1903" spc="-13" dirty="0">
                <a:solidFill>
                  <a:srgbClr val="BF0000"/>
                </a:solidFill>
                <a:latin typeface="Times New Roman"/>
                <a:cs typeface="Times New Roman"/>
              </a:rPr>
              <a:t>nt</a:t>
            </a:r>
            <a:r>
              <a:rPr sz="1903" spc="8" dirty="0">
                <a:solidFill>
                  <a:srgbClr val="BF0000"/>
                </a:solidFill>
                <a:latin typeface="Times New Roman"/>
                <a:cs typeface="Times New Roman"/>
              </a:rPr>
              <a:t>i</a:t>
            </a:r>
            <a:r>
              <a:rPr sz="1903" spc="4" dirty="0">
                <a:solidFill>
                  <a:srgbClr val="BF0000"/>
                </a:solidFill>
                <a:latin typeface="Times New Roman"/>
                <a:cs typeface="Times New Roman"/>
              </a:rPr>
              <a:t>o</a:t>
            </a:r>
            <a:r>
              <a:rPr sz="1903" dirty="0">
                <a:solidFill>
                  <a:srgbClr val="BF0000"/>
                </a:solidFill>
                <a:latin typeface="Times New Roman"/>
                <a:cs typeface="Times New Roman"/>
              </a:rPr>
              <a:t>n</a:t>
            </a:r>
            <a:endParaRPr sz="1903">
              <a:latin typeface="Times New Roman"/>
              <a:cs typeface="Times New Roman"/>
            </a:endParaRPr>
          </a:p>
        </p:txBody>
      </p:sp>
      <p:sp>
        <p:nvSpPr>
          <p:cNvPr id="7" name="object 7"/>
          <p:cNvSpPr txBox="1"/>
          <p:nvPr/>
        </p:nvSpPr>
        <p:spPr>
          <a:xfrm>
            <a:off x="4585848" y="4016504"/>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6" name="object 6"/>
          <p:cNvSpPr txBox="1"/>
          <p:nvPr/>
        </p:nvSpPr>
        <p:spPr>
          <a:xfrm>
            <a:off x="5000106" y="4306520"/>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5" name="object 5"/>
          <p:cNvSpPr txBox="1"/>
          <p:nvPr/>
        </p:nvSpPr>
        <p:spPr>
          <a:xfrm>
            <a:off x="5310768" y="4306520"/>
            <a:ext cx="4707452" cy="844566"/>
          </a:xfrm>
          <a:prstGeom prst="rect">
            <a:avLst/>
          </a:prstGeom>
        </p:spPr>
        <p:txBody>
          <a:bodyPr wrap="square" lIns="0" tIns="0" rIns="0" bIns="0" rtlCol="0">
            <a:noAutofit/>
          </a:bodyPr>
          <a:lstStyle/>
          <a:p>
            <a:pPr marL="11506">
              <a:lnSpc>
                <a:spcPts val="2034"/>
              </a:lnSpc>
              <a:spcBef>
                <a:spcPts val="101"/>
              </a:spcBef>
            </a:pPr>
            <a:r>
              <a:rPr sz="1903" spc="8" dirty="0">
                <a:solidFill>
                  <a:srgbClr val="BF0000"/>
                </a:solidFill>
                <a:latin typeface="Times New Roman"/>
                <a:cs typeface="Times New Roman"/>
              </a:rPr>
              <a:t>T</a:t>
            </a:r>
            <a:r>
              <a:rPr sz="1903" spc="-13" dirty="0">
                <a:solidFill>
                  <a:srgbClr val="BF0000"/>
                </a:solidFill>
                <a:latin typeface="Times New Roman"/>
                <a:cs typeface="Times New Roman"/>
              </a:rPr>
              <a:t>h</a:t>
            </a:r>
            <a:r>
              <a:rPr sz="1903" dirty="0">
                <a:solidFill>
                  <a:srgbClr val="BF0000"/>
                </a:solidFill>
                <a:latin typeface="Times New Roman"/>
                <a:cs typeface="Times New Roman"/>
              </a:rPr>
              <a:t>e</a:t>
            </a:r>
            <a:r>
              <a:rPr sz="1903" spc="204" dirty="0">
                <a:solidFill>
                  <a:srgbClr val="BF0000"/>
                </a:solidFill>
                <a:latin typeface="Times New Roman"/>
                <a:cs typeface="Times New Roman"/>
              </a:rPr>
              <a:t> </a:t>
            </a:r>
            <a:r>
              <a:rPr sz="1903" spc="-5" dirty="0">
                <a:solidFill>
                  <a:srgbClr val="BF0000"/>
                </a:solidFill>
                <a:latin typeface="Times New Roman"/>
                <a:cs typeface="Times New Roman"/>
              </a:rPr>
              <a:t>mea</a:t>
            </a:r>
            <a:r>
              <a:rPr sz="1903" spc="9" dirty="0">
                <a:solidFill>
                  <a:srgbClr val="BF0000"/>
                </a:solidFill>
                <a:latin typeface="Times New Roman"/>
                <a:cs typeface="Times New Roman"/>
              </a:rPr>
              <a:t>n-t</a:t>
            </a:r>
            <a:r>
              <a:rPr sz="1903" spc="-9" dirty="0">
                <a:solidFill>
                  <a:srgbClr val="BF0000"/>
                </a:solidFill>
                <a:latin typeface="Times New Roman"/>
                <a:cs typeface="Times New Roman"/>
              </a:rPr>
              <a:t>i</a:t>
            </a:r>
            <a:r>
              <a:rPr sz="1903" spc="-5" dirty="0">
                <a:solidFill>
                  <a:srgbClr val="BF0000"/>
                </a:solidFill>
                <a:latin typeface="Times New Roman"/>
                <a:cs typeface="Times New Roman"/>
              </a:rPr>
              <a:t>me</a:t>
            </a:r>
            <a:r>
              <a:rPr sz="1903" spc="9" dirty="0">
                <a:solidFill>
                  <a:srgbClr val="BF0000"/>
                </a:solidFill>
                <a:latin typeface="Times New Roman"/>
                <a:cs typeface="Times New Roman"/>
              </a:rPr>
              <a:t>-</a:t>
            </a:r>
            <a:r>
              <a:rPr sz="1903" spc="-14" dirty="0">
                <a:solidFill>
                  <a:srgbClr val="BF0000"/>
                </a:solidFill>
                <a:latin typeface="Times New Roman"/>
                <a:cs typeface="Times New Roman"/>
              </a:rPr>
              <a:t>to</a:t>
            </a:r>
            <a:r>
              <a:rPr sz="1903" spc="9" dirty="0">
                <a:solidFill>
                  <a:srgbClr val="BF0000"/>
                </a:solidFill>
                <a:latin typeface="Times New Roman"/>
                <a:cs typeface="Times New Roman"/>
              </a:rPr>
              <a:t>-</a:t>
            </a:r>
            <a:r>
              <a:rPr sz="1903" spc="-28" dirty="0">
                <a:solidFill>
                  <a:srgbClr val="BF0000"/>
                </a:solidFill>
                <a:latin typeface="Times New Roman"/>
                <a:cs typeface="Times New Roman"/>
              </a:rPr>
              <a:t>r</a:t>
            </a:r>
            <a:r>
              <a:rPr sz="1903" spc="14" dirty="0">
                <a:solidFill>
                  <a:srgbClr val="BF0000"/>
                </a:solidFill>
                <a:latin typeface="Times New Roman"/>
                <a:cs typeface="Times New Roman"/>
              </a:rPr>
              <a:t>e</a:t>
            </a:r>
            <a:r>
              <a:rPr sz="1903" spc="-14" dirty="0">
                <a:solidFill>
                  <a:srgbClr val="BF0000"/>
                </a:solidFill>
                <a:latin typeface="Times New Roman"/>
                <a:cs typeface="Times New Roman"/>
              </a:rPr>
              <a:t>p</a:t>
            </a:r>
            <a:r>
              <a:rPr sz="1903" spc="14" dirty="0">
                <a:solidFill>
                  <a:srgbClr val="BF0000"/>
                </a:solidFill>
                <a:latin typeface="Times New Roman"/>
                <a:cs typeface="Times New Roman"/>
              </a:rPr>
              <a:t>a</a:t>
            </a:r>
            <a:r>
              <a:rPr sz="1903" spc="-9" dirty="0">
                <a:solidFill>
                  <a:srgbClr val="BF0000"/>
                </a:solidFill>
                <a:latin typeface="Times New Roman"/>
                <a:cs typeface="Times New Roman"/>
              </a:rPr>
              <a:t>i</a:t>
            </a:r>
            <a:r>
              <a:rPr sz="1903" dirty="0">
                <a:solidFill>
                  <a:srgbClr val="BF0000"/>
                </a:solidFill>
                <a:latin typeface="Times New Roman"/>
                <a:cs typeface="Times New Roman"/>
              </a:rPr>
              <a:t>r</a:t>
            </a:r>
            <a:r>
              <a:rPr sz="1903" spc="257" dirty="0">
                <a:solidFill>
                  <a:srgbClr val="BF0000"/>
                </a:solidFill>
                <a:latin typeface="Times New Roman"/>
                <a:cs typeface="Times New Roman"/>
              </a:rPr>
              <a:t> </a:t>
            </a:r>
            <a:r>
              <a:rPr sz="1903" spc="15" dirty="0">
                <a:solidFill>
                  <a:srgbClr val="BF0000"/>
                </a:solidFill>
                <a:latin typeface="Times New Roman"/>
                <a:cs typeface="Times New Roman"/>
              </a:rPr>
              <a:t>(</a:t>
            </a:r>
            <a:r>
              <a:rPr sz="1903" spc="-7" dirty="0">
                <a:solidFill>
                  <a:srgbClr val="BF0000"/>
                </a:solidFill>
                <a:latin typeface="Times New Roman"/>
                <a:cs typeface="Times New Roman"/>
              </a:rPr>
              <a:t>M</a:t>
            </a:r>
            <a:r>
              <a:rPr sz="1903" spc="24" dirty="0">
                <a:solidFill>
                  <a:srgbClr val="BF0000"/>
                </a:solidFill>
                <a:latin typeface="Times New Roman"/>
                <a:cs typeface="Times New Roman"/>
              </a:rPr>
              <a:t>T</a:t>
            </a:r>
            <a:r>
              <a:rPr sz="1903" spc="-7" dirty="0">
                <a:solidFill>
                  <a:srgbClr val="BF0000"/>
                </a:solidFill>
                <a:latin typeface="Times New Roman"/>
                <a:cs typeface="Times New Roman"/>
              </a:rPr>
              <a:t>T</a:t>
            </a:r>
            <a:r>
              <a:rPr sz="1903" spc="-4" dirty="0">
                <a:solidFill>
                  <a:srgbClr val="BF0000"/>
                </a:solidFill>
                <a:latin typeface="Times New Roman"/>
                <a:cs typeface="Times New Roman"/>
              </a:rPr>
              <a:t>R</a:t>
            </a:r>
            <a:r>
              <a:rPr sz="1903" dirty="0">
                <a:solidFill>
                  <a:srgbClr val="BF0000"/>
                </a:solidFill>
                <a:latin typeface="Times New Roman"/>
                <a:cs typeface="Times New Roman"/>
              </a:rPr>
              <a:t>)</a:t>
            </a:r>
            <a:r>
              <a:rPr sz="1903" spc="269" dirty="0">
                <a:solidFill>
                  <a:srgbClr val="BF0000"/>
                </a:solidFill>
                <a:latin typeface="Times New Roman"/>
                <a:cs typeface="Times New Roman"/>
              </a:rPr>
              <a:t> </a:t>
            </a:r>
            <a:r>
              <a:rPr sz="1903" spc="8" dirty="0">
                <a:solidFill>
                  <a:srgbClr val="BF0000"/>
                </a:solidFill>
                <a:latin typeface="Times New Roman"/>
                <a:cs typeface="Times New Roman"/>
              </a:rPr>
              <a:t>i</a:t>
            </a:r>
            <a:r>
              <a:rPr sz="1903" dirty="0">
                <a:solidFill>
                  <a:srgbClr val="BF0000"/>
                </a:solidFill>
                <a:latin typeface="Times New Roman"/>
                <a:cs typeface="Times New Roman"/>
              </a:rPr>
              <a:t>s</a:t>
            </a:r>
            <a:r>
              <a:rPr sz="1903" spc="128" dirty="0">
                <a:solidFill>
                  <a:srgbClr val="BF0000"/>
                </a:solidFill>
                <a:latin typeface="Times New Roman"/>
                <a:cs typeface="Times New Roman"/>
              </a:rPr>
              <a:t> </a:t>
            </a:r>
            <a:r>
              <a:rPr sz="1903" spc="-4" dirty="0">
                <a:solidFill>
                  <a:srgbClr val="BF0000"/>
                </a:solidFill>
                <a:latin typeface="Times New Roman"/>
                <a:cs typeface="Times New Roman"/>
              </a:rPr>
              <a:t>e</a:t>
            </a:r>
            <a:r>
              <a:rPr sz="1903" spc="-23" dirty="0">
                <a:solidFill>
                  <a:srgbClr val="BF0000"/>
                </a:solidFill>
                <a:latin typeface="Times New Roman"/>
                <a:cs typeface="Times New Roman"/>
              </a:rPr>
              <a:t>va</a:t>
            </a:r>
            <a:r>
              <a:rPr sz="1903" spc="8" dirty="0">
                <a:solidFill>
                  <a:srgbClr val="BF0000"/>
                </a:solidFill>
                <a:latin typeface="Times New Roman"/>
                <a:cs typeface="Times New Roman"/>
              </a:rPr>
              <a:t>lu</a:t>
            </a:r>
            <a:r>
              <a:rPr sz="1903" spc="-23" dirty="0">
                <a:solidFill>
                  <a:srgbClr val="BF0000"/>
                </a:solidFill>
                <a:latin typeface="Times New Roman"/>
                <a:cs typeface="Times New Roman"/>
              </a:rPr>
              <a:t>a</a:t>
            </a:r>
            <a:r>
              <a:rPr sz="1903" spc="-31" dirty="0">
                <a:solidFill>
                  <a:srgbClr val="BF0000"/>
                </a:solidFill>
                <a:latin typeface="Times New Roman"/>
                <a:cs typeface="Times New Roman"/>
              </a:rPr>
              <a:t>t</a:t>
            </a:r>
            <a:r>
              <a:rPr sz="1903" spc="13" dirty="0">
                <a:solidFill>
                  <a:srgbClr val="BF0000"/>
                </a:solidFill>
                <a:latin typeface="Times New Roman"/>
                <a:cs typeface="Times New Roman"/>
              </a:rPr>
              <a:t>e</a:t>
            </a:r>
            <a:r>
              <a:rPr sz="1903" dirty="0">
                <a:solidFill>
                  <a:srgbClr val="BF0000"/>
                </a:solidFill>
                <a:latin typeface="Times New Roman"/>
                <a:cs typeface="Times New Roman"/>
              </a:rPr>
              <a:t>d</a:t>
            </a:r>
            <a:endParaRPr sz="1903">
              <a:latin typeface="Times New Roman"/>
              <a:cs typeface="Times New Roman"/>
            </a:endParaRPr>
          </a:p>
          <a:p>
            <a:pPr marL="11506" marR="5831">
              <a:lnSpc>
                <a:spcPct val="99945"/>
              </a:lnSpc>
            </a:pPr>
            <a:r>
              <a:rPr sz="1903" spc="-8" dirty="0">
                <a:latin typeface="Times New Roman"/>
                <a:cs typeface="Times New Roman"/>
              </a:rPr>
              <a:t>t</a:t>
            </a:r>
            <a:r>
              <a:rPr sz="1903" dirty="0">
                <a:latin typeface="Times New Roman"/>
                <a:cs typeface="Times New Roman"/>
              </a:rPr>
              <a:t>o </a:t>
            </a:r>
            <a:r>
              <a:rPr sz="1903" spc="7" dirty="0">
                <a:latin typeface="Times New Roman"/>
                <a:cs typeface="Times New Roman"/>
              </a:rPr>
              <a:t> </a:t>
            </a:r>
            <a:r>
              <a:rPr sz="1903" spc="8" dirty="0">
                <a:latin typeface="Times New Roman"/>
                <a:cs typeface="Times New Roman"/>
              </a:rPr>
              <a:t>d</a:t>
            </a:r>
            <a:r>
              <a:rPr sz="1903" spc="-13" dirty="0">
                <a:latin typeface="Times New Roman"/>
                <a:cs typeface="Times New Roman"/>
              </a:rPr>
              <a:t>e</a:t>
            </a:r>
            <a:r>
              <a:rPr sz="1903" spc="-26" dirty="0">
                <a:latin typeface="Times New Roman"/>
                <a:cs typeface="Times New Roman"/>
              </a:rPr>
              <a:t>t</a:t>
            </a:r>
            <a:r>
              <a:rPr sz="1903" spc="4" dirty="0">
                <a:latin typeface="Times New Roman"/>
                <a:cs typeface="Times New Roman"/>
              </a:rPr>
              <a:t>erm</a:t>
            </a:r>
            <a:r>
              <a:rPr sz="1903" dirty="0">
                <a:latin typeface="Times New Roman"/>
                <a:cs typeface="Times New Roman"/>
              </a:rPr>
              <a:t>i</a:t>
            </a:r>
            <a:r>
              <a:rPr sz="1903" spc="-8" dirty="0">
                <a:latin typeface="Times New Roman"/>
                <a:cs typeface="Times New Roman"/>
              </a:rPr>
              <a:t>n</a:t>
            </a:r>
            <a:r>
              <a:rPr sz="1903" dirty="0">
                <a:latin typeface="Times New Roman"/>
                <a:cs typeface="Times New Roman"/>
              </a:rPr>
              <a:t>e </a:t>
            </a:r>
            <a:r>
              <a:rPr sz="1903" spc="-126" dirty="0">
                <a:latin typeface="Times New Roman"/>
                <a:cs typeface="Times New Roman"/>
              </a:rPr>
              <a:t> </a:t>
            </a:r>
            <a:r>
              <a:rPr sz="1903" spc="13" dirty="0">
                <a:latin typeface="Times New Roman"/>
                <a:cs typeface="Times New Roman"/>
              </a:rPr>
              <a:t>w</a:t>
            </a:r>
            <a:r>
              <a:rPr sz="1903" spc="-8" dirty="0">
                <a:latin typeface="Times New Roman"/>
                <a:cs typeface="Times New Roman"/>
              </a:rPr>
              <a:t>h</a:t>
            </a:r>
            <a:r>
              <a:rPr sz="1903" spc="4" dirty="0">
                <a:latin typeface="Times New Roman"/>
                <a:cs typeface="Times New Roman"/>
              </a:rPr>
              <a:t>e</a:t>
            </a:r>
            <a:r>
              <a:rPr sz="1903" spc="-8" dirty="0">
                <a:latin typeface="Times New Roman"/>
                <a:cs typeface="Times New Roman"/>
              </a:rPr>
              <a:t>t</a:t>
            </a:r>
            <a:r>
              <a:rPr sz="1903" spc="8" dirty="0">
                <a:latin typeface="Times New Roman"/>
                <a:cs typeface="Times New Roman"/>
              </a:rPr>
              <a:t>h</a:t>
            </a:r>
            <a:r>
              <a:rPr sz="1903" spc="4" dirty="0">
                <a:latin typeface="Times New Roman"/>
                <a:cs typeface="Times New Roman"/>
              </a:rPr>
              <a:t>e</a:t>
            </a:r>
            <a:r>
              <a:rPr sz="1903" dirty="0">
                <a:latin typeface="Times New Roman"/>
                <a:cs typeface="Times New Roman"/>
              </a:rPr>
              <a:t>r </a:t>
            </a:r>
            <a:r>
              <a:rPr sz="1903" spc="251" dirty="0">
                <a:latin typeface="Times New Roman"/>
                <a:cs typeface="Times New Roman"/>
              </a:rPr>
              <a:t> </a:t>
            </a:r>
            <a:r>
              <a:rPr sz="1903" dirty="0">
                <a:latin typeface="Times New Roman"/>
                <a:cs typeface="Times New Roman"/>
              </a:rPr>
              <a:t>it </a:t>
            </a:r>
            <a:r>
              <a:rPr sz="1903" spc="-140" dirty="0">
                <a:latin typeface="Times New Roman"/>
                <a:cs typeface="Times New Roman"/>
              </a:rPr>
              <a:t> </a:t>
            </a:r>
            <a:r>
              <a:rPr sz="1903" dirty="0">
                <a:latin typeface="Times New Roman"/>
                <a:cs typeface="Times New Roman"/>
              </a:rPr>
              <a:t>is</a:t>
            </a:r>
            <a:r>
              <a:rPr sz="1903" spc="384" dirty="0">
                <a:latin typeface="Times New Roman"/>
                <a:cs typeface="Times New Roman"/>
              </a:rPr>
              <a:t> </a:t>
            </a:r>
            <a:r>
              <a:rPr sz="1903" spc="-8" dirty="0">
                <a:latin typeface="Times New Roman"/>
                <a:cs typeface="Times New Roman"/>
              </a:rPr>
              <a:t>w</a:t>
            </a:r>
            <a:r>
              <a:rPr sz="1903" dirty="0">
                <a:latin typeface="Times New Roman"/>
                <a:cs typeface="Times New Roman"/>
              </a:rPr>
              <a:t>i</a:t>
            </a:r>
            <a:r>
              <a:rPr sz="1903" spc="13" dirty="0">
                <a:latin typeface="Times New Roman"/>
                <a:cs typeface="Times New Roman"/>
              </a:rPr>
              <a:t>t</a:t>
            </a:r>
            <a:r>
              <a:rPr sz="1903" spc="-8" dirty="0">
                <a:latin typeface="Times New Roman"/>
                <a:cs typeface="Times New Roman"/>
              </a:rPr>
              <a:t>h</a:t>
            </a:r>
            <a:r>
              <a:rPr sz="1903" dirty="0">
                <a:latin typeface="Times New Roman"/>
                <a:cs typeface="Times New Roman"/>
              </a:rPr>
              <a:t>in </a:t>
            </a:r>
            <a:r>
              <a:rPr sz="1903" spc="-121" dirty="0">
                <a:latin typeface="Times New Roman"/>
                <a:cs typeface="Times New Roman"/>
              </a:rPr>
              <a:t> </a:t>
            </a:r>
            <a:r>
              <a:rPr sz="1903" dirty="0">
                <a:latin typeface="Times New Roman"/>
                <a:cs typeface="Times New Roman"/>
              </a:rPr>
              <a:t>a</a:t>
            </a:r>
            <a:r>
              <a:rPr sz="1903" spc="-4" dirty="0">
                <a:latin typeface="Times New Roman"/>
                <a:cs typeface="Times New Roman"/>
              </a:rPr>
              <a:t>cc</a:t>
            </a:r>
            <a:r>
              <a:rPr sz="1903" spc="-13" dirty="0">
                <a:latin typeface="Times New Roman"/>
                <a:cs typeface="Times New Roman"/>
              </a:rPr>
              <a:t>e</a:t>
            </a:r>
            <a:r>
              <a:rPr sz="1903" spc="-8" dirty="0">
                <a:latin typeface="Times New Roman"/>
                <a:cs typeface="Times New Roman"/>
              </a:rPr>
              <a:t>p</a:t>
            </a:r>
            <a:r>
              <a:rPr sz="1903" spc="-26" dirty="0">
                <a:latin typeface="Times New Roman"/>
                <a:cs typeface="Times New Roman"/>
              </a:rPr>
              <a:t>t</a:t>
            </a:r>
            <a:r>
              <a:rPr sz="1903" dirty="0">
                <a:latin typeface="Times New Roman"/>
                <a:cs typeface="Times New Roman"/>
              </a:rPr>
              <a:t>a</a:t>
            </a:r>
            <a:r>
              <a:rPr sz="1903" spc="8" dirty="0">
                <a:latin typeface="Times New Roman"/>
                <a:cs typeface="Times New Roman"/>
              </a:rPr>
              <a:t>b</a:t>
            </a:r>
            <a:r>
              <a:rPr sz="1903" dirty="0">
                <a:latin typeface="Times New Roman"/>
                <a:cs typeface="Times New Roman"/>
              </a:rPr>
              <a:t>le li</a:t>
            </a:r>
            <a:r>
              <a:rPr sz="1903" spc="4" dirty="0">
                <a:latin typeface="Times New Roman"/>
                <a:cs typeface="Times New Roman"/>
              </a:rPr>
              <a:t>m</a:t>
            </a:r>
            <a:r>
              <a:rPr sz="1903" dirty="0">
                <a:latin typeface="Times New Roman"/>
                <a:cs typeface="Times New Roman"/>
              </a:rPr>
              <a:t>i</a:t>
            </a:r>
            <a:r>
              <a:rPr sz="1903" spc="-8" dirty="0">
                <a:latin typeface="Times New Roman"/>
                <a:cs typeface="Times New Roman"/>
              </a:rPr>
              <a:t>t</a:t>
            </a:r>
            <a:r>
              <a:rPr sz="1903" dirty="0">
                <a:latin typeface="Times New Roman"/>
                <a:cs typeface="Times New Roman"/>
              </a:rPr>
              <a:t>s.</a:t>
            </a:r>
            <a:endParaRPr sz="1903">
              <a:latin typeface="Times New Roman"/>
              <a:cs typeface="Times New Roman"/>
            </a:endParaRPr>
          </a:p>
        </p:txBody>
      </p:sp>
      <p:sp>
        <p:nvSpPr>
          <p:cNvPr id="3" name="object 3"/>
          <p:cNvSpPr txBox="1"/>
          <p:nvPr/>
        </p:nvSpPr>
        <p:spPr>
          <a:xfrm>
            <a:off x="2114678" y="1215109"/>
            <a:ext cx="7939631" cy="418383"/>
          </a:xfrm>
          <a:prstGeom prst="rect">
            <a:avLst/>
          </a:prstGeom>
        </p:spPr>
        <p:txBody>
          <a:bodyPr wrap="square" lIns="0" tIns="0" rIns="0" bIns="0" rtlCol="0">
            <a:noAutofit/>
          </a:bodyPr>
          <a:lstStyle/>
          <a:p>
            <a:pPr marL="82788">
              <a:lnSpc>
                <a:spcPct val="95825"/>
              </a:lnSpc>
              <a:spcBef>
                <a:spcPts val="326"/>
              </a:spcBef>
            </a:pPr>
            <a:r>
              <a:rPr sz="2174" spc="-26" dirty="0">
                <a:latin typeface="Times New Roman"/>
                <a:cs typeface="Times New Roman"/>
              </a:rPr>
              <a:t>R</a:t>
            </a:r>
            <a:r>
              <a:rPr sz="2174" spc="13" dirty="0">
                <a:latin typeface="Times New Roman"/>
                <a:cs typeface="Times New Roman"/>
              </a:rPr>
              <a:t>e</a:t>
            </a:r>
            <a:r>
              <a:rPr sz="2174" spc="-17" dirty="0">
                <a:latin typeface="Times New Roman"/>
                <a:cs typeface="Times New Roman"/>
              </a:rPr>
              <a:t>c</a:t>
            </a:r>
            <a:r>
              <a:rPr sz="2174" spc="4" dirty="0">
                <a:latin typeface="Times New Roman"/>
                <a:cs typeface="Times New Roman"/>
              </a:rPr>
              <a:t>o</a:t>
            </a:r>
            <a:r>
              <a:rPr sz="2174" spc="-26" dirty="0">
                <a:latin typeface="Times New Roman"/>
                <a:cs typeface="Times New Roman"/>
              </a:rPr>
              <a:t>v</a:t>
            </a:r>
            <a:r>
              <a:rPr sz="2174" spc="13" dirty="0">
                <a:latin typeface="Times New Roman"/>
                <a:cs typeface="Times New Roman"/>
              </a:rPr>
              <a:t>e</a:t>
            </a:r>
            <a:r>
              <a:rPr sz="2174" spc="-8" dirty="0">
                <a:latin typeface="Times New Roman"/>
                <a:cs typeface="Times New Roman"/>
              </a:rPr>
              <a:t>r</a:t>
            </a:r>
            <a:r>
              <a:rPr sz="2174" dirty="0">
                <a:latin typeface="Times New Roman"/>
                <a:cs typeface="Times New Roman"/>
              </a:rPr>
              <a:t>y</a:t>
            </a:r>
            <a:r>
              <a:rPr sz="2174" spc="-122" dirty="0">
                <a:latin typeface="Times New Roman"/>
                <a:cs typeface="Times New Roman"/>
              </a:rPr>
              <a:t> </a:t>
            </a:r>
            <a:r>
              <a:rPr sz="2174" spc="-185" dirty="0">
                <a:latin typeface="Times New Roman"/>
                <a:cs typeface="Times New Roman"/>
              </a:rPr>
              <a:t>T</a:t>
            </a:r>
            <a:r>
              <a:rPr sz="2174" spc="13" dirty="0">
                <a:latin typeface="Times New Roman"/>
                <a:cs typeface="Times New Roman"/>
              </a:rPr>
              <a:t>e</a:t>
            </a:r>
            <a:r>
              <a:rPr sz="2174" spc="-17" dirty="0">
                <a:latin typeface="Times New Roman"/>
                <a:cs typeface="Times New Roman"/>
              </a:rPr>
              <a:t>s</a:t>
            </a:r>
            <a:r>
              <a:rPr sz="2174" spc="-13" dirty="0">
                <a:latin typeface="Times New Roman"/>
                <a:cs typeface="Times New Roman"/>
              </a:rPr>
              <a:t>t</a:t>
            </a:r>
            <a:r>
              <a:rPr sz="2174" spc="8" dirty="0">
                <a:latin typeface="Times New Roman"/>
                <a:cs typeface="Times New Roman"/>
              </a:rPr>
              <a:t>i</a:t>
            </a:r>
            <a:r>
              <a:rPr sz="2174" spc="-13" dirty="0">
                <a:latin typeface="Times New Roman"/>
                <a:cs typeface="Times New Roman"/>
              </a:rPr>
              <a:t>n</a:t>
            </a:r>
            <a:r>
              <a:rPr sz="2174" dirty="0">
                <a:latin typeface="Times New Roman"/>
                <a:cs typeface="Times New Roman"/>
              </a:rPr>
              <a:t>g</a:t>
            </a:r>
            <a:endParaRPr sz="2174">
              <a:latin typeface="Times New Roman"/>
              <a:cs typeface="Times New Roman"/>
            </a:endParaRPr>
          </a:p>
        </p:txBody>
      </p:sp>
      <p:sp>
        <p:nvSpPr>
          <p:cNvPr id="2" name="object 2"/>
          <p:cNvSpPr txBox="1"/>
          <p:nvPr/>
        </p:nvSpPr>
        <p:spPr>
          <a:xfrm>
            <a:off x="2124344" y="1020185"/>
            <a:ext cx="7939630" cy="138081"/>
          </a:xfrm>
          <a:prstGeom prst="rect">
            <a:avLst/>
          </a:prstGeom>
        </p:spPr>
        <p:txBody>
          <a:bodyPr wrap="square" lIns="0" tIns="0" rIns="0" bIns="0" rtlCol="0">
            <a:noAutofit/>
          </a:bodyPr>
          <a:lstStyle/>
          <a:p>
            <a:pPr marL="23012">
              <a:lnSpc>
                <a:spcPts val="906"/>
              </a:lnSpc>
            </a:pPr>
            <a:endParaRPr sz="906"/>
          </a:p>
        </p:txBody>
      </p:sp>
      <p:sp>
        <p:nvSpPr>
          <p:cNvPr id="40" name="Footer Placeholder 4">
            <a:extLst>
              <a:ext uri="{FF2B5EF4-FFF2-40B4-BE49-F238E27FC236}">
                <a16:creationId xmlns:a16="http://schemas.microsoft.com/office/drawing/2014/main" id="{CBAADA72-64F1-F34F-B812-E3026F3837B1}"/>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41" name="Object 4">
            <a:extLst>
              <a:ext uri="{FF2B5EF4-FFF2-40B4-BE49-F238E27FC236}">
                <a16:creationId xmlns:a16="http://schemas.microsoft.com/office/drawing/2014/main" id="{0FFFE4AF-CB54-5943-8D1D-4001E1494BDB}"/>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7171" r:id="rId5" imgW="13937020" imgH="5409524" progId="">
                  <p:embed/>
                </p:oleObj>
              </mc:Choice>
              <mc:Fallback>
                <p:oleObj r:id="rId5" imgW="13937020" imgH="5409524" progId="">
                  <p:embed/>
                  <p:pic>
                    <p:nvPicPr>
                      <p:cNvPr id="41" name="Object 4">
                        <a:extLst>
                          <a:ext uri="{FF2B5EF4-FFF2-40B4-BE49-F238E27FC236}">
                            <a16:creationId xmlns:a16="http://schemas.microsoft.com/office/drawing/2014/main" id="{0FFFE4AF-CB54-5943-8D1D-4001E1494B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0293F-914C-F244-BCDA-1D2C7893132B}"/>
              </a:ext>
            </a:extLst>
          </p:cNvPr>
          <p:cNvSpPr/>
          <p:nvPr/>
        </p:nvSpPr>
        <p:spPr>
          <a:xfrm>
            <a:off x="2022624" y="184108"/>
            <a:ext cx="7870591" cy="4776949"/>
          </a:xfrm>
          <a:prstGeom prst="rect">
            <a:avLst/>
          </a:prstGeom>
        </p:spPr>
        <p:txBody>
          <a:bodyPr wrap="square">
            <a:spAutoFit/>
          </a:bodyPr>
          <a:lstStyle/>
          <a:p>
            <a:r>
              <a:rPr lang="en-IN" sz="4349" dirty="0">
                <a:latin typeface="Times New Roman" panose="02020603050405020304" pitchFamily="18" charset="0"/>
                <a:cs typeface="Times New Roman" panose="02020603050405020304" pitchFamily="18" charset="0"/>
              </a:rPr>
              <a:t>Performance Testing: </a:t>
            </a:r>
          </a:p>
          <a:p>
            <a:endParaRPr lang="en-IN" sz="3624" dirty="0">
              <a:latin typeface="Times New Roman" panose="02020603050405020304" pitchFamily="18" charset="0"/>
              <a:cs typeface="Times New Roman" panose="02020603050405020304" pitchFamily="18" charset="0"/>
            </a:endParaRPr>
          </a:p>
          <a:p>
            <a:pPr algn="just"/>
            <a:r>
              <a:rPr lang="en-IN" sz="2899" dirty="0">
                <a:latin typeface="Times New Roman" panose="02020603050405020304" pitchFamily="18" charset="0"/>
                <a:cs typeface="Times New Roman" panose="02020603050405020304" pitchFamily="18" charset="0"/>
              </a:rPr>
              <a:t>• Performance testing is generally executed to determine how a system or sub-system performs in terms of responsiveness and stability under a particular workload. </a:t>
            </a:r>
          </a:p>
          <a:p>
            <a:pPr algn="just"/>
            <a:endParaRPr lang="en-IN" sz="2174" dirty="0">
              <a:latin typeface="Times New Roman" panose="02020603050405020304" pitchFamily="18" charset="0"/>
              <a:cs typeface="Times New Roman" panose="02020603050405020304" pitchFamily="18" charset="0"/>
            </a:endParaRPr>
          </a:p>
          <a:p>
            <a:pPr algn="just"/>
            <a:r>
              <a:rPr lang="en-IN" sz="2899" dirty="0">
                <a:latin typeface="Times New Roman" panose="02020603050405020304" pitchFamily="18" charset="0"/>
                <a:cs typeface="Times New Roman" panose="02020603050405020304" pitchFamily="18" charset="0"/>
              </a:rPr>
              <a:t>• It can also serve to investigate measure, validate or verify other quality attributes of the system, such as scalability, reliability and resource usage. </a:t>
            </a:r>
            <a:endParaRPr lang="en-IN" sz="2174" dirty="0">
              <a:latin typeface="Times New Roman" panose="02020603050405020304" pitchFamily="18" charset="0"/>
              <a:cs typeface="Times New Roman" panose="02020603050405020304" pitchFamily="18" charset="0"/>
            </a:endParaRPr>
          </a:p>
        </p:txBody>
      </p:sp>
      <p:sp>
        <p:nvSpPr>
          <p:cNvPr id="5" name="object 51">
            <a:extLst>
              <a:ext uri="{FF2B5EF4-FFF2-40B4-BE49-F238E27FC236}">
                <a16:creationId xmlns:a16="http://schemas.microsoft.com/office/drawing/2014/main" id="{4519E705-C3AC-4041-87E9-72AE8A0C0D50}"/>
              </a:ext>
            </a:extLst>
          </p:cNvPr>
          <p:cNvSpPr/>
          <p:nvPr/>
        </p:nvSpPr>
        <p:spPr>
          <a:xfrm>
            <a:off x="8310812" y="4878846"/>
            <a:ext cx="1582403" cy="1484366"/>
          </a:xfrm>
          <a:prstGeom prst="rect">
            <a:avLst/>
          </a:prstGeom>
          <a:blipFill>
            <a:blip r:embed="rId3" cstate="print"/>
            <a:stretch>
              <a:fillRect/>
            </a:stretch>
          </a:blipFill>
        </p:spPr>
        <p:txBody>
          <a:bodyPr wrap="square" lIns="0" tIns="0" rIns="0" bIns="0" rtlCol="0">
            <a:noAutofit/>
          </a:bodyPr>
          <a:lstStyle/>
          <a:p>
            <a:endParaRPr sz="1631"/>
          </a:p>
        </p:txBody>
      </p:sp>
      <p:sp>
        <p:nvSpPr>
          <p:cNvPr id="6" name="Footer Placeholder 4">
            <a:extLst>
              <a:ext uri="{FF2B5EF4-FFF2-40B4-BE49-F238E27FC236}">
                <a16:creationId xmlns:a16="http://schemas.microsoft.com/office/drawing/2014/main" id="{D7044510-A2D2-B542-9315-A3FE099271F8}"/>
              </a:ext>
            </a:extLst>
          </p:cNvPr>
          <p:cNvSpPr txBox="1">
            <a:spLocks/>
          </p:cNvSpPr>
          <p:nvPr/>
        </p:nvSpPr>
        <p:spPr>
          <a:xfrm>
            <a:off x="3271202" y="6659222"/>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7" name="Object 4">
            <a:extLst>
              <a:ext uri="{FF2B5EF4-FFF2-40B4-BE49-F238E27FC236}">
                <a16:creationId xmlns:a16="http://schemas.microsoft.com/office/drawing/2014/main" id="{4EB80E6C-2DE4-0A4C-8731-248A5DCBCFD7}"/>
              </a:ext>
            </a:extLst>
          </p:cNvPr>
          <p:cNvGraphicFramePr>
            <a:graphicFrameLocks noChangeAspect="1"/>
          </p:cNvGraphicFramePr>
          <p:nvPr/>
        </p:nvGraphicFramePr>
        <p:xfrm>
          <a:off x="9421440" y="115067"/>
          <a:ext cx="1518886" cy="615609"/>
        </p:xfrm>
        <a:graphic>
          <a:graphicData uri="http://schemas.openxmlformats.org/presentationml/2006/ole">
            <mc:AlternateContent xmlns:mc="http://schemas.openxmlformats.org/markup-compatibility/2006">
              <mc:Choice xmlns:v="urn:schemas-microsoft-com:vml" Requires="v">
                <p:oleObj spid="_x0000_s8195" r:id="rId4" imgW="13937020" imgH="5409524" progId="">
                  <p:embed/>
                </p:oleObj>
              </mc:Choice>
              <mc:Fallback>
                <p:oleObj r:id="rId4" imgW="13937020" imgH="5409524" progId="">
                  <p:embed/>
                  <p:pic>
                    <p:nvPicPr>
                      <p:cNvPr id="7" name="Object 4">
                        <a:extLst>
                          <a:ext uri="{FF2B5EF4-FFF2-40B4-BE49-F238E27FC236}">
                            <a16:creationId xmlns:a16="http://schemas.microsoft.com/office/drawing/2014/main" id="{4EB80E6C-2DE4-0A4C-8731-248A5DCBCF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440" y="115067"/>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416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76540-0458-214D-9A1C-3F6DB7387EEF}"/>
              </a:ext>
            </a:extLst>
          </p:cNvPr>
          <p:cNvSpPr/>
          <p:nvPr/>
        </p:nvSpPr>
        <p:spPr>
          <a:xfrm>
            <a:off x="2091665" y="943551"/>
            <a:ext cx="8077711" cy="4944623"/>
          </a:xfrm>
          <a:prstGeom prst="rect">
            <a:avLst/>
          </a:prstGeom>
        </p:spPr>
        <p:txBody>
          <a:bodyPr wrap="square">
            <a:spAutoFit/>
          </a:bodyPr>
          <a:lstStyle/>
          <a:p>
            <a:pPr algn="just">
              <a:buFont typeface="Arial" panose="020B0604020202020204" pitchFamily="34" charset="0"/>
              <a:buChar char="•"/>
            </a:pPr>
            <a:r>
              <a:rPr lang="en-IN" sz="2899" b="1" dirty="0">
                <a:latin typeface="Times New Roman" panose="02020603050405020304" pitchFamily="18" charset="0"/>
                <a:cs typeface="Times New Roman" panose="02020603050405020304" pitchFamily="18" charset="0"/>
              </a:rPr>
              <a:t>Load Testing </a:t>
            </a:r>
            <a:r>
              <a:rPr lang="en-IN" sz="2537" dirty="0">
                <a:latin typeface="Times New Roman" panose="02020603050405020304" pitchFamily="18" charset="0"/>
                <a:cs typeface="Times New Roman" panose="02020603050405020304" pitchFamily="18" charset="0"/>
              </a:rPr>
              <a:t>is a testing that the system can continue to operate under a specific load, whether that be large quantities of data or a large number of users. </a:t>
            </a:r>
          </a:p>
          <a:p>
            <a:pPr algn="just"/>
            <a:endParaRPr lang="en-IN" sz="2537"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99" b="1" dirty="0">
                <a:latin typeface="Times New Roman" panose="02020603050405020304" pitchFamily="18" charset="0"/>
                <a:cs typeface="Times New Roman" panose="02020603050405020304" pitchFamily="18" charset="0"/>
              </a:rPr>
              <a:t>Volume testing </a:t>
            </a:r>
            <a:r>
              <a:rPr lang="en-IN" sz="2537" dirty="0">
                <a:latin typeface="Times New Roman" panose="02020603050405020304" pitchFamily="18" charset="0"/>
                <a:cs typeface="Times New Roman" panose="02020603050405020304" pitchFamily="18" charset="0"/>
              </a:rPr>
              <a:t>is a way to test software functions even when certain components (for example a file or database) increase radically in size. </a:t>
            </a:r>
          </a:p>
          <a:p>
            <a:pPr algn="just">
              <a:buFont typeface="Arial" panose="020B0604020202020204" pitchFamily="34" charset="0"/>
              <a:buChar char="•"/>
            </a:pPr>
            <a:endParaRPr lang="en-IN" sz="2537"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899" b="1" dirty="0">
                <a:latin typeface="Times New Roman" panose="02020603050405020304" pitchFamily="18" charset="0"/>
                <a:cs typeface="Times New Roman" panose="02020603050405020304" pitchFamily="18" charset="0"/>
              </a:rPr>
              <a:t>Stress testing </a:t>
            </a:r>
            <a:r>
              <a:rPr lang="en-IN" sz="2537" dirty="0">
                <a:latin typeface="Times New Roman" panose="02020603050405020304" pitchFamily="18" charset="0"/>
                <a:cs typeface="Times New Roman" panose="02020603050405020304" pitchFamily="18" charset="0"/>
              </a:rPr>
              <a:t>is a testing beyond normal operational capacity, often to a breaking point, in order to observe the results. It is a form of software testing that is used to determine the stability of a given system. </a:t>
            </a:r>
          </a:p>
        </p:txBody>
      </p:sp>
      <p:sp>
        <p:nvSpPr>
          <p:cNvPr id="3" name="Footer Placeholder 4">
            <a:extLst>
              <a:ext uri="{FF2B5EF4-FFF2-40B4-BE49-F238E27FC236}">
                <a16:creationId xmlns:a16="http://schemas.microsoft.com/office/drawing/2014/main" id="{76FE5B01-5DA1-5C43-9BF9-45C099B7F7A1}"/>
              </a:ext>
            </a:extLst>
          </p:cNvPr>
          <p:cNvSpPr txBox="1">
            <a:spLocks/>
          </p:cNvSpPr>
          <p:nvPr/>
        </p:nvSpPr>
        <p:spPr>
          <a:xfrm>
            <a:off x="2436866" y="6466772"/>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4" name="Object 4">
            <a:extLst>
              <a:ext uri="{FF2B5EF4-FFF2-40B4-BE49-F238E27FC236}">
                <a16:creationId xmlns:a16="http://schemas.microsoft.com/office/drawing/2014/main" id="{0FDA532C-0AB0-0C43-8176-856F473DF1EC}"/>
              </a:ext>
            </a:extLst>
          </p:cNvPr>
          <p:cNvGraphicFramePr>
            <a:graphicFrameLocks noChangeAspect="1"/>
          </p:cNvGraphicFramePr>
          <p:nvPr/>
        </p:nvGraphicFramePr>
        <p:xfrm>
          <a:off x="9277506" y="25721"/>
          <a:ext cx="1518886" cy="615609"/>
        </p:xfrm>
        <a:graphic>
          <a:graphicData uri="http://schemas.openxmlformats.org/presentationml/2006/ole">
            <mc:AlternateContent xmlns:mc="http://schemas.openxmlformats.org/markup-compatibility/2006">
              <mc:Choice xmlns:v="urn:schemas-microsoft-com:vml" Requires="v">
                <p:oleObj spid="_x0000_s9219" r:id="rId3" imgW="13937020" imgH="5409524" progId="">
                  <p:embed/>
                </p:oleObj>
              </mc:Choice>
              <mc:Fallback>
                <p:oleObj r:id="rId3" imgW="13937020" imgH="5409524" progId="">
                  <p:embed/>
                  <p:pic>
                    <p:nvPicPr>
                      <p:cNvPr id="4" name="Object 4">
                        <a:extLst>
                          <a:ext uri="{FF2B5EF4-FFF2-40B4-BE49-F238E27FC236}">
                            <a16:creationId xmlns:a16="http://schemas.microsoft.com/office/drawing/2014/main" id="{0FDA532C-0AB0-0C43-8176-856F473DF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506" y="25721"/>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3624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2127105" y="1156194"/>
            <a:ext cx="7935488" cy="138081"/>
          </a:xfrm>
          <a:custGeom>
            <a:avLst/>
            <a:gdLst/>
            <a:ahLst/>
            <a:cxnLst/>
            <a:rect l="l" t="t" r="r" b="b"/>
            <a:pathLst>
              <a:path w="8758428" h="152400">
                <a:moveTo>
                  <a:pt x="0" y="0"/>
                </a:moveTo>
                <a:lnTo>
                  <a:pt x="8758428" y="0"/>
                </a:lnTo>
                <a:lnTo>
                  <a:pt x="8758428" y="152400"/>
                </a:lnTo>
                <a:lnTo>
                  <a:pt x="0" y="152400"/>
                </a:lnTo>
                <a:lnTo>
                  <a:pt x="0" y="0"/>
                </a:lnTo>
                <a:close/>
              </a:path>
            </a:pathLst>
          </a:custGeom>
          <a:solidFill>
            <a:srgbClr val="F2F2F2"/>
          </a:solidFill>
        </p:spPr>
        <p:txBody>
          <a:bodyPr wrap="square" lIns="0" tIns="0" rIns="0" bIns="0" rtlCol="0">
            <a:noAutofit/>
          </a:bodyPr>
          <a:lstStyle/>
          <a:p>
            <a:endParaRPr sz="1631"/>
          </a:p>
        </p:txBody>
      </p:sp>
      <p:sp>
        <p:nvSpPr>
          <p:cNvPr id="23" name="object 23"/>
          <p:cNvSpPr/>
          <p:nvPr/>
        </p:nvSpPr>
        <p:spPr>
          <a:xfrm>
            <a:off x="2127105" y="1163099"/>
            <a:ext cx="7928584" cy="411479"/>
          </a:xfrm>
          <a:custGeom>
            <a:avLst/>
            <a:gdLst/>
            <a:ahLst/>
            <a:cxnLst/>
            <a:rect l="l" t="t" r="r" b="b"/>
            <a:pathLst>
              <a:path w="8750807" h="454151">
                <a:moveTo>
                  <a:pt x="7619" y="0"/>
                </a:moveTo>
                <a:lnTo>
                  <a:pt x="5157" y="144779"/>
                </a:lnTo>
                <a:lnTo>
                  <a:pt x="7619" y="144779"/>
                </a:lnTo>
                <a:lnTo>
                  <a:pt x="7619" y="0"/>
                </a:lnTo>
                <a:close/>
              </a:path>
            </a:pathLst>
          </a:custGeom>
          <a:solidFill>
            <a:srgbClr val="BFBFBF"/>
          </a:solidFill>
        </p:spPr>
        <p:txBody>
          <a:bodyPr wrap="square" lIns="0" tIns="0" rIns="0" bIns="0" rtlCol="0">
            <a:noAutofit/>
          </a:bodyPr>
          <a:lstStyle/>
          <a:p>
            <a:endParaRPr sz="1631"/>
          </a:p>
        </p:txBody>
      </p:sp>
      <p:sp>
        <p:nvSpPr>
          <p:cNvPr id="24" name="object 24"/>
          <p:cNvSpPr/>
          <p:nvPr/>
        </p:nvSpPr>
        <p:spPr>
          <a:xfrm>
            <a:off x="2121582" y="1150672"/>
            <a:ext cx="7941011" cy="430810"/>
          </a:xfrm>
          <a:custGeom>
            <a:avLst/>
            <a:gdLst/>
            <a:ahLst/>
            <a:cxnLst/>
            <a:rect l="l" t="t" r="r" b="b"/>
            <a:pathLst>
              <a:path w="8764523" h="475487">
                <a:moveTo>
                  <a:pt x="8764523" y="13716"/>
                </a:moveTo>
                <a:lnTo>
                  <a:pt x="8756903" y="6096"/>
                </a:lnTo>
                <a:lnTo>
                  <a:pt x="8764523" y="0"/>
                </a:lnTo>
                <a:lnTo>
                  <a:pt x="3048" y="0"/>
                </a:lnTo>
                <a:lnTo>
                  <a:pt x="0" y="3048"/>
                </a:lnTo>
                <a:lnTo>
                  <a:pt x="0" y="158496"/>
                </a:lnTo>
                <a:lnTo>
                  <a:pt x="11253" y="158496"/>
                </a:lnTo>
                <a:lnTo>
                  <a:pt x="13715" y="13716"/>
                </a:lnTo>
                <a:lnTo>
                  <a:pt x="8756903" y="13716"/>
                </a:lnTo>
                <a:lnTo>
                  <a:pt x="8756903" y="158496"/>
                </a:lnTo>
                <a:lnTo>
                  <a:pt x="8764523" y="158496"/>
                </a:lnTo>
                <a:lnTo>
                  <a:pt x="8764523" y="13716"/>
                </a:lnTo>
                <a:close/>
              </a:path>
            </a:pathLst>
          </a:custGeom>
          <a:solidFill>
            <a:srgbClr val="BFBFBF"/>
          </a:solidFill>
        </p:spPr>
        <p:txBody>
          <a:bodyPr wrap="square" lIns="0" tIns="0" rIns="0" bIns="0" rtlCol="0">
            <a:noAutofit/>
          </a:bodyPr>
          <a:lstStyle/>
          <a:p>
            <a:endParaRPr sz="1631"/>
          </a:p>
        </p:txBody>
      </p:sp>
      <p:sp>
        <p:nvSpPr>
          <p:cNvPr id="25" name="object 25"/>
          <p:cNvSpPr/>
          <p:nvPr/>
        </p:nvSpPr>
        <p:spPr>
          <a:xfrm>
            <a:off x="10055689" y="1150672"/>
            <a:ext cx="12427" cy="430810"/>
          </a:xfrm>
          <a:custGeom>
            <a:avLst/>
            <a:gdLst/>
            <a:ahLst/>
            <a:cxnLst/>
            <a:rect l="l" t="t" r="r" b="b"/>
            <a:pathLst>
              <a:path w="13716" h="475487">
                <a:moveTo>
                  <a:pt x="13716" y="3048"/>
                </a:moveTo>
                <a:lnTo>
                  <a:pt x="10667" y="0"/>
                </a:lnTo>
                <a:lnTo>
                  <a:pt x="7619" y="0"/>
                </a:lnTo>
                <a:lnTo>
                  <a:pt x="0" y="6096"/>
                </a:lnTo>
                <a:lnTo>
                  <a:pt x="7619" y="13716"/>
                </a:lnTo>
                <a:lnTo>
                  <a:pt x="7619" y="158496"/>
                </a:lnTo>
                <a:lnTo>
                  <a:pt x="13716" y="158496"/>
                </a:lnTo>
                <a:lnTo>
                  <a:pt x="13716" y="3048"/>
                </a:lnTo>
                <a:close/>
              </a:path>
            </a:pathLst>
          </a:custGeom>
          <a:solidFill>
            <a:srgbClr val="BFBFBF"/>
          </a:solidFill>
        </p:spPr>
        <p:txBody>
          <a:bodyPr wrap="square" lIns="0" tIns="0" rIns="0" bIns="0" rtlCol="0">
            <a:noAutofit/>
          </a:bodyPr>
          <a:lstStyle/>
          <a:p>
            <a:endParaRPr sz="1631"/>
          </a:p>
        </p:txBody>
      </p:sp>
      <p:sp>
        <p:nvSpPr>
          <p:cNvPr id="26" name="object 26"/>
          <p:cNvSpPr/>
          <p:nvPr/>
        </p:nvSpPr>
        <p:spPr>
          <a:xfrm>
            <a:off x="1951743" y="1294275"/>
            <a:ext cx="8284831" cy="3106812"/>
          </a:xfrm>
          <a:custGeom>
            <a:avLst/>
            <a:gdLst/>
            <a:ahLst/>
            <a:cxnLst/>
            <a:rect l="l" t="t" r="r" b="b"/>
            <a:pathLst>
              <a:path w="9143999" h="3429000">
                <a:moveTo>
                  <a:pt x="0" y="0"/>
                </a:moveTo>
                <a:lnTo>
                  <a:pt x="9143999" y="0"/>
                </a:lnTo>
                <a:lnTo>
                  <a:pt x="9143999" y="3429000"/>
                </a:lnTo>
                <a:lnTo>
                  <a:pt x="0" y="3429000"/>
                </a:lnTo>
                <a:lnTo>
                  <a:pt x="0" y="0"/>
                </a:lnTo>
                <a:close/>
              </a:path>
            </a:pathLst>
          </a:custGeom>
          <a:solidFill>
            <a:srgbClr val="FFFFFF"/>
          </a:solidFill>
        </p:spPr>
        <p:txBody>
          <a:bodyPr wrap="square" lIns="0" tIns="0" rIns="0" bIns="0" rtlCol="0">
            <a:noAutofit/>
          </a:bodyPr>
          <a:lstStyle/>
          <a:p>
            <a:endParaRPr sz="1631"/>
          </a:p>
        </p:txBody>
      </p:sp>
      <p:sp>
        <p:nvSpPr>
          <p:cNvPr id="30" name="object 30"/>
          <p:cNvSpPr/>
          <p:nvPr/>
        </p:nvSpPr>
        <p:spPr>
          <a:xfrm>
            <a:off x="3539669" y="1582865"/>
            <a:ext cx="6521544" cy="2420551"/>
          </a:xfrm>
          <a:custGeom>
            <a:avLst/>
            <a:gdLst/>
            <a:ahLst/>
            <a:cxnLst/>
            <a:rect l="l" t="t" r="r" b="b"/>
            <a:pathLst>
              <a:path w="7197852" h="2671571">
                <a:moveTo>
                  <a:pt x="7620" y="2663952"/>
                </a:moveTo>
                <a:lnTo>
                  <a:pt x="7197852" y="2663952"/>
                </a:lnTo>
                <a:lnTo>
                  <a:pt x="7197852" y="2671571"/>
                </a:lnTo>
                <a:lnTo>
                  <a:pt x="7620" y="2671571"/>
                </a:lnTo>
                <a:lnTo>
                  <a:pt x="0" y="2663952"/>
                </a:lnTo>
                <a:lnTo>
                  <a:pt x="7620" y="0"/>
                </a:lnTo>
                <a:lnTo>
                  <a:pt x="7620" y="2663952"/>
                </a:lnTo>
                <a:close/>
              </a:path>
            </a:pathLst>
          </a:custGeom>
          <a:solidFill>
            <a:srgbClr val="D8D8D8"/>
          </a:solidFill>
        </p:spPr>
        <p:txBody>
          <a:bodyPr wrap="square" lIns="0" tIns="0" rIns="0" bIns="0" rtlCol="0">
            <a:noAutofit/>
          </a:bodyPr>
          <a:lstStyle/>
          <a:p>
            <a:endParaRPr sz="1631"/>
          </a:p>
        </p:txBody>
      </p:sp>
      <p:sp>
        <p:nvSpPr>
          <p:cNvPr id="31" name="object 31"/>
          <p:cNvSpPr/>
          <p:nvPr/>
        </p:nvSpPr>
        <p:spPr>
          <a:xfrm>
            <a:off x="3534146" y="1570437"/>
            <a:ext cx="6532590" cy="2438502"/>
          </a:xfrm>
          <a:custGeom>
            <a:avLst/>
            <a:gdLst/>
            <a:ahLst/>
            <a:cxnLst/>
            <a:rect l="l" t="t" r="r" b="b"/>
            <a:pathLst>
              <a:path w="7210044" h="2691384">
                <a:moveTo>
                  <a:pt x="3048" y="0"/>
                </a:moveTo>
                <a:lnTo>
                  <a:pt x="7210044" y="0"/>
                </a:lnTo>
                <a:lnTo>
                  <a:pt x="7203948" y="7620"/>
                </a:lnTo>
                <a:lnTo>
                  <a:pt x="7210044" y="13716"/>
                </a:lnTo>
                <a:lnTo>
                  <a:pt x="7210044" y="2691384"/>
                </a:lnTo>
                <a:lnTo>
                  <a:pt x="6096" y="2691384"/>
                </a:lnTo>
                <a:lnTo>
                  <a:pt x="6096" y="13716"/>
                </a:lnTo>
                <a:lnTo>
                  <a:pt x="13716" y="7620"/>
                </a:lnTo>
                <a:lnTo>
                  <a:pt x="13716" y="13715"/>
                </a:lnTo>
                <a:lnTo>
                  <a:pt x="6096" y="2677668"/>
                </a:lnTo>
                <a:lnTo>
                  <a:pt x="13716" y="2685287"/>
                </a:lnTo>
                <a:lnTo>
                  <a:pt x="7203948" y="2685287"/>
                </a:lnTo>
                <a:lnTo>
                  <a:pt x="7203948" y="13715"/>
                </a:lnTo>
                <a:lnTo>
                  <a:pt x="13716" y="13715"/>
                </a:lnTo>
                <a:lnTo>
                  <a:pt x="13716" y="7620"/>
                </a:lnTo>
                <a:lnTo>
                  <a:pt x="6096" y="13716"/>
                </a:lnTo>
                <a:lnTo>
                  <a:pt x="6096" y="2691384"/>
                </a:lnTo>
                <a:lnTo>
                  <a:pt x="3048" y="2691384"/>
                </a:lnTo>
                <a:lnTo>
                  <a:pt x="0" y="2688336"/>
                </a:lnTo>
                <a:lnTo>
                  <a:pt x="0" y="3048"/>
                </a:lnTo>
                <a:lnTo>
                  <a:pt x="3048" y="0"/>
                </a:lnTo>
                <a:close/>
              </a:path>
            </a:pathLst>
          </a:custGeom>
          <a:solidFill>
            <a:srgbClr val="D8D8D8"/>
          </a:solidFill>
        </p:spPr>
        <p:txBody>
          <a:bodyPr wrap="square" lIns="0" tIns="0" rIns="0" bIns="0" rtlCol="0">
            <a:noAutofit/>
          </a:bodyPr>
          <a:lstStyle/>
          <a:p>
            <a:endParaRPr sz="1631"/>
          </a:p>
        </p:txBody>
      </p:sp>
      <p:sp>
        <p:nvSpPr>
          <p:cNvPr id="32" name="object 32"/>
          <p:cNvSpPr/>
          <p:nvPr/>
        </p:nvSpPr>
        <p:spPr>
          <a:xfrm>
            <a:off x="10061213" y="1570437"/>
            <a:ext cx="12427" cy="2438502"/>
          </a:xfrm>
          <a:custGeom>
            <a:avLst/>
            <a:gdLst/>
            <a:ahLst/>
            <a:cxnLst/>
            <a:rect l="l" t="t" r="r" b="b"/>
            <a:pathLst>
              <a:path w="13716" h="2691384">
                <a:moveTo>
                  <a:pt x="6096" y="2691384"/>
                </a:moveTo>
                <a:lnTo>
                  <a:pt x="6096" y="13716"/>
                </a:lnTo>
                <a:lnTo>
                  <a:pt x="0" y="7620"/>
                </a:lnTo>
                <a:lnTo>
                  <a:pt x="6096" y="0"/>
                </a:lnTo>
                <a:lnTo>
                  <a:pt x="10667" y="0"/>
                </a:lnTo>
                <a:lnTo>
                  <a:pt x="13716" y="3048"/>
                </a:lnTo>
                <a:lnTo>
                  <a:pt x="13716" y="2688336"/>
                </a:lnTo>
                <a:lnTo>
                  <a:pt x="10667" y="2691384"/>
                </a:lnTo>
                <a:lnTo>
                  <a:pt x="6096" y="2691384"/>
                </a:lnTo>
                <a:close/>
              </a:path>
            </a:pathLst>
          </a:custGeom>
          <a:solidFill>
            <a:srgbClr val="D8D8D8"/>
          </a:solidFill>
        </p:spPr>
        <p:txBody>
          <a:bodyPr wrap="square" lIns="0" tIns="0" rIns="0" bIns="0" rtlCol="0">
            <a:noAutofit/>
          </a:bodyPr>
          <a:lstStyle/>
          <a:p>
            <a:endParaRPr sz="1631"/>
          </a:p>
        </p:txBody>
      </p:sp>
      <p:sp>
        <p:nvSpPr>
          <p:cNvPr id="33" name="object 33"/>
          <p:cNvSpPr/>
          <p:nvPr/>
        </p:nvSpPr>
        <p:spPr>
          <a:xfrm>
            <a:off x="2127105" y="1294275"/>
            <a:ext cx="7935488" cy="280303"/>
          </a:xfrm>
          <a:custGeom>
            <a:avLst/>
            <a:gdLst/>
            <a:ahLst/>
            <a:cxnLst/>
            <a:rect l="l" t="t" r="r" b="b"/>
            <a:pathLst>
              <a:path w="8758428" h="309372">
                <a:moveTo>
                  <a:pt x="0" y="0"/>
                </a:moveTo>
                <a:lnTo>
                  <a:pt x="8758428" y="0"/>
                </a:lnTo>
                <a:lnTo>
                  <a:pt x="8758428" y="309372"/>
                </a:lnTo>
                <a:lnTo>
                  <a:pt x="0" y="309372"/>
                </a:lnTo>
                <a:lnTo>
                  <a:pt x="0" y="0"/>
                </a:lnTo>
                <a:close/>
              </a:path>
            </a:pathLst>
          </a:custGeom>
          <a:solidFill>
            <a:srgbClr val="F2F2F2"/>
          </a:solidFill>
        </p:spPr>
        <p:txBody>
          <a:bodyPr wrap="square" lIns="0" tIns="0" rIns="0" bIns="0" rtlCol="0">
            <a:noAutofit/>
          </a:bodyPr>
          <a:lstStyle/>
          <a:p>
            <a:endParaRPr sz="1631"/>
          </a:p>
        </p:txBody>
      </p:sp>
      <p:sp>
        <p:nvSpPr>
          <p:cNvPr id="34" name="object 34"/>
          <p:cNvSpPr/>
          <p:nvPr/>
        </p:nvSpPr>
        <p:spPr>
          <a:xfrm>
            <a:off x="2127105" y="1163099"/>
            <a:ext cx="7928584" cy="411479"/>
          </a:xfrm>
          <a:custGeom>
            <a:avLst/>
            <a:gdLst/>
            <a:ahLst/>
            <a:cxnLst/>
            <a:rect l="l" t="t" r="r" b="b"/>
            <a:pathLst>
              <a:path w="8750807" h="454151">
                <a:moveTo>
                  <a:pt x="8750807" y="448055"/>
                </a:moveTo>
                <a:lnTo>
                  <a:pt x="7619" y="448056"/>
                </a:lnTo>
                <a:lnTo>
                  <a:pt x="7619" y="144779"/>
                </a:lnTo>
                <a:lnTo>
                  <a:pt x="5157" y="144779"/>
                </a:lnTo>
                <a:lnTo>
                  <a:pt x="0" y="448055"/>
                </a:lnTo>
                <a:lnTo>
                  <a:pt x="7619" y="454151"/>
                </a:lnTo>
                <a:lnTo>
                  <a:pt x="8750807" y="454151"/>
                </a:lnTo>
                <a:lnTo>
                  <a:pt x="8750807" y="448055"/>
                </a:lnTo>
                <a:close/>
              </a:path>
            </a:pathLst>
          </a:custGeom>
          <a:solidFill>
            <a:srgbClr val="BFBFBF"/>
          </a:solidFill>
        </p:spPr>
        <p:txBody>
          <a:bodyPr wrap="square" lIns="0" tIns="0" rIns="0" bIns="0" rtlCol="0">
            <a:noAutofit/>
          </a:bodyPr>
          <a:lstStyle/>
          <a:p>
            <a:endParaRPr sz="1631"/>
          </a:p>
        </p:txBody>
      </p:sp>
      <p:sp>
        <p:nvSpPr>
          <p:cNvPr id="35" name="object 35"/>
          <p:cNvSpPr/>
          <p:nvPr/>
        </p:nvSpPr>
        <p:spPr>
          <a:xfrm>
            <a:off x="2121582" y="1150672"/>
            <a:ext cx="7941011" cy="430810"/>
          </a:xfrm>
          <a:custGeom>
            <a:avLst/>
            <a:gdLst/>
            <a:ahLst/>
            <a:cxnLst/>
            <a:rect l="l" t="t" r="r" b="b"/>
            <a:pathLst>
              <a:path w="8764523" h="475487">
                <a:moveTo>
                  <a:pt x="8764523" y="158496"/>
                </a:moveTo>
                <a:lnTo>
                  <a:pt x="8756903" y="158496"/>
                </a:lnTo>
                <a:lnTo>
                  <a:pt x="8756903" y="467868"/>
                </a:lnTo>
                <a:lnTo>
                  <a:pt x="13716" y="467868"/>
                </a:lnTo>
                <a:lnTo>
                  <a:pt x="6096" y="461772"/>
                </a:lnTo>
                <a:lnTo>
                  <a:pt x="11253" y="158496"/>
                </a:lnTo>
                <a:lnTo>
                  <a:pt x="0" y="158496"/>
                </a:lnTo>
                <a:lnTo>
                  <a:pt x="0" y="472439"/>
                </a:lnTo>
                <a:lnTo>
                  <a:pt x="3048" y="475487"/>
                </a:lnTo>
                <a:lnTo>
                  <a:pt x="8764523" y="475487"/>
                </a:lnTo>
                <a:lnTo>
                  <a:pt x="8764523" y="158496"/>
                </a:lnTo>
                <a:close/>
              </a:path>
            </a:pathLst>
          </a:custGeom>
          <a:solidFill>
            <a:srgbClr val="BFBFBF"/>
          </a:solidFill>
        </p:spPr>
        <p:txBody>
          <a:bodyPr wrap="square" lIns="0" tIns="0" rIns="0" bIns="0" rtlCol="0">
            <a:noAutofit/>
          </a:bodyPr>
          <a:lstStyle/>
          <a:p>
            <a:endParaRPr sz="1631"/>
          </a:p>
        </p:txBody>
      </p:sp>
      <p:sp>
        <p:nvSpPr>
          <p:cNvPr id="36" name="object 36"/>
          <p:cNvSpPr/>
          <p:nvPr/>
        </p:nvSpPr>
        <p:spPr>
          <a:xfrm>
            <a:off x="10055689" y="1150672"/>
            <a:ext cx="12427" cy="430810"/>
          </a:xfrm>
          <a:custGeom>
            <a:avLst/>
            <a:gdLst/>
            <a:ahLst/>
            <a:cxnLst/>
            <a:rect l="l" t="t" r="r" b="b"/>
            <a:pathLst>
              <a:path w="13716" h="475487">
                <a:moveTo>
                  <a:pt x="13716" y="472439"/>
                </a:moveTo>
                <a:lnTo>
                  <a:pt x="13716" y="158496"/>
                </a:lnTo>
                <a:lnTo>
                  <a:pt x="7619" y="158496"/>
                </a:lnTo>
                <a:lnTo>
                  <a:pt x="7619" y="475487"/>
                </a:lnTo>
                <a:lnTo>
                  <a:pt x="10667" y="475487"/>
                </a:lnTo>
                <a:lnTo>
                  <a:pt x="13716" y="472439"/>
                </a:lnTo>
                <a:close/>
              </a:path>
            </a:pathLst>
          </a:custGeom>
          <a:solidFill>
            <a:srgbClr val="BFBFBF"/>
          </a:solidFill>
        </p:spPr>
        <p:txBody>
          <a:bodyPr wrap="square" lIns="0" tIns="0" rIns="0" bIns="0" rtlCol="0">
            <a:noAutofit/>
          </a:bodyPr>
          <a:lstStyle/>
          <a:p>
            <a:endParaRPr sz="1631"/>
          </a:p>
        </p:txBody>
      </p:sp>
      <p:sp>
        <p:nvSpPr>
          <p:cNvPr id="37" name="object 37"/>
          <p:cNvSpPr/>
          <p:nvPr/>
        </p:nvSpPr>
        <p:spPr>
          <a:xfrm>
            <a:off x="2127105" y="1582865"/>
            <a:ext cx="1407040" cy="2420551"/>
          </a:xfrm>
          <a:custGeom>
            <a:avLst/>
            <a:gdLst/>
            <a:ahLst/>
            <a:cxnLst/>
            <a:rect l="l" t="t" r="r" b="b"/>
            <a:pathLst>
              <a:path w="1552955" h="2671571">
                <a:moveTo>
                  <a:pt x="7620" y="2663952"/>
                </a:moveTo>
                <a:lnTo>
                  <a:pt x="1552955" y="2663952"/>
                </a:lnTo>
                <a:lnTo>
                  <a:pt x="1552955" y="2671571"/>
                </a:lnTo>
                <a:lnTo>
                  <a:pt x="7619" y="2671571"/>
                </a:lnTo>
                <a:lnTo>
                  <a:pt x="0" y="2663952"/>
                </a:lnTo>
                <a:lnTo>
                  <a:pt x="7620" y="0"/>
                </a:lnTo>
                <a:lnTo>
                  <a:pt x="7620" y="2663952"/>
                </a:lnTo>
                <a:close/>
              </a:path>
            </a:pathLst>
          </a:custGeom>
          <a:solidFill>
            <a:srgbClr val="D8D8D8"/>
          </a:solidFill>
        </p:spPr>
        <p:txBody>
          <a:bodyPr wrap="square" lIns="0" tIns="0" rIns="0" bIns="0" rtlCol="0">
            <a:noAutofit/>
          </a:bodyPr>
          <a:lstStyle/>
          <a:p>
            <a:endParaRPr sz="1631"/>
          </a:p>
        </p:txBody>
      </p:sp>
      <p:sp>
        <p:nvSpPr>
          <p:cNvPr id="38" name="object 38"/>
          <p:cNvSpPr/>
          <p:nvPr/>
        </p:nvSpPr>
        <p:spPr>
          <a:xfrm>
            <a:off x="2121582" y="1570437"/>
            <a:ext cx="1418087" cy="2438502"/>
          </a:xfrm>
          <a:custGeom>
            <a:avLst/>
            <a:gdLst/>
            <a:ahLst/>
            <a:cxnLst/>
            <a:rect l="l" t="t" r="r" b="b"/>
            <a:pathLst>
              <a:path w="1565148" h="2691384">
                <a:moveTo>
                  <a:pt x="3048" y="0"/>
                </a:moveTo>
                <a:lnTo>
                  <a:pt x="1565148" y="0"/>
                </a:lnTo>
                <a:lnTo>
                  <a:pt x="1559051" y="7620"/>
                </a:lnTo>
                <a:lnTo>
                  <a:pt x="1565148" y="13716"/>
                </a:lnTo>
                <a:lnTo>
                  <a:pt x="1565148" y="2691384"/>
                </a:lnTo>
                <a:lnTo>
                  <a:pt x="6096" y="2691384"/>
                </a:lnTo>
                <a:lnTo>
                  <a:pt x="6096" y="13716"/>
                </a:lnTo>
                <a:lnTo>
                  <a:pt x="13716" y="7620"/>
                </a:lnTo>
                <a:lnTo>
                  <a:pt x="13716" y="13715"/>
                </a:lnTo>
                <a:lnTo>
                  <a:pt x="6096" y="2677668"/>
                </a:lnTo>
                <a:lnTo>
                  <a:pt x="13716" y="2685287"/>
                </a:lnTo>
                <a:lnTo>
                  <a:pt x="1559051" y="2685287"/>
                </a:lnTo>
                <a:lnTo>
                  <a:pt x="1559051" y="13715"/>
                </a:lnTo>
                <a:lnTo>
                  <a:pt x="13716" y="13715"/>
                </a:lnTo>
                <a:lnTo>
                  <a:pt x="13716" y="7620"/>
                </a:lnTo>
                <a:lnTo>
                  <a:pt x="6096" y="13716"/>
                </a:lnTo>
                <a:lnTo>
                  <a:pt x="6096" y="2691384"/>
                </a:lnTo>
                <a:lnTo>
                  <a:pt x="3048" y="2691384"/>
                </a:lnTo>
                <a:lnTo>
                  <a:pt x="0" y="2688336"/>
                </a:lnTo>
                <a:lnTo>
                  <a:pt x="0" y="3048"/>
                </a:lnTo>
                <a:lnTo>
                  <a:pt x="3048" y="0"/>
                </a:lnTo>
                <a:close/>
              </a:path>
            </a:pathLst>
          </a:custGeom>
          <a:solidFill>
            <a:srgbClr val="D8D8D8"/>
          </a:solidFill>
        </p:spPr>
        <p:txBody>
          <a:bodyPr wrap="square" lIns="0" tIns="0" rIns="0" bIns="0" rtlCol="0">
            <a:noAutofit/>
          </a:bodyPr>
          <a:lstStyle/>
          <a:p>
            <a:endParaRPr sz="1631"/>
          </a:p>
        </p:txBody>
      </p:sp>
      <p:sp>
        <p:nvSpPr>
          <p:cNvPr id="39" name="object 39"/>
          <p:cNvSpPr/>
          <p:nvPr/>
        </p:nvSpPr>
        <p:spPr>
          <a:xfrm>
            <a:off x="3534145" y="1570437"/>
            <a:ext cx="12427" cy="2438502"/>
          </a:xfrm>
          <a:custGeom>
            <a:avLst/>
            <a:gdLst/>
            <a:ahLst/>
            <a:cxnLst/>
            <a:rect l="l" t="t" r="r" b="b"/>
            <a:pathLst>
              <a:path w="13716" h="2691384">
                <a:moveTo>
                  <a:pt x="6096" y="2691384"/>
                </a:moveTo>
                <a:lnTo>
                  <a:pt x="6096" y="13716"/>
                </a:lnTo>
                <a:lnTo>
                  <a:pt x="0" y="7620"/>
                </a:lnTo>
                <a:lnTo>
                  <a:pt x="6096" y="0"/>
                </a:lnTo>
                <a:lnTo>
                  <a:pt x="10668" y="0"/>
                </a:lnTo>
                <a:lnTo>
                  <a:pt x="13716" y="3048"/>
                </a:lnTo>
                <a:lnTo>
                  <a:pt x="13716" y="2688336"/>
                </a:lnTo>
                <a:lnTo>
                  <a:pt x="10668" y="2691384"/>
                </a:lnTo>
                <a:lnTo>
                  <a:pt x="6096" y="2691384"/>
                </a:lnTo>
                <a:close/>
              </a:path>
            </a:pathLst>
          </a:custGeom>
          <a:solidFill>
            <a:srgbClr val="D8D8D8"/>
          </a:solidFill>
        </p:spPr>
        <p:txBody>
          <a:bodyPr wrap="square" lIns="0" tIns="0" rIns="0" bIns="0" rtlCol="0">
            <a:noAutofit/>
          </a:bodyPr>
          <a:lstStyle/>
          <a:p>
            <a:endParaRPr sz="1631"/>
          </a:p>
        </p:txBody>
      </p:sp>
      <p:sp>
        <p:nvSpPr>
          <p:cNvPr id="40" name="object 40"/>
          <p:cNvSpPr/>
          <p:nvPr/>
        </p:nvSpPr>
        <p:spPr>
          <a:xfrm>
            <a:off x="2158864" y="1639477"/>
            <a:ext cx="1380805" cy="1350427"/>
          </a:xfrm>
          <a:prstGeom prst="rect">
            <a:avLst/>
          </a:prstGeom>
          <a:blipFill>
            <a:blip r:embed="rId3" cstate="print"/>
            <a:stretch>
              <a:fillRect/>
            </a:stretch>
          </a:blipFill>
        </p:spPr>
        <p:txBody>
          <a:bodyPr wrap="square" lIns="0" tIns="0" rIns="0" bIns="0" rtlCol="0">
            <a:noAutofit/>
          </a:bodyPr>
          <a:lstStyle/>
          <a:p>
            <a:endParaRPr sz="1631"/>
          </a:p>
        </p:txBody>
      </p:sp>
      <p:sp>
        <p:nvSpPr>
          <p:cNvPr id="21" name="object 21"/>
          <p:cNvSpPr txBox="1"/>
          <p:nvPr/>
        </p:nvSpPr>
        <p:spPr>
          <a:xfrm>
            <a:off x="2195777" y="530639"/>
            <a:ext cx="1270137" cy="529768"/>
          </a:xfrm>
          <a:prstGeom prst="rect">
            <a:avLst/>
          </a:prstGeom>
        </p:spPr>
        <p:txBody>
          <a:bodyPr wrap="square" lIns="0" tIns="0" rIns="0" bIns="0" rtlCol="0">
            <a:noAutofit/>
          </a:bodyPr>
          <a:lstStyle/>
          <a:p>
            <a:pPr marL="11506">
              <a:lnSpc>
                <a:spcPts val="4163"/>
              </a:lnSpc>
              <a:spcBef>
                <a:spcPts val="207"/>
              </a:spcBef>
            </a:pPr>
            <a:r>
              <a:rPr sz="3986" spc="-185" dirty="0">
                <a:latin typeface="Times New Roman"/>
                <a:cs typeface="Times New Roman"/>
              </a:rPr>
              <a:t>T</a:t>
            </a:r>
            <a:r>
              <a:rPr sz="3986" spc="-8" dirty="0">
                <a:latin typeface="Times New Roman"/>
                <a:cs typeface="Times New Roman"/>
              </a:rPr>
              <a:t>y</a:t>
            </a:r>
            <a:r>
              <a:rPr sz="3986" spc="17" dirty="0">
                <a:latin typeface="Times New Roman"/>
                <a:cs typeface="Times New Roman"/>
              </a:rPr>
              <a:t>p</a:t>
            </a:r>
            <a:r>
              <a:rPr sz="3986" spc="13" dirty="0">
                <a:latin typeface="Times New Roman"/>
                <a:cs typeface="Times New Roman"/>
              </a:rPr>
              <a:t>e</a:t>
            </a:r>
            <a:r>
              <a:rPr sz="3986" dirty="0">
                <a:latin typeface="Times New Roman"/>
                <a:cs typeface="Times New Roman"/>
              </a:rPr>
              <a:t>s</a:t>
            </a:r>
            <a:endParaRPr sz="3986">
              <a:latin typeface="Times New Roman"/>
              <a:cs typeface="Times New Roman"/>
            </a:endParaRPr>
          </a:p>
        </p:txBody>
      </p:sp>
      <p:sp>
        <p:nvSpPr>
          <p:cNvPr id="20" name="object 20"/>
          <p:cNvSpPr txBox="1"/>
          <p:nvPr/>
        </p:nvSpPr>
        <p:spPr>
          <a:xfrm>
            <a:off x="3477867" y="530639"/>
            <a:ext cx="522166" cy="529768"/>
          </a:xfrm>
          <a:prstGeom prst="rect">
            <a:avLst/>
          </a:prstGeom>
        </p:spPr>
        <p:txBody>
          <a:bodyPr wrap="square" lIns="0" tIns="0" rIns="0" bIns="0" rtlCol="0">
            <a:noAutofit/>
          </a:bodyPr>
          <a:lstStyle/>
          <a:p>
            <a:pPr marL="11506">
              <a:lnSpc>
                <a:spcPts val="4163"/>
              </a:lnSpc>
              <a:spcBef>
                <a:spcPts val="207"/>
              </a:spcBef>
            </a:pPr>
            <a:r>
              <a:rPr sz="3986" spc="13" dirty="0">
                <a:latin typeface="Times New Roman"/>
                <a:cs typeface="Times New Roman"/>
              </a:rPr>
              <a:t>o</a:t>
            </a:r>
            <a:r>
              <a:rPr sz="3986" dirty="0">
                <a:latin typeface="Times New Roman"/>
                <a:cs typeface="Times New Roman"/>
              </a:rPr>
              <a:t>f</a:t>
            </a:r>
            <a:endParaRPr sz="3986">
              <a:latin typeface="Times New Roman"/>
              <a:cs typeface="Times New Roman"/>
            </a:endParaRPr>
          </a:p>
        </p:txBody>
      </p:sp>
      <p:sp>
        <p:nvSpPr>
          <p:cNvPr id="19" name="object 19"/>
          <p:cNvSpPr txBox="1"/>
          <p:nvPr/>
        </p:nvSpPr>
        <p:spPr>
          <a:xfrm>
            <a:off x="4015027" y="530639"/>
            <a:ext cx="4331443" cy="529768"/>
          </a:xfrm>
          <a:prstGeom prst="rect">
            <a:avLst/>
          </a:prstGeom>
        </p:spPr>
        <p:txBody>
          <a:bodyPr wrap="square" lIns="0" tIns="0" rIns="0" bIns="0" rtlCol="0">
            <a:noAutofit/>
          </a:bodyPr>
          <a:lstStyle/>
          <a:p>
            <a:pPr marL="11506">
              <a:lnSpc>
                <a:spcPts val="4163"/>
              </a:lnSpc>
              <a:spcBef>
                <a:spcPts val="207"/>
              </a:spcBef>
            </a:pPr>
            <a:r>
              <a:rPr sz="3986" spc="-35" dirty="0">
                <a:latin typeface="Times New Roman"/>
                <a:cs typeface="Times New Roman"/>
              </a:rPr>
              <a:t>S</a:t>
            </a:r>
            <a:r>
              <a:rPr sz="3986" spc="-49" dirty="0">
                <a:latin typeface="Times New Roman"/>
                <a:cs typeface="Times New Roman"/>
              </a:rPr>
              <a:t>y</a:t>
            </a:r>
            <a:r>
              <a:rPr sz="3986" spc="-4" dirty="0">
                <a:latin typeface="Times New Roman"/>
                <a:cs typeface="Times New Roman"/>
              </a:rPr>
              <a:t>s</a:t>
            </a:r>
            <a:r>
              <a:rPr sz="3986" spc="-53" dirty="0">
                <a:latin typeface="Times New Roman"/>
                <a:cs typeface="Times New Roman"/>
              </a:rPr>
              <a:t>t</a:t>
            </a:r>
            <a:r>
              <a:rPr sz="3986" spc="13" dirty="0">
                <a:latin typeface="Times New Roman"/>
                <a:cs typeface="Times New Roman"/>
              </a:rPr>
              <a:t>e</a:t>
            </a:r>
            <a:r>
              <a:rPr sz="3986" dirty="0">
                <a:latin typeface="Times New Roman"/>
                <a:cs typeface="Times New Roman"/>
              </a:rPr>
              <a:t>m</a:t>
            </a:r>
            <a:r>
              <a:rPr sz="3986" spc="-108" dirty="0">
                <a:latin typeface="Times New Roman"/>
                <a:cs typeface="Times New Roman"/>
              </a:rPr>
              <a:t> </a:t>
            </a:r>
            <a:r>
              <a:rPr sz="3986" spc="-385"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23" dirty="0">
                <a:latin typeface="Times New Roman"/>
                <a:cs typeface="Times New Roman"/>
              </a:rPr>
              <a:t>t</a:t>
            </a:r>
            <a:r>
              <a:rPr sz="3986" spc="4" dirty="0">
                <a:latin typeface="Times New Roman"/>
                <a:cs typeface="Times New Roman"/>
              </a:rPr>
              <a:t>i</a:t>
            </a:r>
            <a:r>
              <a:rPr sz="3986" spc="-17" dirty="0">
                <a:latin typeface="Times New Roman"/>
                <a:cs typeface="Times New Roman"/>
              </a:rPr>
              <a:t>n</a:t>
            </a:r>
            <a:r>
              <a:rPr sz="3986" dirty="0">
                <a:latin typeface="Times New Roman"/>
                <a:cs typeface="Times New Roman"/>
              </a:rPr>
              <a:t>g</a:t>
            </a:r>
            <a:r>
              <a:rPr sz="3986" spc="-76" dirty="0">
                <a:latin typeface="Times New Roman"/>
                <a:cs typeface="Times New Roman"/>
              </a:rPr>
              <a:t> </a:t>
            </a:r>
            <a:r>
              <a:rPr sz="3986" spc="26" dirty="0">
                <a:latin typeface="Times New Roman"/>
                <a:cs typeface="Times New Roman"/>
              </a:rPr>
              <a:t>C</a:t>
            </a:r>
            <a:r>
              <a:rPr sz="3986" spc="-26" dirty="0">
                <a:latin typeface="Times New Roman"/>
                <a:cs typeface="Times New Roman"/>
              </a:rPr>
              <a:t>o</a:t>
            </a:r>
            <a:r>
              <a:rPr sz="3986" spc="-17" dirty="0">
                <a:latin typeface="Times New Roman"/>
                <a:cs typeface="Times New Roman"/>
              </a:rPr>
              <a:t>n</a:t>
            </a:r>
            <a:r>
              <a:rPr sz="3986" spc="23" dirty="0">
                <a:latin typeface="Times New Roman"/>
                <a:cs typeface="Times New Roman"/>
              </a:rPr>
              <a:t>t</a:t>
            </a:r>
            <a:r>
              <a:rPr sz="3986" dirty="0">
                <a:latin typeface="Times New Roman"/>
                <a:cs typeface="Times New Roman"/>
              </a:rPr>
              <a:t>.</a:t>
            </a:r>
            <a:endParaRPr sz="3986">
              <a:latin typeface="Times New Roman"/>
              <a:cs typeface="Times New Roman"/>
            </a:endParaRPr>
          </a:p>
        </p:txBody>
      </p:sp>
      <p:sp>
        <p:nvSpPr>
          <p:cNvPr id="15" name="object 15"/>
          <p:cNvSpPr txBox="1"/>
          <p:nvPr/>
        </p:nvSpPr>
        <p:spPr>
          <a:xfrm>
            <a:off x="3611027" y="1637899"/>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14" name="object 14"/>
          <p:cNvSpPr txBox="1"/>
          <p:nvPr/>
        </p:nvSpPr>
        <p:spPr>
          <a:xfrm>
            <a:off x="3921692" y="1637899"/>
            <a:ext cx="4735797" cy="844566"/>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It</a:t>
            </a:r>
            <a:r>
              <a:rPr sz="1903" spc="153" dirty="0">
                <a:latin typeface="Times New Roman"/>
                <a:cs typeface="Times New Roman"/>
              </a:rPr>
              <a:t> </a:t>
            </a:r>
            <a:r>
              <a:rPr sz="1903" spc="-23" dirty="0">
                <a:solidFill>
                  <a:srgbClr val="BF0000"/>
                </a:solidFill>
                <a:latin typeface="Times New Roman"/>
                <a:cs typeface="Times New Roman"/>
              </a:rPr>
              <a:t>e</a:t>
            </a:r>
            <a:r>
              <a:rPr sz="1903" spc="-53" dirty="0">
                <a:solidFill>
                  <a:srgbClr val="BF0000"/>
                </a:solidFill>
                <a:latin typeface="Times New Roman"/>
                <a:cs typeface="Times New Roman"/>
              </a:rPr>
              <a:t>x</a:t>
            </a:r>
            <a:r>
              <a:rPr sz="1903" spc="-4" dirty="0">
                <a:solidFill>
                  <a:srgbClr val="BF0000"/>
                </a:solidFill>
                <a:latin typeface="Times New Roman"/>
                <a:cs typeface="Times New Roman"/>
              </a:rPr>
              <a:t>e</a:t>
            </a:r>
            <a:r>
              <a:rPr sz="1903" spc="-8" dirty="0">
                <a:solidFill>
                  <a:srgbClr val="BF0000"/>
                </a:solidFill>
                <a:latin typeface="Times New Roman"/>
                <a:cs typeface="Times New Roman"/>
              </a:rPr>
              <a:t>r</a:t>
            </a:r>
            <a:r>
              <a:rPr sz="1903" spc="-13" dirty="0">
                <a:solidFill>
                  <a:srgbClr val="BF0000"/>
                </a:solidFill>
                <a:latin typeface="Times New Roman"/>
                <a:cs typeface="Times New Roman"/>
              </a:rPr>
              <a:t>c</a:t>
            </a:r>
            <a:r>
              <a:rPr sz="1903" spc="8" dirty="0">
                <a:solidFill>
                  <a:srgbClr val="BF0000"/>
                </a:solidFill>
                <a:latin typeface="Times New Roman"/>
                <a:cs typeface="Times New Roman"/>
              </a:rPr>
              <a:t>i</a:t>
            </a:r>
            <a:r>
              <a:rPr sz="1903" spc="4" dirty="0">
                <a:solidFill>
                  <a:srgbClr val="BF0000"/>
                </a:solidFill>
                <a:latin typeface="Times New Roman"/>
                <a:cs typeface="Times New Roman"/>
              </a:rPr>
              <a:t>s</a:t>
            </a:r>
            <a:r>
              <a:rPr sz="1903" spc="-4" dirty="0">
                <a:solidFill>
                  <a:srgbClr val="BF0000"/>
                </a:solidFill>
                <a:latin typeface="Times New Roman"/>
                <a:cs typeface="Times New Roman"/>
              </a:rPr>
              <a:t>e</a:t>
            </a:r>
            <a:r>
              <a:rPr sz="1903" dirty="0">
                <a:solidFill>
                  <a:srgbClr val="BF0000"/>
                </a:solidFill>
                <a:latin typeface="Times New Roman"/>
                <a:cs typeface="Times New Roman"/>
              </a:rPr>
              <a:t>s</a:t>
            </a:r>
            <a:r>
              <a:rPr sz="1903" spc="346" dirty="0">
                <a:solidFill>
                  <a:srgbClr val="BF0000"/>
                </a:solidFill>
                <a:latin typeface="Times New Roman"/>
                <a:cs typeface="Times New Roman"/>
              </a:rPr>
              <a:t> </a:t>
            </a:r>
            <a:r>
              <a:rPr sz="1903" spc="13" dirty="0">
                <a:latin typeface="Times New Roman"/>
                <a:cs typeface="Times New Roman"/>
              </a:rPr>
              <a:t>t</a:t>
            </a:r>
            <a:r>
              <a:rPr sz="1903" spc="-8" dirty="0">
                <a:latin typeface="Times New Roman"/>
                <a:cs typeface="Times New Roman"/>
              </a:rPr>
              <a:t>h</a:t>
            </a:r>
            <a:r>
              <a:rPr sz="1903" dirty="0">
                <a:latin typeface="Times New Roman"/>
                <a:cs typeface="Times New Roman"/>
              </a:rPr>
              <a:t>e</a:t>
            </a:r>
            <a:r>
              <a:rPr sz="1903" spc="394" dirty="0">
                <a:latin typeface="Times New Roman"/>
                <a:cs typeface="Times New Roman"/>
              </a:rPr>
              <a:t> </a:t>
            </a:r>
            <a:r>
              <a:rPr sz="1903" spc="4" dirty="0">
                <a:solidFill>
                  <a:srgbClr val="BF0000"/>
                </a:solidFill>
                <a:latin typeface="Times New Roman"/>
                <a:cs typeface="Times New Roman"/>
              </a:rPr>
              <a:t>so</a:t>
            </a:r>
            <a:r>
              <a:rPr sz="1903" spc="-13" dirty="0">
                <a:solidFill>
                  <a:srgbClr val="BF0000"/>
                </a:solidFill>
                <a:latin typeface="Times New Roman"/>
                <a:cs typeface="Times New Roman"/>
              </a:rPr>
              <a:t>f</a:t>
            </a:r>
            <a:r>
              <a:rPr sz="1903" spc="8" dirty="0">
                <a:solidFill>
                  <a:srgbClr val="BF0000"/>
                </a:solidFill>
                <a:latin typeface="Times New Roman"/>
                <a:cs typeface="Times New Roman"/>
              </a:rPr>
              <a:t>t</a:t>
            </a:r>
            <a:r>
              <a:rPr sz="1903" spc="-26" dirty="0">
                <a:solidFill>
                  <a:srgbClr val="BF0000"/>
                </a:solidFill>
                <a:latin typeface="Times New Roman"/>
                <a:cs typeface="Times New Roman"/>
              </a:rPr>
              <a:t>w</a:t>
            </a:r>
            <a:r>
              <a:rPr sz="1903" spc="-4" dirty="0">
                <a:solidFill>
                  <a:srgbClr val="BF0000"/>
                </a:solidFill>
                <a:latin typeface="Times New Roman"/>
                <a:cs typeface="Times New Roman"/>
              </a:rPr>
              <a:t>a</a:t>
            </a:r>
            <a:r>
              <a:rPr sz="1903" spc="-8" dirty="0">
                <a:solidFill>
                  <a:srgbClr val="BF0000"/>
                </a:solidFill>
                <a:latin typeface="Times New Roman"/>
                <a:cs typeface="Times New Roman"/>
              </a:rPr>
              <a:t>r</a:t>
            </a:r>
            <a:r>
              <a:rPr sz="1903" dirty="0">
                <a:solidFill>
                  <a:srgbClr val="BF0000"/>
                </a:solidFill>
                <a:latin typeface="Times New Roman"/>
                <a:cs typeface="Times New Roman"/>
              </a:rPr>
              <a:t>e </a:t>
            </a:r>
            <a:r>
              <a:rPr sz="1903" spc="120" dirty="0">
                <a:solidFill>
                  <a:srgbClr val="BF0000"/>
                </a:solidFill>
                <a:latin typeface="Times New Roman"/>
                <a:cs typeface="Times New Roman"/>
              </a:rPr>
              <a:t> </a:t>
            </a:r>
            <a:r>
              <a:rPr sz="1903" dirty="0">
                <a:latin typeface="Times New Roman"/>
                <a:cs typeface="Times New Roman"/>
              </a:rPr>
              <a:t>in</a:t>
            </a:r>
            <a:r>
              <a:rPr sz="1903" spc="184" dirty="0">
                <a:latin typeface="Times New Roman"/>
                <a:cs typeface="Times New Roman"/>
              </a:rPr>
              <a:t> </a:t>
            </a:r>
            <a:r>
              <a:rPr sz="1903" spc="-4" dirty="0">
                <a:solidFill>
                  <a:srgbClr val="BF0000"/>
                </a:solidFill>
                <a:latin typeface="Times New Roman"/>
                <a:cs typeface="Times New Roman"/>
              </a:rPr>
              <a:t>ea</a:t>
            </a:r>
            <a:r>
              <a:rPr sz="1903" spc="4" dirty="0">
                <a:solidFill>
                  <a:srgbClr val="BF0000"/>
                </a:solidFill>
                <a:latin typeface="Times New Roman"/>
                <a:cs typeface="Times New Roman"/>
              </a:rPr>
              <a:t>c</a:t>
            </a:r>
            <a:r>
              <a:rPr sz="1903" dirty="0">
                <a:solidFill>
                  <a:srgbClr val="BF0000"/>
                </a:solidFill>
                <a:latin typeface="Times New Roman"/>
                <a:cs typeface="Times New Roman"/>
              </a:rPr>
              <a:t>h</a:t>
            </a:r>
            <a:r>
              <a:rPr sz="1903" spc="358" dirty="0">
                <a:solidFill>
                  <a:srgbClr val="BF0000"/>
                </a:solidFill>
                <a:latin typeface="Times New Roman"/>
                <a:cs typeface="Times New Roman"/>
              </a:rPr>
              <a:t> </a:t>
            </a:r>
            <a:r>
              <a:rPr sz="1903" spc="13" dirty="0">
                <a:solidFill>
                  <a:srgbClr val="BF0000"/>
                </a:solidFill>
                <a:latin typeface="Times New Roman"/>
                <a:cs typeface="Times New Roman"/>
              </a:rPr>
              <a:t>e</a:t>
            </a:r>
            <a:r>
              <a:rPr sz="1903" spc="-31" dirty="0">
                <a:solidFill>
                  <a:srgbClr val="BF0000"/>
                </a:solidFill>
                <a:latin typeface="Times New Roman"/>
                <a:cs typeface="Times New Roman"/>
              </a:rPr>
              <a:t>n</a:t>
            </a:r>
            <a:r>
              <a:rPr sz="1903" spc="13" dirty="0">
                <a:solidFill>
                  <a:srgbClr val="BF0000"/>
                </a:solidFill>
                <a:latin typeface="Times New Roman"/>
                <a:cs typeface="Times New Roman"/>
              </a:rPr>
              <a:t>v</a:t>
            </a:r>
            <a:r>
              <a:rPr sz="1903" spc="-8" dirty="0">
                <a:solidFill>
                  <a:srgbClr val="BF0000"/>
                </a:solidFill>
                <a:latin typeface="Times New Roman"/>
                <a:cs typeface="Times New Roman"/>
              </a:rPr>
              <a:t>ir</a:t>
            </a:r>
            <a:r>
              <a:rPr sz="1903" spc="-13" dirty="0">
                <a:solidFill>
                  <a:srgbClr val="BF0000"/>
                </a:solidFill>
                <a:latin typeface="Times New Roman"/>
                <a:cs typeface="Times New Roman"/>
              </a:rPr>
              <a:t>on</a:t>
            </a:r>
            <a:r>
              <a:rPr sz="1903" spc="13" dirty="0">
                <a:solidFill>
                  <a:srgbClr val="BF0000"/>
                </a:solidFill>
                <a:latin typeface="Times New Roman"/>
                <a:cs typeface="Times New Roman"/>
              </a:rPr>
              <a:t>m</a:t>
            </a:r>
            <a:r>
              <a:rPr sz="1903" spc="-4" dirty="0">
                <a:solidFill>
                  <a:srgbClr val="BF0000"/>
                </a:solidFill>
                <a:latin typeface="Times New Roman"/>
                <a:cs typeface="Times New Roman"/>
              </a:rPr>
              <a:t>e</a:t>
            </a:r>
            <a:r>
              <a:rPr sz="1903" spc="-31" dirty="0">
                <a:solidFill>
                  <a:srgbClr val="BF0000"/>
                </a:solidFill>
                <a:latin typeface="Times New Roman"/>
                <a:cs typeface="Times New Roman"/>
              </a:rPr>
              <a:t>n</a:t>
            </a:r>
            <a:r>
              <a:rPr sz="1903" dirty="0">
                <a:solidFill>
                  <a:srgbClr val="BF0000"/>
                </a:solidFill>
                <a:latin typeface="Times New Roman"/>
                <a:cs typeface="Times New Roman"/>
              </a:rPr>
              <a:t>t</a:t>
            </a:r>
            <a:endParaRPr sz="1903">
              <a:latin typeface="Times New Roman"/>
              <a:cs typeface="Times New Roman"/>
            </a:endParaRPr>
          </a:p>
          <a:p>
            <a:pPr marL="11506" marR="36244">
              <a:lnSpc>
                <a:spcPct val="95825"/>
              </a:lnSpc>
            </a:pPr>
            <a:r>
              <a:rPr sz="1903" spc="-13" dirty="0">
                <a:solidFill>
                  <a:srgbClr val="BF0000"/>
                </a:solidFill>
                <a:latin typeface="Times New Roman"/>
                <a:cs typeface="Times New Roman"/>
              </a:rPr>
              <a:t>t</a:t>
            </a:r>
            <a:r>
              <a:rPr sz="1903" dirty="0">
                <a:solidFill>
                  <a:srgbClr val="BF0000"/>
                </a:solidFill>
                <a:latin typeface="Times New Roman"/>
                <a:cs typeface="Times New Roman"/>
              </a:rPr>
              <a:t>o</a:t>
            </a:r>
            <a:r>
              <a:rPr sz="1903" spc="120" dirty="0">
                <a:solidFill>
                  <a:srgbClr val="BF0000"/>
                </a:solidFill>
                <a:latin typeface="Times New Roman"/>
                <a:cs typeface="Times New Roman"/>
              </a:rPr>
              <a:t> </a:t>
            </a:r>
            <a:r>
              <a:rPr sz="1903" spc="4" dirty="0">
                <a:solidFill>
                  <a:srgbClr val="BF0000"/>
                </a:solidFill>
                <a:latin typeface="Times New Roman"/>
                <a:cs typeface="Times New Roman"/>
              </a:rPr>
              <a:t>o</a:t>
            </a:r>
            <a:r>
              <a:rPr sz="1903" spc="8" dirty="0">
                <a:solidFill>
                  <a:srgbClr val="BF0000"/>
                </a:solidFill>
                <a:latin typeface="Times New Roman"/>
                <a:cs typeface="Times New Roman"/>
              </a:rPr>
              <a:t>p</a:t>
            </a:r>
            <a:r>
              <a:rPr sz="1903" spc="-4" dirty="0">
                <a:solidFill>
                  <a:srgbClr val="BF0000"/>
                </a:solidFill>
                <a:latin typeface="Times New Roman"/>
                <a:cs typeface="Times New Roman"/>
              </a:rPr>
              <a:t>e</a:t>
            </a:r>
            <a:r>
              <a:rPr sz="1903" spc="-45" dirty="0">
                <a:solidFill>
                  <a:srgbClr val="BF0000"/>
                </a:solidFill>
                <a:latin typeface="Times New Roman"/>
                <a:cs typeface="Times New Roman"/>
              </a:rPr>
              <a:t>r</a:t>
            </a:r>
            <a:r>
              <a:rPr sz="1903" spc="-23" dirty="0">
                <a:solidFill>
                  <a:srgbClr val="BF0000"/>
                </a:solidFill>
                <a:latin typeface="Times New Roman"/>
                <a:cs typeface="Times New Roman"/>
              </a:rPr>
              <a:t>a</a:t>
            </a:r>
            <a:r>
              <a:rPr sz="1903" spc="-13" dirty="0">
                <a:solidFill>
                  <a:srgbClr val="BF0000"/>
                </a:solidFill>
                <a:latin typeface="Times New Roman"/>
                <a:cs typeface="Times New Roman"/>
              </a:rPr>
              <a:t>t</a:t>
            </a:r>
            <a:r>
              <a:rPr sz="1903" spc="-4" dirty="0">
                <a:solidFill>
                  <a:srgbClr val="BF0000"/>
                </a:solidFill>
                <a:latin typeface="Times New Roman"/>
                <a:cs typeface="Times New Roman"/>
              </a:rPr>
              <a:t>e</a:t>
            </a:r>
            <a:r>
              <a:rPr sz="1903" dirty="0">
                <a:latin typeface="Times New Roman"/>
                <a:cs typeface="Times New Roman"/>
              </a:rPr>
              <a:t>.</a:t>
            </a:r>
            <a:endParaRPr sz="1903">
              <a:latin typeface="Times New Roman"/>
              <a:cs typeface="Times New Roman"/>
            </a:endParaRPr>
          </a:p>
          <a:p>
            <a:pPr marL="11506" marR="36244">
              <a:lnSpc>
                <a:spcPct val="95825"/>
              </a:lnSpc>
              <a:spcBef>
                <a:spcPts val="95"/>
              </a:spcBef>
            </a:pPr>
            <a:r>
              <a:rPr sz="1903" dirty="0">
                <a:latin typeface="Times New Roman"/>
                <a:cs typeface="Times New Roman"/>
              </a:rPr>
              <a:t>In</a:t>
            </a:r>
            <a:r>
              <a:rPr sz="1903" spc="-68" dirty="0">
                <a:latin typeface="Times New Roman"/>
                <a:cs typeface="Times New Roman"/>
              </a:rPr>
              <a:t> </a:t>
            </a:r>
            <a:r>
              <a:rPr sz="1903" dirty="0">
                <a:latin typeface="Times New Roman"/>
                <a:cs typeface="Times New Roman"/>
              </a:rPr>
              <a:t>a</a:t>
            </a:r>
            <a:r>
              <a:rPr sz="1903" spc="8" dirty="0">
                <a:latin typeface="Times New Roman"/>
                <a:cs typeface="Times New Roman"/>
              </a:rPr>
              <a:t>dd</a:t>
            </a:r>
            <a:r>
              <a:rPr sz="1903" spc="-17" dirty="0">
                <a:latin typeface="Times New Roman"/>
                <a:cs typeface="Times New Roman"/>
              </a:rPr>
              <a:t>i</a:t>
            </a:r>
            <a:r>
              <a:rPr sz="1903" spc="13" dirty="0">
                <a:latin typeface="Times New Roman"/>
                <a:cs typeface="Times New Roman"/>
              </a:rPr>
              <a:t>t</a:t>
            </a:r>
            <a:r>
              <a:rPr sz="1903" dirty="0">
                <a:latin typeface="Times New Roman"/>
                <a:cs typeface="Times New Roman"/>
              </a:rPr>
              <a:t>i</a:t>
            </a:r>
            <a:r>
              <a:rPr sz="1903" spc="4" dirty="0">
                <a:latin typeface="Times New Roman"/>
                <a:cs typeface="Times New Roman"/>
              </a:rPr>
              <a:t>o</a:t>
            </a:r>
            <a:r>
              <a:rPr sz="1903" spc="-8" dirty="0">
                <a:latin typeface="Times New Roman"/>
                <a:cs typeface="Times New Roman"/>
              </a:rPr>
              <a:t>n</a:t>
            </a:r>
            <a:r>
              <a:rPr sz="1903" dirty="0">
                <a:latin typeface="Times New Roman"/>
                <a:cs typeface="Times New Roman"/>
              </a:rPr>
              <a:t>,</a:t>
            </a:r>
            <a:r>
              <a:rPr sz="1903" spc="-35" dirty="0">
                <a:latin typeface="Times New Roman"/>
                <a:cs typeface="Times New Roman"/>
              </a:rPr>
              <a:t> </a:t>
            </a:r>
            <a:r>
              <a:rPr sz="1903" spc="-17" dirty="0">
                <a:latin typeface="Times New Roman"/>
                <a:cs typeface="Times New Roman"/>
              </a:rPr>
              <a:t>i</a:t>
            </a:r>
            <a:r>
              <a:rPr sz="1903" dirty="0">
                <a:latin typeface="Times New Roman"/>
                <a:cs typeface="Times New Roman"/>
              </a:rPr>
              <a:t>t</a:t>
            </a:r>
            <a:r>
              <a:rPr sz="1903" spc="-35" dirty="0">
                <a:latin typeface="Times New Roman"/>
                <a:cs typeface="Times New Roman"/>
              </a:rPr>
              <a:t> </a:t>
            </a:r>
            <a:r>
              <a:rPr sz="1903" spc="-23" dirty="0">
                <a:solidFill>
                  <a:srgbClr val="BF0000"/>
                </a:solidFill>
                <a:latin typeface="Times New Roman"/>
                <a:cs typeface="Times New Roman"/>
              </a:rPr>
              <a:t>e</a:t>
            </a:r>
            <a:r>
              <a:rPr sz="1903" spc="-35" dirty="0">
                <a:solidFill>
                  <a:srgbClr val="BF0000"/>
                </a:solidFill>
                <a:latin typeface="Times New Roman"/>
                <a:cs typeface="Times New Roman"/>
              </a:rPr>
              <a:t>x</a:t>
            </a:r>
            <a:r>
              <a:rPr sz="1903" spc="-4" dirty="0">
                <a:solidFill>
                  <a:srgbClr val="BF0000"/>
                </a:solidFill>
                <a:latin typeface="Times New Roman"/>
                <a:cs typeface="Times New Roman"/>
              </a:rPr>
              <a:t>am</a:t>
            </a:r>
            <a:r>
              <a:rPr sz="1903" spc="-8" dirty="0">
                <a:solidFill>
                  <a:srgbClr val="BF0000"/>
                </a:solidFill>
                <a:latin typeface="Times New Roman"/>
                <a:cs typeface="Times New Roman"/>
              </a:rPr>
              <a:t>i</a:t>
            </a:r>
            <a:r>
              <a:rPr sz="1903" spc="8" dirty="0">
                <a:solidFill>
                  <a:srgbClr val="BF0000"/>
                </a:solidFill>
                <a:latin typeface="Times New Roman"/>
                <a:cs typeface="Times New Roman"/>
              </a:rPr>
              <a:t>n</a:t>
            </a:r>
            <a:r>
              <a:rPr sz="1903" spc="-4" dirty="0">
                <a:solidFill>
                  <a:srgbClr val="BF0000"/>
                </a:solidFill>
                <a:latin typeface="Times New Roman"/>
                <a:cs typeface="Times New Roman"/>
              </a:rPr>
              <a:t>e</a:t>
            </a:r>
            <a:r>
              <a:rPr sz="1903" dirty="0">
                <a:solidFill>
                  <a:srgbClr val="BF0000"/>
                </a:solidFill>
                <a:latin typeface="Times New Roman"/>
                <a:cs typeface="Times New Roman"/>
              </a:rPr>
              <a:t>s</a:t>
            </a:r>
            <a:endParaRPr sz="1903">
              <a:latin typeface="Times New Roman"/>
              <a:cs typeface="Times New Roman"/>
            </a:endParaRPr>
          </a:p>
        </p:txBody>
      </p:sp>
      <p:sp>
        <p:nvSpPr>
          <p:cNvPr id="13" name="object 13"/>
          <p:cNvSpPr txBox="1"/>
          <p:nvPr/>
        </p:nvSpPr>
        <p:spPr>
          <a:xfrm>
            <a:off x="8678528" y="1637899"/>
            <a:ext cx="1349860"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in</a:t>
            </a:r>
            <a:r>
              <a:rPr sz="1903" spc="151" dirty="0">
                <a:latin typeface="Times New Roman"/>
                <a:cs typeface="Times New Roman"/>
              </a:rPr>
              <a:t> </a:t>
            </a:r>
            <a:r>
              <a:rPr sz="1903" spc="-8" dirty="0">
                <a:latin typeface="Times New Roman"/>
                <a:cs typeface="Times New Roman"/>
              </a:rPr>
              <a:t>w</a:t>
            </a:r>
            <a:r>
              <a:rPr sz="1903" spc="8" dirty="0">
                <a:latin typeface="Times New Roman"/>
                <a:cs typeface="Times New Roman"/>
              </a:rPr>
              <a:t>h</a:t>
            </a:r>
            <a:r>
              <a:rPr sz="1903" dirty="0">
                <a:latin typeface="Times New Roman"/>
                <a:cs typeface="Times New Roman"/>
              </a:rPr>
              <a:t>i</a:t>
            </a:r>
            <a:r>
              <a:rPr sz="1903" spc="13" dirty="0">
                <a:latin typeface="Times New Roman"/>
                <a:cs typeface="Times New Roman"/>
              </a:rPr>
              <a:t>c</a:t>
            </a:r>
            <a:r>
              <a:rPr sz="1903" dirty="0">
                <a:latin typeface="Times New Roman"/>
                <a:cs typeface="Times New Roman"/>
              </a:rPr>
              <a:t>h</a:t>
            </a:r>
            <a:r>
              <a:rPr sz="1903" spc="225" dirty="0">
                <a:latin typeface="Times New Roman"/>
                <a:cs typeface="Times New Roman"/>
              </a:rPr>
              <a:t> </a:t>
            </a:r>
            <a:r>
              <a:rPr sz="1903" dirty="0">
                <a:latin typeface="Times New Roman"/>
                <a:cs typeface="Times New Roman"/>
              </a:rPr>
              <a:t>it</a:t>
            </a:r>
            <a:r>
              <a:rPr sz="1903" spc="144" dirty="0">
                <a:latin typeface="Times New Roman"/>
                <a:cs typeface="Times New Roman"/>
              </a:rPr>
              <a:t> </a:t>
            </a:r>
            <a:r>
              <a:rPr sz="1903" dirty="0">
                <a:latin typeface="Times New Roman"/>
                <a:cs typeface="Times New Roman"/>
              </a:rPr>
              <a:t>is</a:t>
            </a:r>
            <a:endParaRPr sz="1903">
              <a:latin typeface="Times New Roman"/>
              <a:cs typeface="Times New Roman"/>
            </a:endParaRPr>
          </a:p>
        </p:txBody>
      </p:sp>
      <p:sp>
        <p:nvSpPr>
          <p:cNvPr id="12" name="object 12"/>
          <p:cNvSpPr txBox="1"/>
          <p:nvPr/>
        </p:nvSpPr>
        <p:spPr>
          <a:xfrm>
            <a:off x="3611027" y="2217812"/>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11" name="object 11"/>
          <p:cNvSpPr txBox="1"/>
          <p:nvPr/>
        </p:nvSpPr>
        <p:spPr>
          <a:xfrm>
            <a:off x="4025285" y="2507827"/>
            <a:ext cx="143833" cy="554551"/>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a:p>
            <a:pPr marL="11506">
              <a:lnSpc>
                <a:spcPct val="95825"/>
              </a:lnSpc>
            </a:pPr>
            <a:r>
              <a:rPr sz="1903" dirty="0">
                <a:latin typeface="Times New Roman"/>
                <a:cs typeface="Times New Roman"/>
              </a:rPr>
              <a:t>•</a:t>
            </a:r>
            <a:endParaRPr sz="1903">
              <a:latin typeface="Times New Roman"/>
              <a:cs typeface="Times New Roman"/>
            </a:endParaRPr>
          </a:p>
        </p:txBody>
      </p:sp>
      <p:sp>
        <p:nvSpPr>
          <p:cNvPr id="10" name="object 10"/>
          <p:cNvSpPr txBox="1"/>
          <p:nvPr/>
        </p:nvSpPr>
        <p:spPr>
          <a:xfrm>
            <a:off x="4335948" y="2507828"/>
            <a:ext cx="4338553" cy="844566"/>
          </a:xfrm>
          <a:prstGeom prst="rect">
            <a:avLst/>
          </a:prstGeom>
        </p:spPr>
        <p:txBody>
          <a:bodyPr wrap="square" lIns="0" tIns="0" rIns="0" bIns="0" rtlCol="0">
            <a:noAutofit/>
          </a:bodyPr>
          <a:lstStyle/>
          <a:p>
            <a:pPr marL="11506" marR="30171">
              <a:lnSpc>
                <a:spcPts val="2034"/>
              </a:lnSpc>
              <a:spcBef>
                <a:spcPts val="101"/>
              </a:spcBef>
            </a:pPr>
            <a:r>
              <a:rPr sz="1903" dirty="0">
                <a:latin typeface="Times New Roman"/>
                <a:cs typeface="Times New Roman"/>
              </a:rPr>
              <a:t>all</a:t>
            </a:r>
            <a:r>
              <a:rPr sz="1903" spc="-10" dirty="0">
                <a:latin typeface="Times New Roman"/>
                <a:cs typeface="Times New Roman"/>
              </a:rPr>
              <a:t> </a:t>
            </a:r>
            <a:r>
              <a:rPr sz="1903" dirty="0">
                <a:solidFill>
                  <a:srgbClr val="BF0000"/>
                </a:solidFill>
                <a:latin typeface="Times New Roman"/>
                <a:cs typeface="Times New Roman"/>
              </a:rPr>
              <a:t>i</a:t>
            </a:r>
            <a:r>
              <a:rPr sz="1903" spc="-8" dirty="0">
                <a:solidFill>
                  <a:srgbClr val="BF0000"/>
                </a:solidFill>
                <a:latin typeface="Times New Roman"/>
                <a:cs typeface="Times New Roman"/>
              </a:rPr>
              <a:t>n</a:t>
            </a:r>
            <a:r>
              <a:rPr sz="1903" spc="-23" dirty="0">
                <a:solidFill>
                  <a:srgbClr val="BF0000"/>
                </a:solidFill>
                <a:latin typeface="Times New Roman"/>
                <a:cs typeface="Times New Roman"/>
              </a:rPr>
              <a:t>s</a:t>
            </a:r>
            <a:r>
              <a:rPr sz="1903" spc="-8" dirty="0">
                <a:solidFill>
                  <a:srgbClr val="BF0000"/>
                </a:solidFill>
                <a:latin typeface="Times New Roman"/>
                <a:cs typeface="Times New Roman"/>
              </a:rPr>
              <a:t>t</a:t>
            </a:r>
            <a:r>
              <a:rPr sz="1903" dirty="0">
                <a:solidFill>
                  <a:srgbClr val="BF0000"/>
                </a:solidFill>
                <a:latin typeface="Times New Roman"/>
                <a:cs typeface="Times New Roman"/>
              </a:rPr>
              <a:t>al</a:t>
            </a:r>
            <a:r>
              <a:rPr sz="1903" spc="-17" dirty="0">
                <a:solidFill>
                  <a:srgbClr val="BF0000"/>
                </a:solidFill>
                <a:latin typeface="Times New Roman"/>
                <a:cs typeface="Times New Roman"/>
              </a:rPr>
              <a:t>la</a:t>
            </a:r>
            <a:r>
              <a:rPr sz="1903" spc="13" dirty="0">
                <a:solidFill>
                  <a:srgbClr val="BF0000"/>
                </a:solidFill>
                <a:latin typeface="Times New Roman"/>
                <a:cs typeface="Times New Roman"/>
              </a:rPr>
              <a:t>t</a:t>
            </a:r>
            <a:r>
              <a:rPr sz="1903" dirty="0">
                <a:solidFill>
                  <a:srgbClr val="BF0000"/>
                </a:solidFill>
                <a:latin typeface="Times New Roman"/>
                <a:cs typeface="Times New Roman"/>
              </a:rPr>
              <a:t>i</a:t>
            </a:r>
            <a:r>
              <a:rPr sz="1903" spc="-13" dirty="0">
                <a:solidFill>
                  <a:srgbClr val="BF0000"/>
                </a:solidFill>
                <a:latin typeface="Times New Roman"/>
                <a:cs typeface="Times New Roman"/>
              </a:rPr>
              <a:t>o</a:t>
            </a:r>
            <a:r>
              <a:rPr sz="1903" dirty="0">
                <a:solidFill>
                  <a:srgbClr val="BF0000"/>
                </a:solidFill>
                <a:latin typeface="Times New Roman"/>
                <a:cs typeface="Times New Roman"/>
              </a:rPr>
              <a:t>n</a:t>
            </a:r>
            <a:r>
              <a:rPr sz="1903" spc="-26" dirty="0">
                <a:solidFill>
                  <a:srgbClr val="BF0000"/>
                </a:solidFill>
                <a:latin typeface="Times New Roman"/>
                <a:cs typeface="Times New Roman"/>
              </a:rPr>
              <a:t> </a:t>
            </a:r>
            <a:r>
              <a:rPr sz="1903" spc="8" dirty="0">
                <a:solidFill>
                  <a:srgbClr val="BF0000"/>
                </a:solidFill>
                <a:latin typeface="Times New Roman"/>
                <a:cs typeface="Times New Roman"/>
              </a:rPr>
              <a:t>p</a:t>
            </a:r>
            <a:r>
              <a:rPr sz="1903" spc="-35" dirty="0">
                <a:solidFill>
                  <a:srgbClr val="BF0000"/>
                </a:solidFill>
                <a:latin typeface="Times New Roman"/>
                <a:cs typeface="Times New Roman"/>
              </a:rPr>
              <a:t>r</a:t>
            </a:r>
            <a:r>
              <a:rPr sz="1903" spc="4" dirty="0">
                <a:solidFill>
                  <a:srgbClr val="BF0000"/>
                </a:solidFill>
                <a:latin typeface="Times New Roman"/>
                <a:cs typeface="Times New Roman"/>
              </a:rPr>
              <a:t>o</a:t>
            </a:r>
            <a:r>
              <a:rPr sz="1903" spc="-4" dirty="0">
                <a:solidFill>
                  <a:srgbClr val="BF0000"/>
                </a:solidFill>
                <a:latin typeface="Times New Roman"/>
                <a:cs typeface="Times New Roman"/>
              </a:rPr>
              <a:t>c</a:t>
            </a:r>
            <a:r>
              <a:rPr sz="1903" spc="4" dirty="0">
                <a:solidFill>
                  <a:srgbClr val="BF0000"/>
                </a:solidFill>
                <a:latin typeface="Times New Roman"/>
                <a:cs typeface="Times New Roman"/>
              </a:rPr>
              <a:t>e</a:t>
            </a:r>
            <a:r>
              <a:rPr sz="1903" spc="-8" dirty="0">
                <a:solidFill>
                  <a:srgbClr val="BF0000"/>
                </a:solidFill>
                <a:latin typeface="Times New Roman"/>
                <a:cs typeface="Times New Roman"/>
              </a:rPr>
              <a:t>d</a:t>
            </a:r>
            <a:r>
              <a:rPr sz="1903" spc="8" dirty="0">
                <a:solidFill>
                  <a:srgbClr val="BF0000"/>
                </a:solidFill>
                <a:latin typeface="Times New Roman"/>
                <a:cs typeface="Times New Roman"/>
              </a:rPr>
              <a:t>u</a:t>
            </a:r>
            <a:r>
              <a:rPr sz="1903" spc="-13" dirty="0">
                <a:solidFill>
                  <a:srgbClr val="BF0000"/>
                </a:solidFill>
                <a:latin typeface="Times New Roman"/>
                <a:cs typeface="Times New Roman"/>
              </a:rPr>
              <a:t>re</a:t>
            </a:r>
            <a:r>
              <a:rPr sz="1903" dirty="0">
                <a:solidFill>
                  <a:srgbClr val="BF0000"/>
                </a:solidFill>
                <a:latin typeface="Times New Roman"/>
                <a:cs typeface="Times New Roman"/>
              </a:rPr>
              <a:t>s</a:t>
            </a:r>
            <a:endParaRPr sz="1903">
              <a:latin typeface="Times New Roman"/>
              <a:cs typeface="Times New Roman"/>
            </a:endParaRPr>
          </a:p>
          <a:p>
            <a:pPr marL="11506">
              <a:lnSpc>
                <a:spcPct val="100041"/>
              </a:lnSpc>
            </a:pPr>
            <a:r>
              <a:rPr sz="1903" dirty="0">
                <a:solidFill>
                  <a:srgbClr val="BF0000"/>
                </a:solidFill>
                <a:latin typeface="Times New Roman"/>
                <a:cs typeface="Times New Roman"/>
              </a:rPr>
              <a:t>s</a:t>
            </a:r>
            <a:r>
              <a:rPr sz="1903" spc="-8" dirty="0">
                <a:solidFill>
                  <a:srgbClr val="BF0000"/>
                </a:solidFill>
                <a:latin typeface="Times New Roman"/>
                <a:cs typeface="Times New Roman"/>
              </a:rPr>
              <a:t>p</a:t>
            </a:r>
            <a:r>
              <a:rPr sz="1903" spc="4" dirty="0">
                <a:solidFill>
                  <a:srgbClr val="BF0000"/>
                </a:solidFill>
                <a:latin typeface="Times New Roman"/>
                <a:cs typeface="Times New Roman"/>
              </a:rPr>
              <a:t>e</a:t>
            </a:r>
            <a:r>
              <a:rPr sz="1903" spc="-4" dirty="0">
                <a:solidFill>
                  <a:srgbClr val="BF0000"/>
                </a:solidFill>
                <a:latin typeface="Times New Roman"/>
                <a:cs typeface="Times New Roman"/>
              </a:rPr>
              <a:t>c</a:t>
            </a:r>
            <a:r>
              <a:rPr sz="1903" dirty="0">
                <a:solidFill>
                  <a:srgbClr val="BF0000"/>
                </a:solidFill>
                <a:latin typeface="Times New Roman"/>
                <a:cs typeface="Times New Roman"/>
              </a:rPr>
              <a:t>ia</a:t>
            </a:r>
            <a:r>
              <a:rPr sz="1903" spc="23" dirty="0">
                <a:solidFill>
                  <a:srgbClr val="BF0000"/>
                </a:solidFill>
                <a:latin typeface="Times New Roman"/>
                <a:cs typeface="Times New Roman"/>
              </a:rPr>
              <a:t>l</a:t>
            </a:r>
            <a:r>
              <a:rPr sz="1903" dirty="0">
                <a:solidFill>
                  <a:srgbClr val="BF0000"/>
                </a:solidFill>
                <a:latin typeface="Times New Roman"/>
                <a:cs typeface="Times New Roman"/>
              </a:rPr>
              <a:t>i</a:t>
            </a:r>
            <a:r>
              <a:rPr sz="1903" spc="-45" dirty="0">
                <a:solidFill>
                  <a:srgbClr val="BF0000"/>
                </a:solidFill>
                <a:latin typeface="Times New Roman"/>
                <a:cs typeface="Times New Roman"/>
              </a:rPr>
              <a:t>z</a:t>
            </a:r>
            <a:r>
              <a:rPr sz="1903" spc="-13" dirty="0">
                <a:solidFill>
                  <a:srgbClr val="BF0000"/>
                </a:solidFill>
                <a:latin typeface="Times New Roman"/>
                <a:cs typeface="Times New Roman"/>
              </a:rPr>
              <a:t>e</a:t>
            </a:r>
            <a:r>
              <a:rPr sz="1903" dirty="0">
                <a:solidFill>
                  <a:srgbClr val="BF0000"/>
                </a:solidFill>
                <a:latin typeface="Times New Roman"/>
                <a:cs typeface="Times New Roman"/>
              </a:rPr>
              <a:t>d </a:t>
            </a:r>
            <a:r>
              <a:rPr sz="1903" spc="103" dirty="0">
                <a:solidFill>
                  <a:srgbClr val="BF0000"/>
                </a:solidFill>
                <a:latin typeface="Times New Roman"/>
                <a:cs typeface="Times New Roman"/>
              </a:rPr>
              <a:t> </a:t>
            </a:r>
            <a:r>
              <a:rPr sz="1903" dirty="0">
                <a:solidFill>
                  <a:srgbClr val="BF0000"/>
                </a:solidFill>
                <a:latin typeface="Times New Roman"/>
                <a:cs typeface="Times New Roman"/>
              </a:rPr>
              <a:t>i</a:t>
            </a:r>
            <a:r>
              <a:rPr sz="1903" spc="8" dirty="0">
                <a:solidFill>
                  <a:srgbClr val="BF0000"/>
                </a:solidFill>
                <a:latin typeface="Times New Roman"/>
                <a:cs typeface="Times New Roman"/>
              </a:rPr>
              <a:t>n</a:t>
            </a:r>
            <a:r>
              <a:rPr sz="1903" spc="-23" dirty="0">
                <a:solidFill>
                  <a:srgbClr val="BF0000"/>
                </a:solidFill>
                <a:latin typeface="Times New Roman"/>
                <a:cs typeface="Times New Roman"/>
              </a:rPr>
              <a:t>s</a:t>
            </a:r>
            <a:r>
              <a:rPr sz="1903" spc="-8" dirty="0">
                <a:solidFill>
                  <a:srgbClr val="BF0000"/>
                </a:solidFill>
                <a:latin typeface="Times New Roman"/>
                <a:cs typeface="Times New Roman"/>
              </a:rPr>
              <a:t>t</a:t>
            </a:r>
            <a:r>
              <a:rPr sz="1903" dirty="0">
                <a:solidFill>
                  <a:srgbClr val="BF0000"/>
                </a:solidFill>
                <a:latin typeface="Times New Roman"/>
                <a:cs typeface="Times New Roman"/>
              </a:rPr>
              <a:t>al</a:t>
            </a:r>
            <a:r>
              <a:rPr sz="1903" spc="-17" dirty="0">
                <a:solidFill>
                  <a:srgbClr val="BF0000"/>
                </a:solidFill>
                <a:latin typeface="Times New Roman"/>
                <a:cs typeface="Times New Roman"/>
              </a:rPr>
              <a:t>la</a:t>
            </a:r>
            <a:r>
              <a:rPr sz="1903" spc="13" dirty="0">
                <a:solidFill>
                  <a:srgbClr val="BF0000"/>
                </a:solidFill>
                <a:latin typeface="Times New Roman"/>
                <a:cs typeface="Times New Roman"/>
              </a:rPr>
              <a:t>t</a:t>
            </a:r>
            <a:r>
              <a:rPr sz="1903" dirty="0">
                <a:solidFill>
                  <a:srgbClr val="BF0000"/>
                </a:solidFill>
                <a:latin typeface="Times New Roman"/>
                <a:cs typeface="Times New Roman"/>
              </a:rPr>
              <a:t>i</a:t>
            </a:r>
            <a:r>
              <a:rPr sz="1903" spc="-13" dirty="0">
                <a:solidFill>
                  <a:srgbClr val="BF0000"/>
                </a:solidFill>
                <a:latin typeface="Times New Roman"/>
                <a:cs typeface="Times New Roman"/>
              </a:rPr>
              <a:t>o</a:t>
            </a:r>
            <a:r>
              <a:rPr sz="1903" dirty="0">
                <a:solidFill>
                  <a:srgbClr val="BF0000"/>
                </a:solidFill>
                <a:latin typeface="Times New Roman"/>
                <a:cs typeface="Times New Roman"/>
              </a:rPr>
              <a:t>n </a:t>
            </a:r>
            <a:r>
              <a:rPr sz="1903" spc="103" dirty="0">
                <a:solidFill>
                  <a:srgbClr val="BF0000"/>
                </a:solidFill>
                <a:latin typeface="Times New Roman"/>
                <a:cs typeface="Times New Roman"/>
              </a:rPr>
              <a:t> </a:t>
            </a:r>
            <a:r>
              <a:rPr sz="1903" dirty="0">
                <a:solidFill>
                  <a:srgbClr val="BF0000"/>
                </a:solidFill>
                <a:latin typeface="Times New Roman"/>
                <a:cs typeface="Times New Roman"/>
              </a:rPr>
              <a:t>s</a:t>
            </a:r>
            <a:r>
              <a:rPr sz="1903" spc="4" dirty="0">
                <a:solidFill>
                  <a:srgbClr val="BF0000"/>
                </a:solidFill>
                <a:latin typeface="Times New Roman"/>
                <a:cs typeface="Times New Roman"/>
              </a:rPr>
              <a:t>o</a:t>
            </a:r>
            <a:r>
              <a:rPr sz="1903" spc="-8" dirty="0">
                <a:solidFill>
                  <a:srgbClr val="BF0000"/>
                </a:solidFill>
                <a:latin typeface="Times New Roman"/>
                <a:cs typeface="Times New Roman"/>
              </a:rPr>
              <a:t>f</a:t>
            </a:r>
            <a:r>
              <a:rPr sz="1903" spc="13" dirty="0">
                <a:solidFill>
                  <a:srgbClr val="BF0000"/>
                </a:solidFill>
                <a:latin typeface="Times New Roman"/>
                <a:cs typeface="Times New Roman"/>
              </a:rPr>
              <a:t>t</a:t>
            </a:r>
            <a:r>
              <a:rPr sz="1903" spc="-8" dirty="0">
                <a:solidFill>
                  <a:srgbClr val="BF0000"/>
                </a:solidFill>
                <a:latin typeface="Times New Roman"/>
                <a:cs typeface="Times New Roman"/>
              </a:rPr>
              <a:t>w</a:t>
            </a:r>
            <a:r>
              <a:rPr sz="1903" dirty="0">
                <a:solidFill>
                  <a:srgbClr val="BF0000"/>
                </a:solidFill>
                <a:latin typeface="Times New Roman"/>
                <a:cs typeface="Times New Roman"/>
              </a:rPr>
              <a:t>a</a:t>
            </a:r>
            <a:r>
              <a:rPr sz="1903" spc="-35" dirty="0">
                <a:solidFill>
                  <a:srgbClr val="BF0000"/>
                </a:solidFill>
                <a:latin typeface="Times New Roman"/>
                <a:cs typeface="Times New Roman"/>
              </a:rPr>
              <a:t>r</a:t>
            </a:r>
            <a:r>
              <a:rPr sz="1903" dirty="0">
                <a:solidFill>
                  <a:srgbClr val="BF0000"/>
                </a:solidFill>
                <a:latin typeface="Times New Roman"/>
                <a:cs typeface="Times New Roman"/>
              </a:rPr>
              <a:t>e </a:t>
            </a:r>
            <a:r>
              <a:rPr sz="1903" spc="375" dirty="0">
                <a:solidFill>
                  <a:srgbClr val="BF0000"/>
                </a:solidFill>
                <a:latin typeface="Times New Roman"/>
                <a:cs typeface="Times New Roman"/>
              </a:rPr>
              <a:t> </a:t>
            </a:r>
            <a:r>
              <a:rPr sz="1903" spc="-8" dirty="0">
                <a:latin typeface="Times New Roman"/>
                <a:cs typeface="Times New Roman"/>
              </a:rPr>
              <a:t>t</a:t>
            </a:r>
            <a:r>
              <a:rPr sz="1903" spc="8" dirty="0">
                <a:latin typeface="Times New Roman"/>
                <a:cs typeface="Times New Roman"/>
              </a:rPr>
              <a:t>h</a:t>
            </a:r>
            <a:r>
              <a:rPr sz="1903" spc="-35" dirty="0">
                <a:latin typeface="Times New Roman"/>
                <a:cs typeface="Times New Roman"/>
              </a:rPr>
              <a:t>a</a:t>
            </a:r>
            <a:r>
              <a:rPr sz="1903" dirty="0">
                <a:latin typeface="Times New Roman"/>
                <a:cs typeface="Times New Roman"/>
              </a:rPr>
              <a:t>t </a:t>
            </a:r>
            <a:r>
              <a:rPr sz="1903" spc="434" dirty="0">
                <a:latin typeface="Times New Roman"/>
                <a:cs typeface="Times New Roman"/>
              </a:rPr>
              <a:t> </a:t>
            </a:r>
            <a:r>
              <a:rPr sz="1903" spc="13" dirty="0">
                <a:latin typeface="Times New Roman"/>
                <a:cs typeface="Times New Roman"/>
              </a:rPr>
              <a:t>w</a:t>
            </a:r>
            <a:r>
              <a:rPr sz="1903" spc="-17" dirty="0">
                <a:latin typeface="Times New Roman"/>
                <a:cs typeface="Times New Roman"/>
              </a:rPr>
              <a:t>i</a:t>
            </a:r>
            <a:r>
              <a:rPr sz="1903" dirty="0">
                <a:latin typeface="Times New Roman"/>
                <a:cs typeface="Times New Roman"/>
              </a:rPr>
              <a:t>ll </a:t>
            </a:r>
            <a:r>
              <a:rPr sz="1903" spc="-4" dirty="0">
                <a:latin typeface="Times New Roman"/>
                <a:cs typeface="Times New Roman"/>
              </a:rPr>
              <a:t>c</a:t>
            </a:r>
            <a:r>
              <a:rPr sz="1903" spc="8" dirty="0">
                <a:latin typeface="Times New Roman"/>
                <a:cs typeface="Times New Roman"/>
              </a:rPr>
              <a:t>u</a:t>
            </a:r>
            <a:r>
              <a:rPr sz="1903" spc="-23" dirty="0">
                <a:latin typeface="Times New Roman"/>
                <a:cs typeface="Times New Roman"/>
              </a:rPr>
              <a:t>s</a:t>
            </a:r>
            <a:r>
              <a:rPr sz="1903" spc="-26" dirty="0">
                <a:latin typeface="Times New Roman"/>
                <a:cs typeface="Times New Roman"/>
              </a:rPr>
              <a:t>t</a:t>
            </a:r>
            <a:r>
              <a:rPr sz="1903" spc="4" dirty="0">
                <a:latin typeface="Times New Roman"/>
                <a:cs typeface="Times New Roman"/>
              </a:rPr>
              <a:t>om</a:t>
            </a:r>
            <a:r>
              <a:rPr sz="1903" spc="-13" dirty="0">
                <a:latin typeface="Times New Roman"/>
                <a:cs typeface="Times New Roman"/>
              </a:rPr>
              <a:t>er</a:t>
            </a:r>
            <a:r>
              <a:rPr sz="1903" dirty="0">
                <a:latin typeface="Times New Roman"/>
                <a:cs typeface="Times New Roman"/>
              </a:rPr>
              <a:t>s</a:t>
            </a:r>
            <a:endParaRPr sz="1903">
              <a:latin typeface="Times New Roman"/>
              <a:cs typeface="Times New Roman"/>
            </a:endParaRPr>
          </a:p>
        </p:txBody>
      </p:sp>
      <p:sp>
        <p:nvSpPr>
          <p:cNvPr id="9" name="object 9"/>
          <p:cNvSpPr txBox="1"/>
          <p:nvPr/>
        </p:nvSpPr>
        <p:spPr>
          <a:xfrm>
            <a:off x="8754459" y="2797725"/>
            <a:ext cx="1275193" cy="264653"/>
          </a:xfrm>
          <a:prstGeom prst="rect">
            <a:avLst/>
          </a:prstGeom>
        </p:spPr>
        <p:txBody>
          <a:bodyPr wrap="square" lIns="0" tIns="0" rIns="0" bIns="0" rtlCol="0">
            <a:noAutofit/>
          </a:bodyPr>
          <a:lstStyle/>
          <a:p>
            <a:pPr marL="11506">
              <a:lnSpc>
                <a:spcPts val="2034"/>
              </a:lnSpc>
              <a:spcBef>
                <a:spcPts val="101"/>
              </a:spcBef>
            </a:pPr>
            <a:r>
              <a:rPr sz="1903" spc="8" dirty="0">
                <a:latin typeface="Times New Roman"/>
                <a:cs typeface="Times New Roman"/>
              </a:rPr>
              <a:t>b</a:t>
            </a:r>
            <a:r>
              <a:rPr sz="1903" dirty="0">
                <a:latin typeface="Times New Roman"/>
                <a:cs typeface="Times New Roman"/>
              </a:rPr>
              <a:t>e </a:t>
            </a:r>
            <a:r>
              <a:rPr sz="1903" spc="248" dirty="0">
                <a:latin typeface="Times New Roman"/>
                <a:cs typeface="Times New Roman"/>
              </a:rPr>
              <a:t> </a:t>
            </a:r>
            <a:r>
              <a:rPr sz="1903" spc="-8" dirty="0">
                <a:latin typeface="Times New Roman"/>
                <a:cs typeface="Times New Roman"/>
              </a:rPr>
              <a:t>u</a:t>
            </a:r>
            <a:r>
              <a:rPr sz="1903" dirty="0">
                <a:latin typeface="Times New Roman"/>
                <a:cs typeface="Times New Roman"/>
              </a:rPr>
              <a:t>s</a:t>
            </a:r>
            <a:r>
              <a:rPr sz="1903" spc="4" dirty="0">
                <a:latin typeface="Times New Roman"/>
                <a:cs typeface="Times New Roman"/>
              </a:rPr>
              <a:t>e</a:t>
            </a:r>
            <a:r>
              <a:rPr sz="1903" dirty="0">
                <a:latin typeface="Times New Roman"/>
                <a:cs typeface="Times New Roman"/>
              </a:rPr>
              <a:t>d </a:t>
            </a:r>
            <a:r>
              <a:rPr sz="1903" spc="300" dirty="0">
                <a:latin typeface="Times New Roman"/>
                <a:cs typeface="Times New Roman"/>
              </a:rPr>
              <a:t> </a:t>
            </a:r>
            <a:r>
              <a:rPr sz="1903" spc="-26" dirty="0">
                <a:latin typeface="Times New Roman"/>
                <a:cs typeface="Times New Roman"/>
              </a:rPr>
              <a:t>b</a:t>
            </a:r>
            <a:r>
              <a:rPr sz="1903" dirty="0">
                <a:latin typeface="Times New Roman"/>
                <a:cs typeface="Times New Roman"/>
              </a:rPr>
              <a:t>y</a:t>
            </a:r>
            <a:endParaRPr sz="1903">
              <a:latin typeface="Times New Roman"/>
              <a:cs typeface="Times New Roman"/>
            </a:endParaRPr>
          </a:p>
        </p:txBody>
      </p:sp>
      <p:sp>
        <p:nvSpPr>
          <p:cNvPr id="8" name="object 8"/>
          <p:cNvSpPr txBox="1"/>
          <p:nvPr/>
        </p:nvSpPr>
        <p:spPr>
          <a:xfrm>
            <a:off x="4025285" y="3377639"/>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7" name="object 7"/>
          <p:cNvSpPr txBox="1"/>
          <p:nvPr/>
        </p:nvSpPr>
        <p:spPr>
          <a:xfrm>
            <a:off x="4335948" y="3377638"/>
            <a:ext cx="5693506" cy="554669"/>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all </a:t>
            </a:r>
            <a:r>
              <a:rPr sz="1903" spc="77" dirty="0">
                <a:latin typeface="Times New Roman"/>
                <a:cs typeface="Times New Roman"/>
              </a:rPr>
              <a:t> </a:t>
            </a:r>
            <a:r>
              <a:rPr sz="1903" spc="8" dirty="0">
                <a:solidFill>
                  <a:srgbClr val="BF0000"/>
                </a:solidFill>
                <a:latin typeface="Times New Roman"/>
                <a:cs typeface="Times New Roman"/>
              </a:rPr>
              <a:t>d</a:t>
            </a:r>
            <a:r>
              <a:rPr sz="1903" spc="-13" dirty="0">
                <a:solidFill>
                  <a:srgbClr val="BF0000"/>
                </a:solidFill>
                <a:latin typeface="Times New Roman"/>
                <a:cs typeface="Times New Roman"/>
              </a:rPr>
              <a:t>o</a:t>
            </a:r>
            <a:r>
              <a:rPr sz="1903" spc="-4" dirty="0">
                <a:solidFill>
                  <a:srgbClr val="BF0000"/>
                </a:solidFill>
                <a:latin typeface="Times New Roman"/>
                <a:cs typeface="Times New Roman"/>
              </a:rPr>
              <a:t>c</a:t>
            </a:r>
            <a:r>
              <a:rPr sz="1903" spc="8" dirty="0">
                <a:solidFill>
                  <a:srgbClr val="BF0000"/>
                </a:solidFill>
                <a:latin typeface="Times New Roman"/>
                <a:cs typeface="Times New Roman"/>
              </a:rPr>
              <a:t>u</a:t>
            </a:r>
            <a:r>
              <a:rPr sz="1903" spc="4" dirty="0">
                <a:solidFill>
                  <a:srgbClr val="BF0000"/>
                </a:solidFill>
                <a:latin typeface="Times New Roman"/>
                <a:cs typeface="Times New Roman"/>
              </a:rPr>
              <a:t>me</a:t>
            </a:r>
            <a:r>
              <a:rPr sz="1903" spc="-26" dirty="0">
                <a:solidFill>
                  <a:srgbClr val="BF0000"/>
                </a:solidFill>
                <a:latin typeface="Times New Roman"/>
                <a:cs typeface="Times New Roman"/>
              </a:rPr>
              <a:t>nt</a:t>
            </a:r>
            <a:r>
              <a:rPr sz="1903" spc="-17" dirty="0">
                <a:solidFill>
                  <a:srgbClr val="BF0000"/>
                </a:solidFill>
                <a:latin typeface="Times New Roman"/>
                <a:cs typeface="Times New Roman"/>
              </a:rPr>
              <a:t>a</a:t>
            </a:r>
            <a:r>
              <a:rPr sz="1903" spc="13" dirty="0">
                <a:solidFill>
                  <a:srgbClr val="BF0000"/>
                </a:solidFill>
                <a:latin typeface="Times New Roman"/>
                <a:cs typeface="Times New Roman"/>
              </a:rPr>
              <a:t>t</a:t>
            </a:r>
            <a:r>
              <a:rPr sz="1903" dirty="0">
                <a:solidFill>
                  <a:srgbClr val="BF0000"/>
                </a:solidFill>
                <a:latin typeface="Times New Roman"/>
                <a:cs typeface="Times New Roman"/>
              </a:rPr>
              <a:t>i</a:t>
            </a:r>
            <a:r>
              <a:rPr sz="1903" spc="-13" dirty="0">
                <a:solidFill>
                  <a:srgbClr val="BF0000"/>
                </a:solidFill>
                <a:latin typeface="Times New Roman"/>
                <a:cs typeface="Times New Roman"/>
              </a:rPr>
              <a:t>o</a:t>
            </a:r>
            <a:r>
              <a:rPr sz="1903" dirty="0">
                <a:solidFill>
                  <a:srgbClr val="BF0000"/>
                </a:solidFill>
                <a:latin typeface="Times New Roman"/>
                <a:cs typeface="Times New Roman"/>
              </a:rPr>
              <a:t>n </a:t>
            </a:r>
            <a:r>
              <a:rPr sz="1903" spc="8" dirty="0">
                <a:solidFill>
                  <a:srgbClr val="BF0000"/>
                </a:solidFill>
                <a:latin typeface="Times New Roman"/>
                <a:cs typeface="Times New Roman"/>
              </a:rPr>
              <a:t> </a:t>
            </a:r>
            <a:r>
              <a:rPr sz="1903" spc="13" dirty="0">
                <a:latin typeface="Times New Roman"/>
                <a:cs typeface="Times New Roman"/>
              </a:rPr>
              <a:t>t</a:t>
            </a:r>
            <a:r>
              <a:rPr sz="1903" spc="-8" dirty="0">
                <a:latin typeface="Times New Roman"/>
                <a:cs typeface="Times New Roman"/>
              </a:rPr>
              <a:t>h</a:t>
            </a:r>
            <a:r>
              <a:rPr sz="1903" spc="-17" dirty="0">
                <a:latin typeface="Times New Roman"/>
                <a:cs typeface="Times New Roman"/>
              </a:rPr>
              <a:t>a</a:t>
            </a:r>
            <a:r>
              <a:rPr sz="1903" dirty="0">
                <a:latin typeface="Times New Roman"/>
                <a:cs typeface="Times New Roman"/>
              </a:rPr>
              <a:t>t </a:t>
            </a:r>
            <a:r>
              <a:rPr sz="1903" spc="316" dirty="0">
                <a:latin typeface="Times New Roman"/>
                <a:cs typeface="Times New Roman"/>
              </a:rPr>
              <a:t> </a:t>
            </a:r>
            <a:r>
              <a:rPr sz="1903" spc="-7" dirty="0">
                <a:latin typeface="Times New Roman"/>
                <a:cs typeface="Times New Roman"/>
              </a:rPr>
              <a:t>w</a:t>
            </a:r>
            <a:r>
              <a:rPr sz="1903" dirty="0">
                <a:latin typeface="Times New Roman"/>
                <a:cs typeface="Times New Roman"/>
              </a:rPr>
              <a:t>ill </a:t>
            </a:r>
            <a:r>
              <a:rPr sz="1903" spc="116" dirty="0">
                <a:latin typeface="Times New Roman"/>
                <a:cs typeface="Times New Roman"/>
              </a:rPr>
              <a:t> </a:t>
            </a:r>
            <a:r>
              <a:rPr sz="1903" spc="8" dirty="0">
                <a:latin typeface="Times New Roman"/>
                <a:cs typeface="Times New Roman"/>
              </a:rPr>
              <a:t>b</a:t>
            </a:r>
            <a:r>
              <a:rPr sz="1903" dirty="0">
                <a:latin typeface="Times New Roman"/>
                <a:cs typeface="Times New Roman"/>
              </a:rPr>
              <a:t>e </a:t>
            </a:r>
            <a:r>
              <a:rPr sz="1903" spc="153" dirty="0">
                <a:latin typeface="Times New Roman"/>
                <a:cs typeface="Times New Roman"/>
              </a:rPr>
              <a:t> </a:t>
            </a:r>
            <a:r>
              <a:rPr sz="1903" spc="-8" dirty="0">
                <a:latin typeface="Times New Roman"/>
                <a:cs typeface="Times New Roman"/>
              </a:rPr>
              <a:t>u</a:t>
            </a:r>
            <a:r>
              <a:rPr sz="1903" dirty="0">
                <a:latin typeface="Times New Roman"/>
                <a:cs typeface="Times New Roman"/>
              </a:rPr>
              <a:t>s</a:t>
            </a:r>
            <a:r>
              <a:rPr sz="1903" spc="4" dirty="0">
                <a:latin typeface="Times New Roman"/>
                <a:cs typeface="Times New Roman"/>
              </a:rPr>
              <a:t>e</a:t>
            </a:r>
            <a:r>
              <a:rPr sz="1903" dirty="0">
                <a:latin typeface="Times New Roman"/>
                <a:cs typeface="Times New Roman"/>
              </a:rPr>
              <a:t>d </a:t>
            </a:r>
            <a:r>
              <a:rPr sz="1903" spc="205" dirty="0">
                <a:latin typeface="Times New Roman"/>
                <a:cs typeface="Times New Roman"/>
              </a:rPr>
              <a:t> </a:t>
            </a:r>
            <a:r>
              <a:rPr sz="1903" spc="-26" dirty="0">
                <a:latin typeface="Times New Roman"/>
                <a:cs typeface="Times New Roman"/>
              </a:rPr>
              <a:t>t</a:t>
            </a:r>
            <a:r>
              <a:rPr sz="1903" dirty="0">
                <a:latin typeface="Times New Roman"/>
                <a:cs typeface="Times New Roman"/>
              </a:rPr>
              <a:t>o </a:t>
            </a:r>
            <a:r>
              <a:rPr sz="1903" spc="175" dirty="0">
                <a:latin typeface="Times New Roman"/>
                <a:cs typeface="Times New Roman"/>
              </a:rPr>
              <a:t> </a:t>
            </a:r>
            <a:r>
              <a:rPr sz="1903" dirty="0">
                <a:latin typeface="Times New Roman"/>
                <a:cs typeface="Times New Roman"/>
              </a:rPr>
              <a:t>i</a:t>
            </a:r>
            <a:r>
              <a:rPr sz="1903" spc="-26" dirty="0">
                <a:latin typeface="Times New Roman"/>
                <a:cs typeface="Times New Roman"/>
              </a:rPr>
              <a:t>n</a:t>
            </a:r>
            <a:r>
              <a:rPr sz="1903" spc="13" dirty="0">
                <a:latin typeface="Times New Roman"/>
                <a:cs typeface="Times New Roman"/>
              </a:rPr>
              <a:t>t</a:t>
            </a:r>
            <a:r>
              <a:rPr sz="1903" spc="-35" dirty="0">
                <a:latin typeface="Times New Roman"/>
                <a:cs typeface="Times New Roman"/>
              </a:rPr>
              <a:t>r</a:t>
            </a:r>
            <a:r>
              <a:rPr sz="1903" spc="4" dirty="0">
                <a:latin typeface="Times New Roman"/>
                <a:cs typeface="Times New Roman"/>
              </a:rPr>
              <a:t>o</a:t>
            </a:r>
            <a:r>
              <a:rPr sz="1903" spc="-8" dirty="0">
                <a:latin typeface="Times New Roman"/>
                <a:cs typeface="Times New Roman"/>
              </a:rPr>
              <a:t>d</a:t>
            </a:r>
            <a:r>
              <a:rPr sz="1903" spc="8" dirty="0">
                <a:latin typeface="Times New Roman"/>
                <a:cs typeface="Times New Roman"/>
              </a:rPr>
              <a:t>u</a:t>
            </a:r>
            <a:r>
              <a:rPr sz="1903" spc="-4" dirty="0">
                <a:latin typeface="Times New Roman"/>
                <a:cs typeface="Times New Roman"/>
              </a:rPr>
              <a:t>c</a:t>
            </a:r>
            <a:r>
              <a:rPr sz="1903" dirty="0">
                <a:latin typeface="Times New Roman"/>
                <a:cs typeface="Times New Roman"/>
              </a:rPr>
              <a:t>e </a:t>
            </a:r>
            <a:r>
              <a:rPr sz="1903" spc="4" dirty="0">
                <a:latin typeface="Times New Roman"/>
                <a:cs typeface="Times New Roman"/>
              </a:rPr>
              <a:t> </a:t>
            </a:r>
            <a:r>
              <a:rPr sz="1903" spc="13" dirty="0">
                <a:latin typeface="Times New Roman"/>
                <a:cs typeface="Times New Roman"/>
              </a:rPr>
              <a:t>t</a:t>
            </a:r>
            <a:r>
              <a:rPr sz="1903" spc="-8" dirty="0">
                <a:latin typeface="Times New Roman"/>
                <a:cs typeface="Times New Roman"/>
              </a:rPr>
              <a:t>h</a:t>
            </a:r>
            <a:r>
              <a:rPr sz="1903" dirty="0">
                <a:latin typeface="Times New Roman"/>
                <a:cs typeface="Times New Roman"/>
              </a:rPr>
              <a:t>e</a:t>
            </a:r>
            <a:endParaRPr sz="1903">
              <a:latin typeface="Times New Roman"/>
              <a:cs typeface="Times New Roman"/>
            </a:endParaRPr>
          </a:p>
          <a:p>
            <a:pPr marL="11506" marR="36244">
              <a:lnSpc>
                <a:spcPct val="95825"/>
              </a:lnSpc>
            </a:pPr>
            <a:r>
              <a:rPr sz="1903" dirty="0">
                <a:latin typeface="Times New Roman"/>
                <a:cs typeface="Times New Roman"/>
              </a:rPr>
              <a:t>s</a:t>
            </a:r>
            <a:r>
              <a:rPr sz="1903" spc="-13" dirty="0">
                <a:latin typeface="Times New Roman"/>
                <a:cs typeface="Times New Roman"/>
              </a:rPr>
              <a:t>o</a:t>
            </a:r>
            <a:r>
              <a:rPr sz="1903" spc="8" dirty="0">
                <a:latin typeface="Times New Roman"/>
                <a:cs typeface="Times New Roman"/>
              </a:rPr>
              <a:t>f</a:t>
            </a:r>
            <a:r>
              <a:rPr sz="1903" spc="-8" dirty="0">
                <a:latin typeface="Times New Roman"/>
                <a:cs typeface="Times New Roman"/>
              </a:rPr>
              <a:t>tw</a:t>
            </a:r>
            <a:r>
              <a:rPr sz="1903" dirty="0">
                <a:latin typeface="Times New Roman"/>
                <a:cs typeface="Times New Roman"/>
              </a:rPr>
              <a:t>a</a:t>
            </a:r>
            <a:r>
              <a:rPr sz="1903" spc="-35" dirty="0">
                <a:latin typeface="Times New Roman"/>
                <a:cs typeface="Times New Roman"/>
              </a:rPr>
              <a:t>r</a:t>
            </a:r>
            <a:r>
              <a:rPr sz="1903" dirty="0">
                <a:latin typeface="Times New Roman"/>
                <a:cs typeface="Times New Roman"/>
              </a:rPr>
              <a:t>e</a:t>
            </a:r>
            <a:r>
              <a:rPr sz="1903" spc="230" dirty="0">
                <a:latin typeface="Times New Roman"/>
                <a:cs typeface="Times New Roman"/>
              </a:rPr>
              <a:t> </a:t>
            </a:r>
            <a:r>
              <a:rPr sz="1903" spc="-8" dirty="0">
                <a:latin typeface="Times New Roman"/>
                <a:cs typeface="Times New Roman"/>
              </a:rPr>
              <a:t>t</a:t>
            </a:r>
            <a:r>
              <a:rPr sz="1903" dirty="0">
                <a:latin typeface="Times New Roman"/>
                <a:cs typeface="Times New Roman"/>
              </a:rPr>
              <a:t>o</a:t>
            </a:r>
            <a:r>
              <a:rPr sz="1903" spc="80" dirty="0">
                <a:latin typeface="Times New Roman"/>
                <a:cs typeface="Times New Roman"/>
              </a:rPr>
              <a:t> </a:t>
            </a:r>
            <a:r>
              <a:rPr sz="1903" spc="4" dirty="0">
                <a:latin typeface="Times New Roman"/>
                <a:cs typeface="Times New Roman"/>
              </a:rPr>
              <a:t>e</a:t>
            </a:r>
            <a:r>
              <a:rPr sz="1903" spc="8" dirty="0">
                <a:latin typeface="Times New Roman"/>
                <a:cs typeface="Times New Roman"/>
              </a:rPr>
              <a:t>n</a:t>
            </a:r>
            <a:r>
              <a:rPr sz="1903" dirty="0">
                <a:latin typeface="Times New Roman"/>
                <a:cs typeface="Times New Roman"/>
              </a:rPr>
              <a:t>d</a:t>
            </a:r>
            <a:r>
              <a:rPr sz="1903" spc="146" dirty="0">
                <a:latin typeface="Times New Roman"/>
                <a:cs typeface="Times New Roman"/>
              </a:rPr>
              <a:t> </a:t>
            </a:r>
            <a:r>
              <a:rPr sz="1903" spc="8" dirty="0">
                <a:latin typeface="Times New Roman"/>
                <a:cs typeface="Times New Roman"/>
              </a:rPr>
              <a:t>u</a:t>
            </a:r>
            <a:r>
              <a:rPr sz="1903" dirty="0">
                <a:latin typeface="Times New Roman"/>
                <a:cs typeface="Times New Roman"/>
              </a:rPr>
              <a:t>s</a:t>
            </a:r>
            <a:r>
              <a:rPr sz="1903" spc="-13" dirty="0">
                <a:latin typeface="Times New Roman"/>
                <a:cs typeface="Times New Roman"/>
              </a:rPr>
              <a:t>e</a:t>
            </a:r>
            <a:r>
              <a:rPr sz="1903" spc="-35" dirty="0">
                <a:latin typeface="Times New Roman"/>
                <a:cs typeface="Times New Roman"/>
              </a:rPr>
              <a:t>r</a:t>
            </a:r>
            <a:r>
              <a:rPr sz="1903" dirty="0">
                <a:latin typeface="Times New Roman"/>
                <a:cs typeface="Times New Roman"/>
              </a:rPr>
              <a:t>s</a:t>
            </a:r>
            <a:endParaRPr sz="1903">
              <a:latin typeface="Times New Roman"/>
              <a:cs typeface="Times New Roman"/>
            </a:endParaRPr>
          </a:p>
        </p:txBody>
      </p:sp>
      <p:sp>
        <p:nvSpPr>
          <p:cNvPr id="5" name="object 5"/>
          <p:cNvSpPr txBox="1"/>
          <p:nvPr/>
        </p:nvSpPr>
        <p:spPr>
          <a:xfrm>
            <a:off x="2127105" y="1156194"/>
            <a:ext cx="7935488" cy="138081"/>
          </a:xfrm>
          <a:prstGeom prst="rect">
            <a:avLst/>
          </a:prstGeom>
        </p:spPr>
        <p:txBody>
          <a:bodyPr wrap="square" lIns="0" tIns="0" rIns="0" bIns="0" rtlCol="0">
            <a:noAutofit/>
          </a:bodyPr>
          <a:lstStyle/>
          <a:p>
            <a:pPr marL="23012">
              <a:lnSpc>
                <a:spcPts val="906"/>
              </a:lnSpc>
            </a:pPr>
            <a:endParaRPr sz="906"/>
          </a:p>
        </p:txBody>
      </p:sp>
      <p:sp>
        <p:nvSpPr>
          <p:cNvPr id="4" name="object 4"/>
          <p:cNvSpPr txBox="1"/>
          <p:nvPr/>
        </p:nvSpPr>
        <p:spPr>
          <a:xfrm>
            <a:off x="2127105" y="1294275"/>
            <a:ext cx="7935488" cy="280303"/>
          </a:xfrm>
          <a:prstGeom prst="rect">
            <a:avLst/>
          </a:prstGeom>
        </p:spPr>
        <p:txBody>
          <a:bodyPr wrap="square" lIns="0" tIns="0" rIns="0" bIns="0" rtlCol="0">
            <a:noAutofit/>
          </a:bodyPr>
          <a:lstStyle/>
          <a:p>
            <a:pPr marL="82901">
              <a:lnSpc>
                <a:spcPts val="1744"/>
              </a:lnSpc>
              <a:spcBef>
                <a:spcPts val="87"/>
              </a:spcBef>
            </a:pPr>
            <a:r>
              <a:rPr sz="3262" baseline="3623" dirty="0">
                <a:latin typeface="Times New Roman"/>
                <a:cs typeface="Times New Roman"/>
              </a:rPr>
              <a:t>D</a:t>
            </a:r>
            <a:r>
              <a:rPr sz="3262" spc="-4" baseline="3623" dirty="0">
                <a:latin typeface="Times New Roman"/>
                <a:cs typeface="Times New Roman"/>
              </a:rPr>
              <a:t>e</a:t>
            </a:r>
            <a:r>
              <a:rPr sz="3262" spc="8" baseline="3623" dirty="0">
                <a:latin typeface="Times New Roman"/>
                <a:cs typeface="Times New Roman"/>
              </a:rPr>
              <a:t>p</a:t>
            </a:r>
            <a:r>
              <a:rPr sz="3262" spc="-8" baseline="3623" dirty="0">
                <a:latin typeface="Times New Roman"/>
                <a:cs typeface="Times New Roman"/>
              </a:rPr>
              <a:t>l</a:t>
            </a:r>
            <a:r>
              <a:rPr sz="3262" spc="4" baseline="3623" dirty="0">
                <a:latin typeface="Times New Roman"/>
                <a:cs typeface="Times New Roman"/>
              </a:rPr>
              <a:t>o</a:t>
            </a:r>
            <a:r>
              <a:rPr sz="3262" spc="-4" baseline="3623" dirty="0">
                <a:latin typeface="Times New Roman"/>
                <a:cs typeface="Times New Roman"/>
              </a:rPr>
              <a:t>y</a:t>
            </a:r>
            <a:r>
              <a:rPr sz="3262" spc="13" baseline="3623" dirty="0">
                <a:latin typeface="Times New Roman"/>
                <a:cs typeface="Times New Roman"/>
              </a:rPr>
              <a:t>m</a:t>
            </a:r>
            <a:r>
              <a:rPr sz="3262" spc="-4" baseline="3623" dirty="0">
                <a:latin typeface="Times New Roman"/>
                <a:cs typeface="Times New Roman"/>
              </a:rPr>
              <a:t>e</a:t>
            </a:r>
            <a:r>
              <a:rPr sz="3262" spc="-13" baseline="3623" dirty="0">
                <a:latin typeface="Times New Roman"/>
                <a:cs typeface="Times New Roman"/>
              </a:rPr>
              <a:t>n</a:t>
            </a:r>
            <a:r>
              <a:rPr sz="3262" baseline="3623" dirty="0">
                <a:latin typeface="Times New Roman"/>
                <a:cs typeface="Times New Roman"/>
              </a:rPr>
              <a:t>t</a:t>
            </a:r>
            <a:r>
              <a:rPr sz="3262" spc="272" baseline="3623" dirty="0">
                <a:latin typeface="Times New Roman"/>
                <a:cs typeface="Times New Roman"/>
              </a:rPr>
              <a:t> </a:t>
            </a:r>
            <a:r>
              <a:rPr sz="3262" spc="-185" baseline="3623" dirty="0">
                <a:latin typeface="Times New Roman"/>
                <a:cs typeface="Times New Roman"/>
              </a:rPr>
              <a:t>T</a:t>
            </a:r>
            <a:r>
              <a:rPr sz="3262" spc="13" baseline="3623" dirty="0">
                <a:latin typeface="Times New Roman"/>
                <a:cs typeface="Times New Roman"/>
              </a:rPr>
              <a:t>e</a:t>
            </a:r>
            <a:r>
              <a:rPr sz="3262" spc="-17" baseline="3623" dirty="0">
                <a:latin typeface="Times New Roman"/>
                <a:cs typeface="Times New Roman"/>
              </a:rPr>
              <a:t>s</a:t>
            </a:r>
            <a:r>
              <a:rPr sz="3262" spc="-13" baseline="3623" dirty="0">
                <a:latin typeface="Times New Roman"/>
                <a:cs typeface="Times New Roman"/>
              </a:rPr>
              <a:t>t</a:t>
            </a:r>
            <a:r>
              <a:rPr sz="3262" spc="8" baseline="3623" dirty="0">
                <a:latin typeface="Times New Roman"/>
                <a:cs typeface="Times New Roman"/>
              </a:rPr>
              <a:t>i</a:t>
            </a:r>
            <a:r>
              <a:rPr sz="3262" spc="-13" baseline="3623" dirty="0">
                <a:latin typeface="Times New Roman"/>
                <a:cs typeface="Times New Roman"/>
              </a:rPr>
              <a:t>n</a:t>
            </a:r>
            <a:r>
              <a:rPr sz="3262" baseline="3623" dirty="0">
                <a:latin typeface="Times New Roman"/>
                <a:cs typeface="Times New Roman"/>
              </a:rPr>
              <a:t>g</a:t>
            </a:r>
            <a:endParaRPr sz="2174">
              <a:latin typeface="Times New Roman"/>
              <a:cs typeface="Times New Roman"/>
            </a:endParaRPr>
          </a:p>
        </p:txBody>
      </p:sp>
      <p:sp>
        <p:nvSpPr>
          <p:cNvPr id="53" name="Footer Placeholder 4">
            <a:extLst>
              <a:ext uri="{FF2B5EF4-FFF2-40B4-BE49-F238E27FC236}">
                <a16:creationId xmlns:a16="http://schemas.microsoft.com/office/drawing/2014/main" id="{AE8AB22E-1813-C845-9FBE-6B6BAF477C58}"/>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54" name="Object 4">
            <a:extLst>
              <a:ext uri="{FF2B5EF4-FFF2-40B4-BE49-F238E27FC236}">
                <a16:creationId xmlns:a16="http://schemas.microsoft.com/office/drawing/2014/main" id="{EBE9D5DE-AFFD-E544-86F2-4BD27759F642}"/>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10243" r:id="rId4" imgW="13937020" imgH="5409524" progId="">
                  <p:embed/>
                </p:oleObj>
              </mc:Choice>
              <mc:Fallback>
                <p:oleObj r:id="rId4" imgW="13937020" imgH="5409524" progId="">
                  <p:embed/>
                  <p:pic>
                    <p:nvPicPr>
                      <p:cNvPr id="54" name="Object 4">
                        <a:extLst>
                          <a:ext uri="{FF2B5EF4-FFF2-40B4-BE49-F238E27FC236}">
                            <a16:creationId xmlns:a16="http://schemas.microsoft.com/office/drawing/2014/main" id="{EBE9D5DE-AFFD-E544-86F2-4BD27759F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a16="http://schemas.microsoft.com/office/drawing/2014/main" id="{0DEF87D3-793F-CE45-A34D-8BB78EF7ABDE}"/>
              </a:ext>
            </a:extLst>
          </p:cNvPr>
          <p:cNvSpPr/>
          <p:nvPr/>
        </p:nvSpPr>
        <p:spPr>
          <a:xfrm>
            <a:off x="2113786" y="3966962"/>
            <a:ext cx="7784493" cy="2768963"/>
          </a:xfrm>
          <a:prstGeom prst="rect">
            <a:avLst/>
          </a:prstGeom>
        </p:spPr>
        <p:txBody>
          <a:bodyPr wrap="square">
            <a:spAutoFit/>
          </a:bodyPr>
          <a:lstStyle/>
          <a:p>
            <a:r>
              <a:rPr lang="en-IN" sz="2174" dirty="0">
                <a:latin typeface="Arial,Bold"/>
              </a:rPr>
              <a:t>Destructive Testing: </a:t>
            </a:r>
            <a:endParaRPr lang="en-IN" sz="2174" dirty="0"/>
          </a:p>
          <a:p>
            <a:pPr>
              <a:buFont typeface="Arial" panose="020B0604020202020204" pitchFamily="34" charset="0"/>
              <a:buChar char="•"/>
            </a:pPr>
            <a:r>
              <a:rPr lang="en-IN" sz="2174" dirty="0">
                <a:latin typeface="Arial" panose="020B0604020202020204" pitchFamily="34" charset="0"/>
              </a:rPr>
              <a:t>Destructive software testing which attempts to cause a piece of software to fail in an uncontrolled manner, in order to test its robustness. </a:t>
            </a:r>
          </a:p>
          <a:p>
            <a:pPr algn="just">
              <a:buFont typeface="Arial" panose="020B0604020202020204" pitchFamily="34" charset="0"/>
              <a:buChar char="•"/>
            </a:pPr>
            <a:r>
              <a:rPr lang="en-IN" sz="2174" dirty="0">
                <a:latin typeface="Arial" panose="020B0604020202020204" pitchFamily="34" charset="0"/>
              </a:rPr>
              <a:t>It verifies that the software functions properly even when it receives invalid or unexpected inputs, thereby establishing the robustness of input validation and error-management routines.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98D32D5-4200-49C0-A5F4-49A6CDC1959B}"/>
              </a:ext>
            </a:extLst>
          </p:cNvPr>
          <p:cNvSpPr>
            <a:spLocks noGrp="1" noChangeArrowheads="1"/>
          </p:cNvSpPr>
          <p:nvPr>
            <p:ph type="title"/>
          </p:nvPr>
        </p:nvSpPr>
        <p:spPr/>
        <p:txBody>
          <a:bodyPr/>
          <a:lstStyle/>
          <a:p>
            <a:r>
              <a:rPr lang="en-US" altLang="en-US"/>
              <a:t>Alpha testing</a:t>
            </a:r>
          </a:p>
        </p:txBody>
      </p:sp>
      <p:sp>
        <p:nvSpPr>
          <p:cNvPr id="40963" name="Rectangle 3">
            <a:extLst>
              <a:ext uri="{FF2B5EF4-FFF2-40B4-BE49-F238E27FC236}">
                <a16:creationId xmlns:a16="http://schemas.microsoft.com/office/drawing/2014/main" id="{0F21642B-FB3B-4490-9465-1BD5A8491C6F}"/>
              </a:ext>
            </a:extLst>
          </p:cNvPr>
          <p:cNvSpPr>
            <a:spLocks noGrp="1" noChangeArrowheads="1"/>
          </p:cNvSpPr>
          <p:nvPr>
            <p:ph type="body" idx="1"/>
          </p:nvPr>
        </p:nvSpPr>
        <p:spPr/>
        <p:txBody>
          <a:bodyPr/>
          <a:lstStyle/>
          <a:p>
            <a:pPr>
              <a:lnSpc>
                <a:spcPct val="90000"/>
              </a:lnSpc>
            </a:pPr>
            <a:r>
              <a:rPr lang="en-US" altLang="en-US"/>
              <a:t>The </a:t>
            </a:r>
            <a:r>
              <a:rPr lang="en-US" altLang="en-US" i="1"/>
              <a:t>alpha test </a:t>
            </a:r>
            <a:r>
              <a:rPr lang="en-US" altLang="en-US"/>
              <a:t>is conducted at the developer's site by a customer. </a:t>
            </a:r>
          </a:p>
          <a:p>
            <a:pPr>
              <a:lnSpc>
                <a:spcPct val="90000"/>
              </a:lnSpc>
            </a:pPr>
            <a:r>
              <a:rPr lang="en-US" altLang="en-US"/>
              <a:t>The software is used in a natural setting with the developer "looking over the shoulder" of the user and recording errors and usage problems. </a:t>
            </a:r>
          </a:p>
          <a:p>
            <a:pPr>
              <a:lnSpc>
                <a:spcPct val="90000"/>
              </a:lnSpc>
            </a:pPr>
            <a:r>
              <a:rPr lang="en-US" altLang="en-US"/>
              <a:t>Alpha tests are conducted in a controlled environment.</a:t>
            </a:r>
          </a:p>
          <a:p>
            <a:pPr>
              <a:lnSpc>
                <a:spcPct val="90000"/>
              </a:lnSpc>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1AAE09-A3EB-4FD5-824D-13C239C40451}"/>
              </a:ext>
            </a:extLst>
          </p:cNvPr>
          <p:cNvSpPr>
            <a:spLocks noGrp="1" noChangeArrowheads="1"/>
          </p:cNvSpPr>
          <p:nvPr>
            <p:ph type="title"/>
          </p:nvPr>
        </p:nvSpPr>
        <p:spPr/>
        <p:txBody>
          <a:bodyPr/>
          <a:lstStyle/>
          <a:p>
            <a:pPr eaLnBrk="1" hangingPunct="1"/>
            <a:r>
              <a:rPr lang="en-US" altLang="en-US"/>
              <a:t>Verification and Validation</a:t>
            </a:r>
          </a:p>
        </p:txBody>
      </p:sp>
      <p:sp>
        <p:nvSpPr>
          <p:cNvPr id="8195" name="Rectangle 3">
            <a:extLst>
              <a:ext uri="{FF2B5EF4-FFF2-40B4-BE49-F238E27FC236}">
                <a16:creationId xmlns:a16="http://schemas.microsoft.com/office/drawing/2014/main" id="{160F59DE-42E2-4171-BAEC-EF2EC4D450C6}"/>
              </a:ext>
            </a:extLst>
          </p:cNvPr>
          <p:cNvSpPr>
            <a:spLocks noGrp="1" noChangeArrowheads="1"/>
          </p:cNvSpPr>
          <p:nvPr>
            <p:ph type="body" idx="1"/>
          </p:nvPr>
        </p:nvSpPr>
        <p:spPr/>
        <p:txBody>
          <a:bodyPr/>
          <a:lstStyle/>
          <a:p>
            <a:pPr eaLnBrk="1" hangingPunct="1">
              <a:lnSpc>
                <a:spcPct val="80000"/>
              </a:lnSpc>
            </a:pPr>
            <a:r>
              <a:rPr lang="en-US" altLang="en-US" sz="2400"/>
              <a:t>Testing is one element of a broader topic that is often referred to as </a:t>
            </a:r>
            <a:r>
              <a:rPr lang="en-US" altLang="en-US" sz="2400" i="1"/>
              <a:t>verification and validation (V&amp;V).</a:t>
            </a:r>
          </a:p>
          <a:p>
            <a:pPr eaLnBrk="1" hangingPunct="1">
              <a:lnSpc>
                <a:spcPct val="80000"/>
              </a:lnSpc>
            </a:pPr>
            <a:r>
              <a:rPr lang="en-US" altLang="en-US" sz="2400" i="1"/>
              <a:t>Verification </a:t>
            </a:r>
            <a:r>
              <a:rPr lang="en-US" altLang="en-US" sz="2400"/>
              <a:t>refers to the set of activities that ensure that software correctly implements a specific function.</a:t>
            </a:r>
          </a:p>
          <a:p>
            <a:pPr eaLnBrk="1" hangingPunct="1">
              <a:lnSpc>
                <a:spcPct val="80000"/>
              </a:lnSpc>
            </a:pPr>
            <a:r>
              <a:rPr lang="en-US" altLang="en-US" sz="2400" i="1"/>
              <a:t>Validation </a:t>
            </a:r>
            <a:r>
              <a:rPr lang="en-US" altLang="en-US" sz="2400"/>
              <a:t>refers to a different set of activities that ensure that the software that has been built is traceable to customer requirements.</a:t>
            </a:r>
          </a:p>
          <a:p>
            <a:pPr eaLnBrk="1" hangingPunct="1">
              <a:lnSpc>
                <a:spcPct val="80000"/>
              </a:lnSpc>
            </a:pPr>
            <a:r>
              <a:rPr lang="en-US" altLang="en-US" sz="2400"/>
              <a:t>State another way:</a:t>
            </a:r>
          </a:p>
          <a:p>
            <a:pPr lvl="1" eaLnBrk="1" hangingPunct="1">
              <a:lnSpc>
                <a:spcPct val="80000"/>
              </a:lnSpc>
            </a:pPr>
            <a:r>
              <a:rPr lang="en-US" altLang="en-US" i="1"/>
              <a:t>Verification:  </a:t>
            </a:r>
            <a:r>
              <a:rPr lang="en-US" altLang="en-US"/>
              <a:t>"Are we building the product right?"</a:t>
            </a:r>
          </a:p>
          <a:p>
            <a:pPr lvl="1" eaLnBrk="1" hangingPunct="1">
              <a:lnSpc>
                <a:spcPct val="80000"/>
              </a:lnSpc>
            </a:pPr>
            <a:r>
              <a:rPr lang="en-US" altLang="en-US" i="1"/>
              <a:t>Validation:    </a:t>
            </a:r>
            <a:r>
              <a:rPr lang="en-US" altLang="en-US"/>
              <a:t>"Are we building the right product?“</a:t>
            </a:r>
          </a:p>
          <a:p>
            <a:pPr eaLnBrk="1" hangingPunct="1">
              <a:lnSpc>
                <a:spcPct val="80000"/>
              </a:lnSpc>
            </a:pPr>
            <a:r>
              <a:rPr lang="en-US" altLang="en-US" sz="2400"/>
              <a:t>The definition of V&amp;V encompasses many of the activities that are similar to </a:t>
            </a:r>
            <a:r>
              <a:rPr lang="en-US" altLang="en-US" sz="2400" i="1"/>
              <a:t>software quality assurance </a:t>
            </a:r>
            <a:r>
              <a:rPr lang="en-US" altLang="en-US" sz="2400"/>
              <a:t>(SQA).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2124344" y="1146759"/>
            <a:ext cx="7939630" cy="0"/>
          </a:xfrm>
          <a:custGeom>
            <a:avLst/>
            <a:gdLst/>
            <a:ahLst/>
            <a:cxnLst/>
            <a:rect l="l" t="t" r="r" b="b"/>
            <a:pathLst>
              <a:path w="8762999">
                <a:moveTo>
                  <a:pt x="0" y="0"/>
                </a:moveTo>
                <a:lnTo>
                  <a:pt x="8762999" y="0"/>
                </a:lnTo>
              </a:path>
            </a:pathLst>
          </a:custGeom>
          <a:ln w="14986">
            <a:solidFill>
              <a:srgbClr val="D8D8D8"/>
            </a:solidFill>
          </a:ln>
        </p:spPr>
        <p:txBody>
          <a:bodyPr wrap="square" lIns="0" tIns="0" rIns="0" bIns="0" rtlCol="0">
            <a:noAutofit/>
          </a:bodyPr>
          <a:lstStyle/>
          <a:p>
            <a:endParaRPr sz="1631"/>
          </a:p>
        </p:txBody>
      </p:sp>
      <p:sp>
        <p:nvSpPr>
          <p:cNvPr id="20" name="object 20"/>
          <p:cNvSpPr/>
          <p:nvPr/>
        </p:nvSpPr>
        <p:spPr>
          <a:xfrm>
            <a:off x="1951743" y="3424396"/>
            <a:ext cx="8284831" cy="3106812"/>
          </a:xfrm>
          <a:custGeom>
            <a:avLst/>
            <a:gdLst/>
            <a:ahLst/>
            <a:cxnLst/>
            <a:rect l="l" t="t" r="r" b="b"/>
            <a:pathLst>
              <a:path w="9143999" h="3429000">
                <a:moveTo>
                  <a:pt x="0" y="0"/>
                </a:moveTo>
                <a:lnTo>
                  <a:pt x="9143999" y="0"/>
                </a:lnTo>
                <a:lnTo>
                  <a:pt x="9143999" y="3429000"/>
                </a:lnTo>
                <a:lnTo>
                  <a:pt x="0" y="3429000"/>
                </a:lnTo>
                <a:lnTo>
                  <a:pt x="0" y="0"/>
                </a:lnTo>
                <a:close/>
              </a:path>
            </a:pathLst>
          </a:custGeom>
          <a:solidFill>
            <a:srgbClr val="FFFFFF"/>
          </a:solidFill>
        </p:spPr>
        <p:txBody>
          <a:bodyPr wrap="square" lIns="0" tIns="0" rIns="0" bIns="0" rtlCol="0">
            <a:noAutofit/>
          </a:bodyPr>
          <a:lstStyle/>
          <a:p>
            <a:endParaRPr sz="1631"/>
          </a:p>
        </p:txBody>
      </p:sp>
      <p:sp>
        <p:nvSpPr>
          <p:cNvPr id="24" name="object 24"/>
          <p:cNvSpPr/>
          <p:nvPr/>
        </p:nvSpPr>
        <p:spPr>
          <a:xfrm>
            <a:off x="8256500" y="4375772"/>
            <a:ext cx="1953839" cy="1810235"/>
          </a:xfrm>
          <a:prstGeom prst="rect">
            <a:avLst/>
          </a:prstGeom>
          <a:blipFill>
            <a:blip r:embed="rId3" cstate="print"/>
            <a:stretch>
              <a:fillRect/>
            </a:stretch>
          </a:blipFill>
        </p:spPr>
        <p:txBody>
          <a:bodyPr wrap="square" lIns="0" tIns="0" rIns="0" bIns="0" rtlCol="0">
            <a:noAutofit/>
          </a:bodyPr>
          <a:lstStyle/>
          <a:p>
            <a:endParaRPr sz="1631"/>
          </a:p>
        </p:txBody>
      </p:sp>
      <p:sp>
        <p:nvSpPr>
          <p:cNvPr id="19" name="object 19"/>
          <p:cNvSpPr txBox="1"/>
          <p:nvPr/>
        </p:nvSpPr>
        <p:spPr>
          <a:xfrm>
            <a:off x="2195777" y="530639"/>
            <a:ext cx="4026377" cy="529768"/>
          </a:xfrm>
          <a:prstGeom prst="rect">
            <a:avLst/>
          </a:prstGeom>
        </p:spPr>
        <p:txBody>
          <a:bodyPr wrap="square" lIns="0" tIns="0" rIns="0" bIns="0" rtlCol="0">
            <a:noAutofit/>
          </a:bodyPr>
          <a:lstStyle/>
          <a:p>
            <a:pPr marL="11506">
              <a:lnSpc>
                <a:spcPts val="4163"/>
              </a:lnSpc>
              <a:spcBef>
                <a:spcPts val="207"/>
              </a:spcBef>
            </a:pPr>
            <a:r>
              <a:rPr sz="3986" spc="8" dirty="0">
                <a:latin typeface="Times New Roman"/>
                <a:cs typeface="Times New Roman"/>
              </a:rPr>
              <a:t>A</a:t>
            </a:r>
            <a:r>
              <a:rPr sz="3986" spc="-8" dirty="0">
                <a:latin typeface="Times New Roman"/>
                <a:cs typeface="Times New Roman"/>
              </a:rPr>
              <a:t>cc</a:t>
            </a:r>
            <a:r>
              <a:rPr sz="3986" spc="13" dirty="0">
                <a:latin typeface="Times New Roman"/>
                <a:cs typeface="Times New Roman"/>
              </a:rPr>
              <a:t>e</a:t>
            </a:r>
            <a:r>
              <a:rPr sz="3986" spc="-17" dirty="0">
                <a:latin typeface="Times New Roman"/>
                <a:cs typeface="Times New Roman"/>
              </a:rPr>
              <a:t>pt</a:t>
            </a:r>
            <a:r>
              <a:rPr sz="3986" spc="4" dirty="0">
                <a:latin typeface="Times New Roman"/>
                <a:cs typeface="Times New Roman"/>
              </a:rPr>
              <a:t>a</a:t>
            </a:r>
            <a:r>
              <a:rPr sz="3986" spc="-17" dirty="0">
                <a:latin typeface="Times New Roman"/>
                <a:cs typeface="Times New Roman"/>
              </a:rPr>
              <a:t>n</a:t>
            </a:r>
            <a:r>
              <a:rPr sz="3986" spc="-8" dirty="0">
                <a:latin typeface="Times New Roman"/>
                <a:cs typeface="Times New Roman"/>
              </a:rPr>
              <a:t>c</a:t>
            </a:r>
            <a:r>
              <a:rPr sz="3986" dirty="0">
                <a:latin typeface="Times New Roman"/>
                <a:cs typeface="Times New Roman"/>
              </a:rPr>
              <a:t>e</a:t>
            </a:r>
            <a:r>
              <a:rPr sz="3986" spc="-108" dirty="0">
                <a:latin typeface="Times New Roman"/>
                <a:cs typeface="Times New Roman"/>
              </a:rPr>
              <a:t> </a:t>
            </a:r>
            <a:r>
              <a:rPr sz="3986" spc="-348"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23" dirty="0">
                <a:latin typeface="Times New Roman"/>
                <a:cs typeface="Times New Roman"/>
              </a:rPr>
              <a:t>t</a:t>
            </a:r>
            <a:r>
              <a:rPr sz="3986" spc="-35" dirty="0">
                <a:latin typeface="Times New Roman"/>
                <a:cs typeface="Times New Roman"/>
              </a:rPr>
              <a:t>i</a:t>
            </a:r>
            <a:r>
              <a:rPr sz="3986" spc="17" dirty="0">
                <a:latin typeface="Times New Roman"/>
                <a:cs typeface="Times New Roman"/>
              </a:rPr>
              <a:t>n</a:t>
            </a:r>
            <a:r>
              <a:rPr sz="3986" dirty="0">
                <a:latin typeface="Times New Roman"/>
                <a:cs typeface="Times New Roman"/>
              </a:rPr>
              <a:t>g</a:t>
            </a:r>
            <a:endParaRPr sz="3986">
              <a:latin typeface="Times New Roman"/>
              <a:cs typeface="Times New Roman"/>
            </a:endParaRPr>
          </a:p>
        </p:txBody>
      </p:sp>
      <p:sp>
        <p:nvSpPr>
          <p:cNvPr id="18" name="object 18"/>
          <p:cNvSpPr txBox="1"/>
          <p:nvPr/>
        </p:nvSpPr>
        <p:spPr>
          <a:xfrm>
            <a:off x="2195672" y="1247939"/>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17" name="object 17"/>
          <p:cNvSpPr txBox="1"/>
          <p:nvPr/>
        </p:nvSpPr>
        <p:spPr>
          <a:xfrm>
            <a:off x="2506352" y="1247940"/>
            <a:ext cx="7527650" cy="1630217"/>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It</a:t>
            </a:r>
            <a:r>
              <a:rPr sz="2174" spc="185" dirty="0">
                <a:latin typeface="Times New Roman"/>
                <a:cs typeface="Times New Roman"/>
              </a:rPr>
              <a:t> </a:t>
            </a:r>
            <a:r>
              <a:rPr sz="2174" dirty="0">
                <a:latin typeface="Times New Roman"/>
                <a:cs typeface="Times New Roman"/>
              </a:rPr>
              <a:t>is</a:t>
            </a:r>
            <a:r>
              <a:rPr sz="2174" spc="246" dirty="0">
                <a:latin typeface="Times New Roman"/>
                <a:cs typeface="Times New Roman"/>
              </a:rPr>
              <a:t> </a:t>
            </a:r>
            <a:r>
              <a:rPr sz="2174" dirty="0">
                <a:latin typeface="Times New Roman"/>
                <a:cs typeface="Times New Roman"/>
              </a:rPr>
              <a:t>a</a:t>
            </a:r>
            <a:r>
              <a:rPr sz="2174" spc="253" dirty="0">
                <a:latin typeface="Times New Roman"/>
                <a:cs typeface="Times New Roman"/>
              </a:rPr>
              <a:t> </a:t>
            </a:r>
            <a:r>
              <a:rPr sz="2174" spc="8" dirty="0">
                <a:solidFill>
                  <a:srgbClr val="BF0000"/>
                </a:solidFill>
                <a:latin typeface="Times New Roman"/>
                <a:cs typeface="Times New Roman"/>
              </a:rPr>
              <a:t>l</a:t>
            </a:r>
            <a:r>
              <a:rPr sz="2174" spc="-4" dirty="0">
                <a:solidFill>
                  <a:srgbClr val="BF0000"/>
                </a:solidFill>
                <a:latin typeface="Times New Roman"/>
                <a:cs typeface="Times New Roman"/>
              </a:rPr>
              <a:t>e</a:t>
            </a:r>
            <a:r>
              <a:rPr sz="2174" spc="-26" dirty="0">
                <a:solidFill>
                  <a:srgbClr val="BF0000"/>
                </a:solidFill>
                <a:latin typeface="Times New Roman"/>
                <a:cs typeface="Times New Roman"/>
              </a:rPr>
              <a:t>v</a:t>
            </a:r>
            <a:r>
              <a:rPr sz="2174" spc="13" dirty="0">
                <a:solidFill>
                  <a:srgbClr val="BF0000"/>
                </a:solidFill>
                <a:latin typeface="Times New Roman"/>
                <a:cs typeface="Times New Roman"/>
              </a:rPr>
              <a:t>e</a:t>
            </a:r>
            <a:r>
              <a:rPr sz="2174" dirty="0">
                <a:solidFill>
                  <a:srgbClr val="BF0000"/>
                </a:solidFill>
                <a:latin typeface="Times New Roman"/>
                <a:cs typeface="Times New Roman"/>
              </a:rPr>
              <a:t>l</a:t>
            </a:r>
            <a:r>
              <a:rPr sz="2174" spc="203" dirty="0">
                <a:solidFill>
                  <a:srgbClr val="BF0000"/>
                </a:solidFill>
                <a:latin typeface="Times New Roman"/>
                <a:cs typeface="Times New Roman"/>
              </a:rPr>
              <a:t> </a:t>
            </a:r>
            <a:r>
              <a:rPr sz="2174" spc="4" dirty="0">
                <a:solidFill>
                  <a:srgbClr val="BF0000"/>
                </a:solidFill>
                <a:latin typeface="Times New Roman"/>
                <a:cs typeface="Times New Roman"/>
              </a:rPr>
              <a:t>o</a:t>
            </a:r>
            <a:r>
              <a:rPr sz="2174" dirty="0">
                <a:solidFill>
                  <a:srgbClr val="BF0000"/>
                </a:solidFill>
                <a:latin typeface="Times New Roman"/>
                <a:cs typeface="Times New Roman"/>
              </a:rPr>
              <a:t>f</a:t>
            </a:r>
            <a:r>
              <a:rPr sz="2174" spc="214" dirty="0">
                <a:solidFill>
                  <a:srgbClr val="BF0000"/>
                </a:solidFill>
                <a:latin typeface="Times New Roman"/>
                <a:cs typeface="Times New Roman"/>
              </a:rPr>
              <a:t> </a:t>
            </a:r>
            <a:r>
              <a:rPr sz="2174" spc="-8" dirty="0">
                <a:latin typeface="Times New Roman"/>
                <a:cs typeface="Times New Roman"/>
              </a:rPr>
              <a:t>t</a:t>
            </a:r>
            <a:r>
              <a:rPr sz="2174" spc="8" dirty="0">
                <a:latin typeface="Times New Roman"/>
                <a:cs typeface="Times New Roman"/>
              </a:rPr>
              <a:t>h</a:t>
            </a:r>
            <a:r>
              <a:rPr sz="2174" dirty="0">
                <a:latin typeface="Times New Roman"/>
                <a:cs typeface="Times New Roman"/>
              </a:rPr>
              <a:t>e</a:t>
            </a:r>
            <a:r>
              <a:rPr sz="2174" spc="494" dirty="0">
                <a:latin typeface="Times New Roman"/>
                <a:cs typeface="Times New Roman"/>
              </a:rPr>
              <a:t> </a:t>
            </a:r>
            <a:r>
              <a:rPr sz="2174" spc="-23" dirty="0">
                <a:latin typeface="Times New Roman"/>
                <a:cs typeface="Times New Roman"/>
              </a:rPr>
              <a:t>s</a:t>
            </a:r>
            <a:r>
              <a:rPr sz="2174" spc="4" dirty="0">
                <a:latin typeface="Times New Roman"/>
                <a:cs typeface="Times New Roman"/>
              </a:rPr>
              <a:t>o</a:t>
            </a:r>
            <a:r>
              <a:rPr sz="2174" spc="8" dirty="0">
                <a:latin typeface="Times New Roman"/>
                <a:cs typeface="Times New Roman"/>
              </a:rPr>
              <a:t>f</a:t>
            </a:r>
            <a:r>
              <a:rPr sz="2174" spc="-8" dirty="0">
                <a:latin typeface="Times New Roman"/>
                <a:cs typeface="Times New Roman"/>
              </a:rPr>
              <a:t>tw</a:t>
            </a:r>
            <a:r>
              <a:rPr sz="2174" dirty="0">
                <a:latin typeface="Times New Roman"/>
                <a:cs typeface="Times New Roman"/>
              </a:rPr>
              <a:t>a</a:t>
            </a:r>
            <a:r>
              <a:rPr sz="2174" spc="-40" dirty="0">
                <a:latin typeface="Times New Roman"/>
                <a:cs typeface="Times New Roman"/>
              </a:rPr>
              <a:t>r</a:t>
            </a:r>
            <a:r>
              <a:rPr sz="2174" dirty="0">
                <a:latin typeface="Times New Roman"/>
                <a:cs typeface="Times New Roman"/>
              </a:rPr>
              <a:t>e</a:t>
            </a:r>
            <a:r>
              <a:rPr sz="2174" spc="489" dirty="0">
                <a:latin typeface="Times New Roman"/>
                <a:cs typeface="Times New Roman"/>
              </a:rPr>
              <a:t> </a:t>
            </a:r>
            <a:r>
              <a:rPr sz="2174" spc="-35" dirty="0">
                <a:solidFill>
                  <a:srgbClr val="BF0000"/>
                </a:solidFill>
                <a:latin typeface="Times New Roman"/>
                <a:cs typeface="Times New Roman"/>
              </a:rPr>
              <a:t>t</a:t>
            </a:r>
            <a:r>
              <a:rPr sz="2174" spc="13" dirty="0">
                <a:solidFill>
                  <a:srgbClr val="BF0000"/>
                </a:solidFill>
                <a:latin typeface="Times New Roman"/>
                <a:cs typeface="Times New Roman"/>
              </a:rPr>
              <a:t>e</a:t>
            </a:r>
            <a:r>
              <a:rPr sz="2174" spc="-17" dirty="0">
                <a:solidFill>
                  <a:srgbClr val="BF0000"/>
                </a:solidFill>
                <a:latin typeface="Times New Roman"/>
                <a:cs typeface="Times New Roman"/>
              </a:rPr>
              <a:t>s</a:t>
            </a:r>
            <a:r>
              <a:rPr sz="2174" spc="8" dirty="0">
                <a:solidFill>
                  <a:srgbClr val="BF0000"/>
                </a:solidFill>
                <a:latin typeface="Times New Roman"/>
                <a:cs typeface="Times New Roman"/>
              </a:rPr>
              <a:t>t</a:t>
            </a:r>
            <a:r>
              <a:rPr sz="2174" spc="-8" dirty="0">
                <a:solidFill>
                  <a:srgbClr val="BF0000"/>
                </a:solidFill>
                <a:latin typeface="Times New Roman"/>
                <a:cs typeface="Times New Roman"/>
              </a:rPr>
              <a:t>i</a:t>
            </a:r>
            <a:r>
              <a:rPr sz="2174" spc="8" dirty="0">
                <a:solidFill>
                  <a:srgbClr val="BF0000"/>
                </a:solidFill>
                <a:latin typeface="Times New Roman"/>
                <a:cs typeface="Times New Roman"/>
              </a:rPr>
              <a:t>n</a:t>
            </a:r>
            <a:r>
              <a:rPr sz="2174" dirty="0">
                <a:solidFill>
                  <a:srgbClr val="BF0000"/>
                </a:solidFill>
                <a:latin typeface="Times New Roman"/>
                <a:cs typeface="Times New Roman"/>
              </a:rPr>
              <a:t>g </a:t>
            </a:r>
            <a:r>
              <a:rPr sz="2174" spc="12" dirty="0">
                <a:solidFill>
                  <a:srgbClr val="BF0000"/>
                </a:solidFill>
                <a:latin typeface="Times New Roman"/>
                <a:cs typeface="Times New Roman"/>
              </a:rPr>
              <a:t> </a:t>
            </a:r>
            <a:r>
              <a:rPr sz="2174" spc="13" dirty="0">
                <a:latin typeface="Times New Roman"/>
                <a:cs typeface="Times New Roman"/>
              </a:rPr>
              <a:t>w</a:t>
            </a:r>
            <a:r>
              <a:rPr sz="2174" spc="-8" dirty="0">
                <a:latin typeface="Times New Roman"/>
                <a:cs typeface="Times New Roman"/>
              </a:rPr>
              <a:t>h</a:t>
            </a:r>
            <a:r>
              <a:rPr sz="2174" spc="4" dirty="0">
                <a:latin typeface="Times New Roman"/>
                <a:cs typeface="Times New Roman"/>
              </a:rPr>
              <a:t>e</a:t>
            </a:r>
            <a:r>
              <a:rPr sz="2174" spc="-17" dirty="0">
                <a:latin typeface="Times New Roman"/>
                <a:cs typeface="Times New Roman"/>
              </a:rPr>
              <a:t>r</a:t>
            </a:r>
            <a:r>
              <a:rPr sz="2174" dirty="0">
                <a:latin typeface="Times New Roman"/>
                <a:cs typeface="Times New Roman"/>
              </a:rPr>
              <a:t>e</a:t>
            </a:r>
            <a:r>
              <a:rPr sz="2174" spc="464" dirty="0">
                <a:latin typeface="Times New Roman"/>
                <a:cs typeface="Times New Roman"/>
              </a:rPr>
              <a:t> </a:t>
            </a:r>
            <a:r>
              <a:rPr sz="2174" dirty="0">
                <a:latin typeface="Times New Roman"/>
                <a:cs typeface="Times New Roman"/>
              </a:rPr>
              <a:t>a</a:t>
            </a:r>
            <a:r>
              <a:rPr sz="2174" spc="262" dirty="0">
                <a:latin typeface="Times New Roman"/>
                <a:cs typeface="Times New Roman"/>
              </a:rPr>
              <a:t> </a:t>
            </a:r>
            <a:r>
              <a:rPr sz="2174" spc="-17" dirty="0">
                <a:solidFill>
                  <a:srgbClr val="BF0000"/>
                </a:solidFill>
                <a:latin typeface="Times New Roman"/>
                <a:cs typeface="Times New Roman"/>
              </a:rPr>
              <a:t>s</a:t>
            </a:r>
            <a:r>
              <a:rPr sz="2174" spc="-26" dirty="0">
                <a:solidFill>
                  <a:srgbClr val="BF0000"/>
                </a:solidFill>
                <a:latin typeface="Times New Roman"/>
                <a:cs typeface="Times New Roman"/>
              </a:rPr>
              <a:t>y</a:t>
            </a:r>
            <a:r>
              <a:rPr sz="2174" spc="4" dirty="0">
                <a:solidFill>
                  <a:srgbClr val="BF0000"/>
                </a:solidFill>
                <a:latin typeface="Times New Roman"/>
                <a:cs typeface="Times New Roman"/>
              </a:rPr>
              <a:t>s</a:t>
            </a:r>
            <a:r>
              <a:rPr sz="2174" spc="-35" dirty="0">
                <a:solidFill>
                  <a:srgbClr val="BF0000"/>
                </a:solidFill>
                <a:latin typeface="Times New Roman"/>
                <a:cs typeface="Times New Roman"/>
              </a:rPr>
              <a:t>t</a:t>
            </a:r>
            <a:r>
              <a:rPr sz="2174" spc="-4" dirty="0">
                <a:solidFill>
                  <a:srgbClr val="BF0000"/>
                </a:solidFill>
                <a:latin typeface="Times New Roman"/>
                <a:cs typeface="Times New Roman"/>
              </a:rPr>
              <a:t>e</a:t>
            </a:r>
            <a:r>
              <a:rPr sz="2174" dirty="0">
                <a:solidFill>
                  <a:srgbClr val="BF0000"/>
                </a:solidFill>
                <a:latin typeface="Times New Roman"/>
                <a:cs typeface="Times New Roman"/>
              </a:rPr>
              <a:t>m</a:t>
            </a:r>
            <a:r>
              <a:rPr sz="2174" spc="518" dirty="0">
                <a:solidFill>
                  <a:srgbClr val="BF0000"/>
                </a:solidFill>
                <a:latin typeface="Times New Roman"/>
                <a:cs typeface="Times New Roman"/>
              </a:rPr>
              <a:t> </a:t>
            </a:r>
            <a:r>
              <a:rPr sz="2174" spc="-8" dirty="0">
                <a:solidFill>
                  <a:srgbClr val="BF0000"/>
                </a:solidFill>
                <a:latin typeface="Times New Roman"/>
                <a:cs typeface="Times New Roman"/>
              </a:rPr>
              <a:t>i</a:t>
            </a:r>
            <a:r>
              <a:rPr sz="2174" dirty="0">
                <a:solidFill>
                  <a:srgbClr val="BF0000"/>
                </a:solidFill>
                <a:latin typeface="Times New Roman"/>
                <a:cs typeface="Times New Roman"/>
              </a:rPr>
              <a:t>s</a:t>
            </a:r>
            <a:r>
              <a:rPr sz="2174" spc="143" dirty="0">
                <a:solidFill>
                  <a:srgbClr val="BF0000"/>
                </a:solidFill>
                <a:latin typeface="Times New Roman"/>
                <a:cs typeface="Times New Roman"/>
              </a:rPr>
              <a:t> </a:t>
            </a:r>
            <a:r>
              <a:rPr sz="2174" spc="-35" dirty="0">
                <a:solidFill>
                  <a:srgbClr val="BF0000"/>
                </a:solidFill>
                <a:latin typeface="Times New Roman"/>
                <a:cs typeface="Times New Roman"/>
              </a:rPr>
              <a:t>t</a:t>
            </a:r>
            <a:r>
              <a:rPr sz="2174" spc="13" dirty="0">
                <a:solidFill>
                  <a:srgbClr val="BF0000"/>
                </a:solidFill>
                <a:latin typeface="Times New Roman"/>
                <a:cs typeface="Times New Roman"/>
              </a:rPr>
              <a:t>e</a:t>
            </a:r>
            <a:r>
              <a:rPr sz="2174" spc="-17" dirty="0">
                <a:solidFill>
                  <a:srgbClr val="BF0000"/>
                </a:solidFill>
                <a:latin typeface="Times New Roman"/>
                <a:cs typeface="Times New Roman"/>
              </a:rPr>
              <a:t>s</a:t>
            </a:r>
            <a:r>
              <a:rPr sz="2174" spc="-35" dirty="0">
                <a:solidFill>
                  <a:srgbClr val="BF0000"/>
                </a:solidFill>
                <a:latin typeface="Times New Roman"/>
                <a:cs typeface="Times New Roman"/>
              </a:rPr>
              <a:t>t</a:t>
            </a:r>
            <a:r>
              <a:rPr sz="2174" spc="13" dirty="0">
                <a:solidFill>
                  <a:srgbClr val="BF0000"/>
                </a:solidFill>
                <a:latin typeface="Times New Roman"/>
                <a:cs typeface="Times New Roman"/>
              </a:rPr>
              <a:t>e</a:t>
            </a:r>
            <a:r>
              <a:rPr sz="2174" dirty="0">
                <a:solidFill>
                  <a:srgbClr val="BF0000"/>
                </a:solidFill>
                <a:latin typeface="Times New Roman"/>
                <a:cs typeface="Times New Roman"/>
              </a:rPr>
              <a:t>d </a:t>
            </a:r>
            <a:r>
              <a:rPr sz="2174" spc="270" dirty="0">
                <a:solidFill>
                  <a:srgbClr val="BF0000"/>
                </a:solidFill>
                <a:latin typeface="Times New Roman"/>
                <a:cs typeface="Times New Roman"/>
              </a:rPr>
              <a:t> </a:t>
            </a:r>
            <a:r>
              <a:rPr sz="2174" spc="-35" dirty="0">
                <a:solidFill>
                  <a:srgbClr val="BF0000"/>
                </a:solidFill>
                <a:latin typeface="Times New Roman"/>
                <a:cs typeface="Times New Roman"/>
              </a:rPr>
              <a:t>f</a:t>
            </a:r>
            <a:r>
              <a:rPr sz="2174" spc="4" dirty="0">
                <a:solidFill>
                  <a:srgbClr val="BF0000"/>
                </a:solidFill>
                <a:latin typeface="Times New Roman"/>
                <a:cs typeface="Times New Roman"/>
              </a:rPr>
              <a:t>o</a:t>
            </a:r>
            <a:r>
              <a:rPr sz="2174" dirty="0">
                <a:solidFill>
                  <a:srgbClr val="BF0000"/>
                </a:solidFill>
                <a:latin typeface="Times New Roman"/>
                <a:cs typeface="Times New Roman"/>
              </a:rPr>
              <a:t>r</a:t>
            </a:r>
            <a:endParaRPr sz="2174">
              <a:latin typeface="Times New Roman"/>
              <a:cs typeface="Times New Roman"/>
            </a:endParaRPr>
          </a:p>
          <a:p>
            <a:pPr marL="11506" marR="40891">
              <a:lnSpc>
                <a:spcPts val="2347"/>
              </a:lnSpc>
              <a:spcBef>
                <a:spcPts val="1"/>
              </a:spcBef>
            </a:pPr>
            <a:r>
              <a:rPr sz="2174" spc="13" dirty="0">
                <a:solidFill>
                  <a:srgbClr val="BF0000"/>
                </a:solidFill>
                <a:latin typeface="Times New Roman"/>
                <a:cs typeface="Times New Roman"/>
              </a:rPr>
              <a:t>a</a:t>
            </a:r>
            <a:r>
              <a:rPr sz="2174" spc="4" dirty="0">
                <a:solidFill>
                  <a:srgbClr val="BF0000"/>
                </a:solidFill>
                <a:latin typeface="Times New Roman"/>
                <a:cs typeface="Times New Roman"/>
              </a:rPr>
              <a:t>c</a:t>
            </a:r>
            <a:r>
              <a:rPr sz="2174" spc="-17" dirty="0">
                <a:solidFill>
                  <a:srgbClr val="BF0000"/>
                </a:solidFill>
                <a:latin typeface="Times New Roman"/>
                <a:cs typeface="Times New Roman"/>
              </a:rPr>
              <a:t>c</a:t>
            </a:r>
            <a:r>
              <a:rPr sz="2174" spc="13" dirty="0">
                <a:solidFill>
                  <a:srgbClr val="BF0000"/>
                </a:solidFill>
                <a:latin typeface="Times New Roman"/>
                <a:cs typeface="Times New Roman"/>
              </a:rPr>
              <a:t>e</a:t>
            </a:r>
            <a:r>
              <a:rPr sz="2174" spc="-13" dirty="0">
                <a:solidFill>
                  <a:srgbClr val="BF0000"/>
                </a:solidFill>
                <a:latin typeface="Times New Roman"/>
                <a:cs typeface="Times New Roman"/>
              </a:rPr>
              <a:t>pt</a:t>
            </a:r>
            <a:r>
              <a:rPr sz="2174" spc="-4" dirty="0">
                <a:solidFill>
                  <a:srgbClr val="BF0000"/>
                </a:solidFill>
                <a:latin typeface="Times New Roman"/>
                <a:cs typeface="Times New Roman"/>
              </a:rPr>
              <a:t>a</a:t>
            </a:r>
            <a:r>
              <a:rPr sz="2174" spc="-13" dirty="0">
                <a:solidFill>
                  <a:srgbClr val="BF0000"/>
                </a:solidFill>
                <a:latin typeface="Times New Roman"/>
                <a:cs typeface="Times New Roman"/>
              </a:rPr>
              <a:t>b</a:t>
            </a:r>
            <a:r>
              <a:rPr sz="2174" spc="8" dirty="0">
                <a:solidFill>
                  <a:srgbClr val="BF0000"/>
                </a:solidFill>
                <a:latin typeface="Times New Roman"/>
                <a:cs typeface="Times New Roman"/>
              </a:rPr>
              <a:t>il</a:t>
            </a:r>
            <a:r>
              <a:rPr sz="2174" spc="-8" dirty="0">
                <a:solidFill>
                  <a:srgbClr val="BF0000"/>
                </a:solidFill>
                <a:latin typeface="Times New Roman"/>
                <a:cs typeface="Times New Roman"/>
              </a:rPr>
              <a:t>i</a:t>
            </a:r>
            <a:r>
              <a:rPr sz="2174" spc="-13" dirty="0">
                <a:solidFill>
                  <a:srgbClr val="BF0000"/>
                </a:solidFill>
                <a:latin typeface="Times New Roman"/>
                <a:cs typeface="Times New Roman"/>
              </a:rPr>
              <a:t>t</a:t>
            </a:r>
            <a:r>
              <a:rPr sz="2174" spc="13" dirty="0">
                <a:solidFill>
                  <a:srgbClr val="BF0000"/>
                </a:solidFill>
                <a:latin typeface="Times New Roman"/>
                <a:cs typeface="Times New Roman"/>
              </a:rPr>
              <a:t>y</a:t>
            </a:r>
            <a:r>
              <a:rPr sz="2174" dirty="0">
                <a:latin typeface="Times New Roman"/>
                <a:cs typeface="Times New Roman"/>
              </a:rPr>
              <a:t>.</a:t>
            </a:r>
            <a:endParaRPr sz="2174">
              <a:latin typeface="Times New Roman"/>
              <a:cs typeface="Times New Roman"/>
            </a:endParaRPr>
          </a:p>
          <a:p>
            <a:pPr marL="11506" marR="4766">
              <a:lnSpc>
                <a:spcPts val="2347"/>
              </a:lnSpc>
              <a:spcBef>
                <a:spcPts val="545"/>
              </a:spcBef>
            </a:pPr>
            <a:r>
              <a:rPr sz="2174" spc="-13" dirty="0">
                <a:latin typeface="Times New Roman"/>
                <a:cs typeface="Times New Roman"/>
              </a:rPr>
              <a:t>T</a:t>
            </a:r>
            <a:r>
              <a:rPr sz="2174" spc="8" dirty="0">
                <a:latin typeface="Times New Roman"/>
                <a:cs typeface="Times New Roman"/>
              </a:rPr>
              <a:t>h</a:t>
            </a:r>
            <a:r>
              <a:rPr sz="2174" dirty="0">
                <a:latin typeface="Times New Roman"/>
                <a:cs typeface="Times New Roman"/>
              </a:rPr>
              <a:t>e </a:t>
            </a:r>
            <a:r>
              <a:rPr sz="2174" spc="-221" dirty="0">
                <a:latin typeface="Times New Roman"/>
                <a:cs typeface="Times New Roman"/>
              </a:rPr>
              <a:t> </a:t>
            </a:r>
            <a:r>
              <a:rPr sz="2174" spc="-13" dirty="0">
                <a:solidFill>
                  <a:srgbClr val="BF0000"/>
                </a:solidFill>
                <a:latin typeface="Times New Roman"/>
                <a:cs typeface="Times New Roman"/>
              </a:rPr>
              <a:t>p</a:t>
            </a:r>
            <a:r>
              <a:rPr sz="2174" spc="8" dirty="0">
                <a:solidFill>
                  <a:srgbClr val="BF0000"/>
                </a:solidFill>
                <a:latin typeface="Times New Roman"/>
                <a:cs typeface="Times New Roman"/>
              </a:rPr>
              <a:t>u</a:t>
            </a:r>
            <a:r>
              <a:rPr sz="2174" spc="-8" dirty="0">
                <a:solidFill>
                  <a:srgbClr val="BF0000"/>
                </a:solidFill>
                <a:latin typeface="Times New Roman"/>
                <a:cs typeface="Times New Roman"/>
              </a:rPr>
              <a:t>r</a:t>
            </a:r>
            <a:r>
              <a:rPr sz="2174" spc="8" dirty="0">
                <a:solidFill>
                  <a:srgbClr val="BF0000"/>
                </a:solidFill>
                <a:latin typeface="Times New Roman"/>
                <a:cs typeface="Times New Roman"/>
              </a:rPr>
              <a:t>p</a:t>
            </a:r>
            <a:r>
              <a:rPr sz="2174" spc="4" dirty="0">
                <a:solidFill>
                  <a:srgbClr val="BF0000"/>
                </a:solidFill>
                <a:latin typeface="Times New Roman"/>
                <a:cs typeface="Times New Roman"/>
              </a:rPr>
              <a:t>os</a:t>
            </a:r>
            <a:r>
              <a:rPr sz="2174" dirty="0">
                <a:solidFill>
                  <a:srgbClr val="BF0000"/>
                </a:solidFill>
                <a:latin typeface="Times New Roman"/>
                <a:cs typeface="Times New Roman"/>
              </a:rPr>
              <a:t>e </a:t>
            </a:r>
            <a:r>
              <a:rPr sz="2174" spc="276" dirty="0">
                <a:solidFill>
                  <a:srgbClr val="BF0000"/>
                </a:solidFill>
                <a:latin typeface="Times New Roman"/>
                <a:cs typeface="Times New Roman"/>
              </a:rPr>
              <a:t> </a:t>
            </a:r>
            <a:r>
              <a:rPr sz="2174" spc="-13" dirty="0">
                <a:latin typeface="Times New Roman"/>
                <a:cs typeface="Times New Roman"/>
              </a:rPr>
              <a:t>o</a:t>
            </a:r>
            <a:r>
              <a:rPr sz="2174" dirty="0">
                <a:latin typeface="Times New Roman"/>
                <a:cs typeface="Times New Roman"/>
              </a:rPr>
              <a:t>f</a:t>
            </a:r>
            <a:r>
              <a:rPr sz="2174" spc="324" dirty="0">
                <a:latin typeface="Times New Roman"/>
                <a:cs typeface="Times New Roman"/>
              </a:rPr>
              <a:t> </a:t>
            </a:r>
            <a:r>
              <a:rPr sz="2174" spc="-8" dirty="0">
                <a:latin typeface="Times New Roman"/>
                <a:cs typeface="Times New Roman"/>
              </a:rPr>
              <a:t>th</a:t>
            </a:r>
            <a:r>
              <a:rPr sz="2174" dirty="0">
                <a:latin typeface="Times New Roman"/>
                <a:cs typeface="Times New Roman"/>
              </a:rPr>
              <a:t>is </a:t>
            </a:r>
            <a:r>
              <a:rPr sz="2174" spc="-217" dirty="0">
                <a:latin typeface="Times New Roman"/>
                <a:cs typeface="Times New Roman"/>
              </a:rPr>
              <a:t> </a:t>
            </a:r>
            <a:r>
              <a:rPr sz="2174" spc="-31" dirty="0">
                <a:latin typeface="Times New Roman"/>
                <a:cs typeface="Times New Roman"/>
              </a:rPr>
              <a:t>t</a:t>
            </a:r>
            <a:r>
              <a:rPr sz="2174" spc="4" dirty="0">
                <a:latin typeface="Times New Roman"/>
                <a:cs typeface="Times New Roman"/>
              </a:rPr>
              <a:t>e</a:t>
            </a:r>
            <a:r>
              <a:rPr sz="2174" spc="-45" dirty="0">
                <a:latin typeface="Times New Roman"/>
                <a:cs typeface="Times New Roman"/>
              </a:rPr>
              <a:t>s</a:t>
            </a:r>
            <a:r>
              <a:rPr sz="2174" dirty="0">
                <a:latin typeface="Times New Roman"/>
                <a:cs typeface="Times New Roman"/>
              </a:rPr>
              <a:t>t </a:t>
            </a:r>
            <a:r>
              <a:rPr sz="2174" spc="130" dirty="0">
                <a:latin typeface="Times New Roman"/>
                <a:cs typeface="Times New Roman"/>
              </a:rPr>
              <a:t> </a:t>
            </a:r>
            <a:r>
              <a:rPr sz="2174" dirty="0">
                <a:latin typeface="Times New Roman"/>
                <a:cs typeface="Times New Roman"/>
              </a:rPr>
              <a:t>is</a:t>
            </a:r>
            <a:r>
              <a:rPr sz="2174" spc="377" dirty="0">
                <a:latin typeface="Times New Roman"/>
                <a:cs typeface="Times New Roman"/>
              </a:rPr>
              <a:t> </a:t>
            </a:r>
            <a:r>
              <a:rPr sz="2174" spc="-31" dirty="0">
                <a:latin typeface="Times New Roman"/>
                <a:cs typeface="Times New Roman"/>
              </a:rPr>
              <a:t>t</a:t>
            </a:r>
            <a:r>
              <a:rPr sz="2174" dirty="0">
                <a:latin typeface="Times New Roman"/>
                <a:cs typeface="Times New Roman"/>
              </a:rPr>
              <a:t>o</a:t>
            </a:r>
            <a:r>
              <a:rPr sz="2174" spc="487" dirty="0">
                <a:latin typeface="Times New Roman"/>
                <a:cs typeface="Times New Roman"/>
              </a:rPr>
              <a:t> </a:t>
            </a:r>
            <a:r>
              <a:rPr sz="2174" spc="-13" dirty="0">
                <a:solidFill>
                  <a:srgbClr val="BF0000"/>
                </a:solidFill>
                <a:latin typeface="Times New Roman"/>
                <a:cs typeface="Times New Roman"/>
              </a:rPr>
              <a:t>e</a:t>
            </a:r>
            <a:r>
              <a:rPr sz="2174" spc="-23" dirty="0">
                <a:solidFill>
                  <a:srgbClr val="BF0000"/>
                </a:solidFill>
                <a:latin typeface="Times New Roman"/>
                <a:cs typeface="Times New Roman"/>
              </a:rPr>
              <a:t>v</a:t>
            </a:r>
            <a:r>
              <a:rPr sz="2174" dirty="0">
                <a:solidFill>
                  <a:srgbClr val="BF0000"/>
                </a:solidFill>
                <a:latin typeface="Times New Roman"/>
                <a:cs typeface="Times New Roman"/>
              </a:rPr>
              <a:t>a</a:t>
            </a:r>
            <a:r>
              <a:rPr sz="2174" spc="-17" dirty="0">
                <a:solidFill>
                  <a:srgbClr val="BF0000"/>
                </a:solidFill>
                <a:latin typeface="Times New Roman"/>
                <a:cs typeface="Times New Roman"/>
              </a:rPr>
              <a:t>l</a:t>
            </a:r>
            <a:r>
              <a:rPr sz="2174" spc="8" dirty="0">
                <a:solidFill>
                  <a:srgbClr val="BF0000"/>
                </a:solidFill>
                <a:latin typeface="Times New Roman"/>
                <a:cs typeface="Times New Roman"/>
              </a:rPr>
              <a:t>u</a:t>
            </a:r>
            <a:r>
              <a:rPr sz="2174" spc="-17" dirty="0">
                <a:solidFill>
                  <a:srgbClr val="BF0000"/>
                </a:solidFill>
                <a:latin typeface="Times New Roman"/>
                <a:cs typeface="Times New Roman"/>
              </a:rPr>
              <a:t>a</a:t>
            </a:r>
            <a:r>
              <a:rPr sz="2174" spc="-31" dirty="0">
                <a:solidFill>
                  <a:srgbClr val="BF0000"/>
                </a:solidFill>
                <a:latin typeface="Times New Roman"/>
                <a:cs typeface="Times New Roman"/>
              </a:rPr>
              <a:t>t</a:t>
            </a:r>
            <a:r>
              <a:rPr sz="2174" dirty="0">
                <a:solidFill>
                  <a:srgbClr val="BF0000"/>
                </a:solidFill>
                <a:latin typeface="Times New Roman"/>
                <a:cs typeface="Times New Roman"/>
              </a:rPr>
              <a:t>e </a:t>
            </a:r>
            <a:r>
              <a:rPr sz="2174" spc="-212" dirty="0">
                <a:solidFill>
                  <a:srgbClr val="BF0000"/>
                </a:solidFill>
                <a:latin typeface="Times New Roman"/>
                <a:cs typeface="Times New Roman"/>
              </a:rPr>
              <a:t> </a:t>
            </a:r>
            <a:r>
              <a:rPr sz="2174" spc="-8" dirty="0">
                <a:latin typeface="Times New Roman"/>
                <a:cs typeface="Times New Roman"/>
              </a:rPr>
              <a:t>t</a:t>
            </a:r>
            <a:r>
              <a:rPr sz="2174" spc="8" dirty="0">
                <a:latin typeface="Times New Roman"/>
                <a:cs typeface="Times New Roman"/>
              </a:rPr>
              <a:t>h</a:t>
            </a:r>
            <a:r>
              <a:rPr sz="2174" dirty="0">
                <a:latin typeface="Times New Roman"/>
                <a:cs typeface="Times New Roman"/>
              </a:rPr>
              <a:t>e </a:t>
            </a:r>
            <a:r>
              <a:rPr sz="2174" spc="59" dirty="0">
                <a:latin typeface="Times New Roman"/>
                <a:cs typeface="Times New Roman"/>
              </a:rPr>
              <a:t> </a:t>
            </a:r>
            <a:r>
              <a:rPr sz="2174" spc="-45" dirty="0">
                <a:solidFill>
                  <a:srgbClr val="BF0000"/>
                </a:solidFill>
                <a:latin typeface="Times New Roman"/>
                <a:cs typeface="Times New Roman"/>
              </a:rPr>
              <a:t>s</a:t>
            </a:r>
            <a:r>
              <a:rPr sz="2174" spc="-4" dirty="0">
                <a:solidFill>
                  <a:srgbClr val="BF0000"/>
                </a:solidFill>
                <a:latin typeface="Times New Roman"/>
                <a:cs typeface="Times New Roman"/>
              </a:rPr>
              <a:t>y</a:t>
            </a:r>
            <a:r>
              <a:rPr sz="2174" spc="-23" dirty="0">
                <a:solidFill>
                  <a:srgbClr val="BF0000"/>
                </a:solidFill>
                <a:latin typeface="Times New Roman"/>
                <a:cs typeface="Times New Roman"/>
              </a:rPr>
              <a:t>s</a:t>
            </a:r>
            <a:r>
              <a:rPr sz="2174" spc="-31" dirty="0">
                <a:solidFill>
                  <a:srgbClr val="BF0000"/>
                </a:solidFill>
                <a:latin typeface="Times New Roman"/>
                <a:cs typeface="Times New Roman"/>
              </a:rPr>
              <a:t>t</a:t>
            </a:r>
            <a:r>
              <a:rPr sz="2174" spc="4" dirty="0">
                <a:solidFill>
                  <a:srgbClr val="BF0000"/>
                </a:solidFill>
                <a:latin typeface="Times New Roman"/>
                <a:cs typeface="Times New Roman"/>
              </a:rPr>
              <a:t>em</a:t>
            </a:r>
            <a:r>
              <a:rPr sz="2174" spc="-126" dirty="0">
                <a:solidFill>
                  <a:srgbClr val="BF0000"/>
                </a:solidFill>
                <a:latin typeface="Times New Roman"/>
                <a:cs typeface="Times New Roman"/>
              </a:rPr>
              <a:t>’</a:t>
            </a:r>
            <a:r>
              <a:rPr sz="2174" dirty="0">
                <a:solidFill>
                  <a:srgbClr val="BF0000"/>
                </a:solidFill>
                <a:latin typeface="Times New Roman"/>
                <a:cs typeface="Times New Roman"/>
              </a:rPr>
              <a:t>s </a:t>
            </a:r>
            <a:r>
              <a:rPr sz="2174" spc="-239" dirty="0">
                <a:solidFill>
                  <a:srgbClr val="BF0000"/>
                </a:solidFill>
                <a:latin typeface="Times New Roman"/>
                <a:cs typeface="Times New Roman"/>
              </a:rPr>
              <a:t> </a:t>
            </a:r>
            <a:r>
              <a:rPr sz="2174" spc="-4" dirty="0">
                <a:solidFill>
                  <a:srgbClr val="BF0000"/>
                </a:solidFill>
                <a:latin typeface="Times New Roman"/>
                <a:cs typeface="Times New Roman"/>
              </a:rPr>
              <a:t>c</a:t>
            </a:r>
            <a:r>
              <a:rPr sz="2174" spc="-13" dirty="0">
                <a:solidFill>
                  <a:srgbClr val="BF0000"/>
                </a:solidFill>
                <a:latin typeface="Times New Roman"/>
                <a:cs typeface="Times New Roman"/>
              </a:rPr>
              <a:t>o</a:t>
            </a:r>
            <a:r>
              <a:rPr sz="2174" spc="-17" dirty="0">
                <a:solidFill>
                  <a:srgbClr val="BF0000"/>
                </a:solidFill>
                <a:latin typeface="Times New Roman"/>
                <a:cs typeface="Times New Roman"/>
              </a:rPr>
              <a:t>m</a:t>
            </a:r>
            <a:r>
              <a:rPr sz="2174" spc="8" dirty="0">
                <a:solidFill>
                  <a:srgbClr val="BF0000"/>
                </a:solidFill>
                <a:latin typeface="Times New Roman"/>
                <a:cs typeface="Times New Roman"/>
              </a:rPr>
              <a:t>p</a:t>
            </a:r>
            <a:r>
              <a:rPr sz="2174" dirty="0">
                <a:solidFill>
                  <a:srgbClr val="BF0000"/>
                </a:solidFill>
                <a:latin typeface="Times New Roman"/>
                <a:cs typeface="Times New Roman"/>
              </a:rPr>
              <a:t>lia</a:t>
            </a:r>
            <a:r>
              <a:rPr sz="2174" spc="-8" dirty="0">
                <a:solidFill>
                  <a:srgbClr val="BF0000"/>
                </a:solidFill>
                <a:latin typeface="Times New Roman"/>
                <a:cs typeface="Times New Roman"/>
              </a:rPr>
              <a:t>n</a:t>
            </a:r>
            <a:r>
              <a:rPr sz="2174" spc="17" dirty="0">
                <a:solidFill>
                  <a:srgbClr val="BF0000"/>
                </a:solidFill>
                <a:latin typeface="Times New Roman"/>
                <a:cs typeface="Times New Roman"/>
              </a:rPr>
              <a:t>c</a:t>
            </a:r>
            <a:r>
              <a:rPr sz="2174" dirty="0">
                <a:solidFill>
                  <a:srgbClr val="BF0000"/>
                </a:solidFill>
                <a:latin typeface="Times New Roman"/>
                <a:cs typeface="Times New Roman"/>
              </a:rPr>
              <a:t>e </a:t>
            </a:r>
            <a:r>
              <a:rPr sz="2174" spc="-8" dirty="0">
                <a:solidFill>
                  <a:srgbClr val="BF0000"/>
                </a:solidFill>
                <a:latin typeface="Times New Roman"/>
                <a:cs typeface="Times New Roman"/>
              </a:rPr>
              <a:t>w</a:t>
            </a:r>
            <a:r>
              <a:rPr sz="2174" dirty="0">
                <a:solidFill>
                  <a:srgbClr val="BF0000"/>
                </a:solidFill>
                <a:latin typeface="Times New Roman"/>
                <a:cs typeface="Times New Roman"/>
              </a:rPr>
              <a:t>i</a:t>
            </a:r>
            <a:r>
              <a:rPr sz="2174" spc="13" dirty="0">
                <a:solidFill>
                  <a:srgbClr val="BF0000"/>
                </a:solidFill>
                <a:latin typeface="Times New Roman"/>
                <a:cs typeface="Times New Roman"/>
              </a:rPr>
              <a:t>t</a:t>
            </a:r>
            <a:r>
              <a:rPr sz="2174" dirty="0">
                <a:solidFill>
                  <a:srgbClr val="BF0000"/>
                </a:solidFill>
                <a:latin typeface="Times New Roman"/>
                <a:cs typeface="Times New Roman"/>
              </a:rPr>
              <a:t>h</a:t>
            </a:r>
            <a:r>
              <a:rPr sz="2174" spc="-76" dirty="0">
                <a:solidFill>
                  <a:srgbClr val="BF0000"/>
                </a:solidFill>
                <a:latin typeface="Times New Roman"/>
                <a:cs typeface="Times New Roman"/>
              </a:rPr>
              <a:t> </a:t>
            </a:r>
            <a:r>
              <a:rPr sz="2174" spc="-8" dirty="0">
                <a:latin typeface="Times New Roman"/>
                <a:cs typeface="Times New Roman"/>
              </a:rPr>
              <a:t>t</a:t>
            </a:r>
            <a:r>
              <a:rPr sz="2174" spc="8" dirty="0">
                <a:latin typeface="Times New Roman"/>
                <a:cs typeface="Times New Roman"/>
              </a:rPr>
              <a:t>h</a:t>
            </a:r>
            <a:r>
              <a:rPr sz="2174" dirty="0">
                <a:latin typeface="Times New Roman"/>
                <a:cs typeface="Times New Roman"/>
              </a:rPr>
              <a:t>e</a:t>
            </a:r>
            <a:r>
              <a:rPr sz="2174" spc="240" dirty="0">
                <a:latin typeface="Times New Roman"/>
                <a:cs typeface="Times New Roman"/>
              </a:rPr>
              <a:t> </a:t>
            </a:r>
            <a:r>
              <a:rPr sz="2174" spc="-8" dirty="0">
                <a:solidFill>
                  <a:srgbClr val="BF0000"/>
                </a:solidFill>
                <a:latin typeface="Times New Roman"/>
                <a:cs typeface="Times New Roman"/>
              </a:rPr>
              <a:t>b</a:t>
            </a:r>
            <a:r>
              <a:rPr sz="2174" spc="8" dirty="0">
                <a:solidFill>
                  <a:srgbClr val="BF0000"/>
                </a:solidFill>
                <a:latin typeface="Times New Roman"/>
                <a:cs typeface="Times New Roman"/>
              </a:rPr>
              <a:t>u</a:t>
            </a:r>
            <a:r>
              <a:rPr sz="2174" dirty="0">
                <a:solidFill>
                  <a:srgbClr val="BF0000"/>
                </a:solidFill>
                <a:latin typeface="Times New Roman"/>
                <a:cs typeface="Times New Roman"/>
              </a:rPr>
              <a:t>si</a:t>
            </a:r>
            <a:r>
              <a:rPr sz="2174" spc="-8" dirty="0">
                <a:solidFill>
                  <a:srgbClr val="BF0000"/>
                </a:solidFill>
                <a:latin typeface="Times New Roman"/>
                <a:cs typeface="Times New Roman"/>
              </a:rPr>
              <a:t>n</a:t>
            </a:r>
            <a:r>
              <a:rPr sz="2174" spc="4" dirty="0">
                <a:solidFill>
                  <a:srgbClr val="BF0000"/>
                </a:solidFill>
                <a:latin typeface="Times New Roman"/>
                <a:cs typeface="Times New Roman"/>
              </a:rPr>
              <a:t>e</a:t>
            </a:r>
            <a:r>
              <a:rPr sz="2174" dirty="0">
                <a:solidFill>
                  <a:srgbClr val="BF0000"/>
                </a:solidFill>
                <a:latin typeface="Times New Roman"/>
                <a:cs typeface="Times New Roman"/>
              </a:rPr>
              <a:t>ss</a:t>
            </a:r>
            <a:r>
              <a:rPr sz="2174" spc="-23" dirty="0">
                <a:solidFill>
                  <a:srgbClr val="BF0000"/>
                </a:solidFill>
                <a:latin typeface="Times New Roman"/>
                <a:cs typeface="Times New Roman"/>
              </a:rPr>
              <a:t> </a:t>
            </a:r>
            <a:r>
              <a:rPr sz="2174" spc="-40" dirty="0">
                <a:solidFill>
                  <a:srgbClr val="BF0000"/>
                </a:solidFill>
                <a:latin typeface="Times New Roman"/>
                <a:cs typeface="Times New Roman"/>
              </a:rPr>
              <a:t>r</a:t>
            </a:r>
            <a:r>
              <a:rPr sz="2174" spc="4" dirty="0">
                <a:solidFill>
                  <a:srgbClr val="BF0000"/>
                </a:solidFill>
                <a:latin typeface="Times New Roman"/>
                <a:cs typeface="Times New Roman"/>
              </a:rPr>
              <a:t>e</a:t>
            </a:r>
            <a:r>
              <a:rPr sz="2174" spc="-8" dirty="0">
                <a:solidFill>
                  <a:srgbClr val="BF0000"/>
                </a:solidFill>
                <a:latin typeface="Times New Roman"/>
                <a:cs typeface="Times New Roman"/>
              </a:rPr>
              <a:t>q</a:t>
            </a:r>
            <a:r>
              <a:rPr sz="2174" spc="8" dirty="0">
                <a:solidFill>
                  <a:srgbClr val="BF0000"/>
                </a:solidFill>
                <a:latin typeface="Times New Roman"/>
                <a:cs typeface="Times New Roman"/>
              </a:rPr>
              <a:t>u</a:t>
            </a:r>
            <a:r>
              <a:rPr sz="2174" dirty="0">
                <a:solidFill>
                  <a:srgbClr val="BF0000"/>
                </a:solidFill>
                <a:latin typeface="Times New Roman"/>
                <a:cs typeface="Times New Roman"/>
              </a:rPr>
              <a:t>i</a:t>
            </a:r>
            <a:r>
              <a:rPr sz="2174" spc="-17" dirty="0">
                <a:solidFill>
                  <a:srgbClr val="BF0000"/>
                </a:solidFill>
                <a:latin typeface="Times New Roman"/>
                <a:cs typeface="Times New Roman"/>
              </a:rPr>
              <a:t>r</a:t>
            </a:r>
            <a:r>
              <a:rPr sz="2174" spc="4" dirty="0">
                <a:solidFill>
                  <a:srgbClr val="BF0000"/>
                </a:solidFill>
                <a:latin typeface="Times New Roman"/>
                <a:cs typeface="Times New Roman"/>
              </a:rPr>
              <a:t>eme</a:t>
            </a:r>
            <a:r>
              <a:rPr sz="2174" spc="-31" dirty="0">
                <a:solidFill>
                  <a:srgbClr val="BF0000"/>
                </a:solidFill>
                <a:latin typeface="Times New Roman"/>
                <a:cs typeface="Times New Roman"/>
              </a:rPr>
              <a:t>n</a:t>
            </a:r>
            <a:r>
              <a:rPr sz="2174" spc="13" dirty="0">
                <a:solidFill>
                  <a:srgbClr val="BF0000"/>
                </a:solidFill>
                <a:latin typeface="Times New Roman"/>
                <a:cs typeface="Times New Roman"/>
              </a:rPr>
              <a:t>t</a:t>
            </a:r>
            <a:r>
              <a:rPr sz="2174" spc="-13" dirty="0">
                <a:solidFill>
                  <a:srgbClr val="BF0000"/>
                </a:solidFill>
                <a:latin typeface="Times New Roman"/>
                <a:cs typeface="Times New Roman"/>
              </a:rPr>
              <a:t>s</a:t>
            </a:r>
            <a:r>
              <a:rPr sz="2174" dirty="0">
                <a:latin typeface="Times New Roman"/>
                <a:cs typeface="Times New Roman"/>
              </a:rPr>
              <a:t>.</a:t>
            </a:r>
            <a:endParaRPr sz="2174">
              <a:latin typeface="Times New Roman"/>
              <a:cs typeface="Times New Roman"/>
            </a:endParaRPr>
          </a:p>
          <a:p>
            <a:pPr marL="11506" marR="308">
              <a:lnSpc>
                <a:spcPct val="95825"/>
              </a:lnSpc>
              <a:spcBef>
                <a:spcPts val="272"/>
              </a:spcBef>
            </a:pPr>
            <a:r>
              <a:rPr sz="2174" dirty="0">
                <a:latin typeface="Times New Roman"/>
                <a:cs typeface="Times New Roman"/>
              </a:rPr>
              <a:t>It </a:t>
            </a:r>
            <a:r>
              <a:rPr sz="2174" spc="-227" dirty="0">
                <a:latin typeface="Times New Roman"/>
                <a:cs typeface="Times New Roman"/>
              </a:rPr>
              <a:t> </a:t>
            </a:r>
            <a:r>
              <a:rPr sz="2174" dirty="0">
                <a:latin typeface="Times New Roman"/>
                <a:cs typeface="Times New Roman"/>
              </a:rPr>
              <a:t>is</a:t>
            </a:r>
            <a:r>
              <a:rPr sz="2174" spc="332" dirty="0">
                <a:latin typeface="Times New Roman"/>
                <a:cs typeface="Times New Roman"/>
              </a:rPr>
              <a:t> </a:t>
            </a:r>
            <a:r>
              <a:rPr sz="2174" dirty="0">
                <a:latin typeface="Times New Roman"/>
                <a:cs typeface="Times New Roman"/>
              </a:rPr>
              <a:t>a</a:t>
            </a:r>
            <a:r>
              <a:rPr sz="2174" spc="385" dirty="0">
                <a:latin typeface="Times New Roman"/>
                <a:cs typeface="Times New Roman"/>
              </a:rPr>
              <a:t> </a:t>
            </a:r>
            <a:r>
              <a:rPr sz="2174" spc="-31" dirty="0">
                <a:latin typeface="Times New Roman"/>
                <a:cs typeface="Times New Roman"/>
              </a:rPr>
              <a:t>f</a:t>
            </a:r>
            <a:r>
              <a:rPr sz="2174" spc="-13" dirty="0">
                <a:latin typeface="Times New Roman"/>
                <a:cs typeface="Times New Roman"/>
              </a:rPr>
              <a:t>o</a:t>
            </a:r>
            <a:r>
              <a:rPr sz="2174" spc="4" dirty="0">
                <a:latin typeface="Times New Roman"/>
                <a:cs typeface="Times New Roman"/>
              </a:rPr>
              <a:t>rm</a:t>
            </a:r>
            <a:r>
              <a:rPr sz="2174" dirty="0">
                <a:latin typeface="Times New Roman"/>
                <a:cs typeface="Times New Roman"/>
              </a:rPr>
              <a:t>al </a:t>
            </a:r>
            <a:r>
              <a:rPr sz="2174" spc="-249" dirty="0">
                <a:latin typeface="Times New Roman"/>
                <a:cs typeface="Times New Roman"/>
              </a:rPr>
              <a:t> </a:t>
            </a:r>
            <a:r>
              <a:rPr sz="2174" spc="-31" dirty="0">
                <a:solidFill>
                  <a:srgbClr val="BF0000"/>
                </a:solidFill>
                <a:latin typeface="Times New Roman"/>
                <a:cs typeface="Times New Roman"/>
              </a:rPr>
              <a:t>t</a:t>
            </a:r>
            <a:r>
              <a:rPr sz="2174" spc="4" dirty="0">
                <a:solidFill>
                  <a:srgbClr val="BF0000"/>
                </a:solidFill>
                <a:latin typeface="Times New Roman"/>
                <a:cs typeface="Times New Roman"/>
              </a:rPr>
              <a:t>e</a:t>
            </a:r>
            <a:r>
              <a:rPr sz="2174" spc="-23" dirty="0">
                <a:solidFill>
                  <a:srgbClr val="BF0000"/>
                </a:solidFill>
                <a:latin typeface="Times New Roman"/>
                <a:cs typeface="Times New Roman"/>
              </a:rPr>
              <a:t>s</a:t>
            </a:r>
            <a:r>
              <a:rPr sz="2174" spc="-8" dirty="0">
                <a:solidFill>
                  <a:srgbClr val="BF0000"/>
                </a:solidFill>
                <a:latin typeface="Times New Roman"/>
                <a:cs typeface="Times New Roman"/>
              </a:rPr>
              <a:t>t</a:t>
            </a:r>
            <a:r>
              <a:rPr sz="2174" dirty="0">
                <a:solidFill>
                  <a:srgbClr val="BF0000"/>
                </a:solidFill>
                <a:latin typeface="Times New Roman"/>
                <a:cs typeface="Times New Roman"/>
              </a:rPr>
              <a:t>i</a:t>
            </a:r>
            <a:r>
              <a:rPr sz="2174" spc="8" dirty="0">
                <a:solidFill>
                  <a:srgbClr val="BF0000"/>
                </a:solidFill>
                <a:latin typeface="Times New Roman"/>
                <a:cs typeface="Times New Roman"/>
              </a:rPr>
              <a:t>n</a:t>
            </a:r>
            <a:r>
              <a:rPr sz="2174" dirty="0">
                <a:solidFill>
                  <a:srgbClr val="BF0000"/>
                </a:solidFill>
                <a:latin typeface="Times New Roman"/>
                <a:cs typeface="Times New Roman"/>
              </a:rPr>
              <a:t>g </a:t>
            </a:r>
            <a:r>
              <a:rPr sz="2174" spc="-262" dirty="0">
                <a:solidFill>
                  <a:srgbClr val="BF0000"/>
                </a:solidFill>
                <a:latin typeface="Times New Roman"/>
                <a:cs typeface="Times New Roman"/>
              </a:rPr>
              <a:t> </a:t>
            </a:r>
            <a:r>
              <a:rPr sz="2174" spc="-26" dirty="0">
                <a:solidFill>
                  <a:srgbClr val="BF0000"/>
                </a:solidFill>
                <a:latin typeface="Times New Roman"/>
                <a:cs typeface="Times New Roman"/>
              </a:rPr>
              <a:t>c</a:t>
            </a:r>
            <a:r>
              <a:rPr sz="2174" spc="4" dirty="0">
                <a:solidFill>
                  <a:srgbClr val="BF0000"/>
                </a:solidFill>
                <a:latin typeface="Times New Roman"/>
                <a:cs typeface="Times New Roman"/>
              </a:rPr>
              <a:t>o</a:t>
            </a:r>
            <a:r>
              <a:rPr sz="2174" spc="-8" dirty="0">
                <a:solidFill>
                  <a:srgbClr val="BF0000"/>
                </a:solidFill>
                <a:latin typeface="Times New Roman"/>
                <a:cs typeface="Times New Roman"/>
              </a:rPr>
              <a:t>n</a:t>
            </a:r>
            <a:r>
              <a:rPr sz="2174" spc="8" dirty="0">
                <a:solidFill>
                  <a:srgbClr val="BF0000"/>
                </a:solidFill>
                <a:latin typeface="Times New Roman"/>
                <a:cs typeface="Times New Roman"/>
              </a:rPr>
              <a:t>d</a:t>
            </a:r>
            <a:r>
              <a:rPr sz="2174" spc="-8" dirty="0">
                <a:solidFill>
                  <a:srgbClr val="BF0000"/>
                </a:solidFill>
                <a:latin typeface="Times New Roman"/>
                <a:cs typeface="Times New Roman"/>
              </a:rPr>
              <a:t>u</a:t>
            </a:r>
            <a:r>
              <a:rPr sz="2174" spc="17" dirty="0">
                <a:solidFill>
                  <a:srgbClr val="BF0000"/>
                </a:solidFill>
                <a:latin typeface="Times New Roman"/>
                <a:cs typeface="Times New Roman"/>
              </a:rPr>
              <a:t>c</a:t>
            </a:r>
            <a:r>
              <a:rPr sz="2174" spc="-31" dirty="0">
                <a:solidFill>
                  <a:srgbClr val="BF0000"/>
                </a:solidFill>
                <a:latin typeface="Times New Roman"/>
                <a:cs typeface="Times New Roman"/>
              </a:rPr>
              <a:t>t</a:t>
            </a:r>
            <a:r>
              <a:rPr sz="2174" spc="4" dirty="0">
                <a:solidFill>
                  <a:srgbClr val="BF0000"/>
                </a:solidFill>
                <a:latin typeface="Times New Roman"/>
                <a:cs typeface="Times New Roman"/>
              </a:rPr>
              <a:t>e</a:t>
            </a:r>
            <a:r>
              <a:rPr sz="2174" dirty="0">
                <a:solidFill>
                  <a:srgbClr val="BF0000"/>
                </a:solidFill>
                <a:latin typeface="Times New Roman"/>
                <a:cs typeface="Times New Roman"/>
              </a:rPr>
              <a:t>d </a:t>
            </a:r>
            <a:r>
              <a:rPr sz="2174" spc="185" dirty="0">
                <a:solidFill>
                  <a:srgbClr val="BF0000"/>
                </a:solidFill>
                <a:latin typeface="Times New Roman"/>
                <a:cs typeface="Times New Roman"/>
              </a:rPr>
              <a:t> </a:t>
            </a:r>
            <a:r>
              <a:rPr sz="2174" spc="-31" dirty="0">
                <a:latin typeface="Times New Roman"/>
                <a:cs typeface="Times New Roman"/>
              </a:rPr>
              <a:t>t</a:t>
            </a:r>
            <a:r>
              <a:rPr sz="2174" dirty="0">
                <a:latin typeface="Times New Roman"/>
                <a:cs typeface="Times New Roman"/>
              </a:rPr>
              <a:t>o</a:t>
            </a:r>
            <a:r>
              <a:rPr sz="2174" spc="473" dirty="0">
                <a:latin typeface="Times New Roman"/>
                <a:cs typeface="Times New Roman"/>
              </a:rPr>
              <a:t> </a:t>
            </a:r>
            <a:r>
              <a:rPr sz="2174" spc="8" dirty="0">
                <a:solidFill>
                  <a:srgbClr val="BF0000"/>
                </a:solidFill>
                <a:latin typeface="Times New Roman"/>
                <a:cs typeface="Times New Roman"/>
              </a:rPr>
              <a:t>d</a:t>
            </a:r>
            <a:r>
              <a:rPr sz="2174" spc="-4" dirty="0">
                <a:solidFill>
                  <a:srgbClr val="BF0000"/>
                </a:solidFill>
                <a:latin typeface="Times New Roman"/>
                <a:cs typeface="Times New Roman"/>
              </a:rPr>
              <a:t>e</a:t>
            </a:r>
            <a:r>
              <a:rPr sz="2174" spc="-35" dirty="0">
                <a:solidFill>
                  <a:srgbClr val="BF0000"/>
                </a:solidFill>
                <a:latin typeface="Times New Roman"/>
                <a:cs typeface="Times New Roman"/>
              </a:rPr>
              <a:t>t</a:t>
            </a:r>
            <a:r>
              <a:rPr sz="2174" spc="13" dirty="0">
                <a:solidFill>
                  <a:srgbClr val="BF0000"/>
                </a:solidFill>
                <a:latin typeface="Times New Roman"/>
                <a:cs typeface="Times New Roman"/>
              </a:rPr>
              <a:t>e</a:t>
            </a:r>
            <a:r>
              <a:rPr sz="2174" spc="-8" dirty="0">
                <a:solidFill>
                  <a:srgbClr val="BF0000"/>
                </a:solidFill>
                <a:latin typeface="Times New Roman"/>
                <a:cs typeface="Times New Roman"/>
              </a:rPr>
              <a:t>r</a:t>
            </a:r>
            <a:r>
              <a:rPr sz="2174" spc="-4" dirty="0">
                <a:solidFill>
                  <a:srgbClr val="BF0000"/>
                </a:solidFill>
                <a:latin typeface="Times New Roman"/>
                <a:cs typeface="Times New Roman"/>
              </a:rPr>
              <a:t>m</a:t>
            </a:r>
            <a:r>
              <a:rPr sz="2174" spc="8" dirty="0">
                <a:solidFill>
                  <a:srgbClr val="BF0000"/>
                </a:solidFill>
                <a:latin typeface="Times New Roman"/>
                <a:cs typeface="Times New Roman"/>
              </a:rPr>
              <a:t>in</a:t>
            </a:r>
            <a:r>
              <a:rPr sz="2174" dirty="0">
                <a:solidFill>
                  <a:srgbClr val="BF0000"/>
                </a:solidFill>
                <a:latin typeface="Times New Roman"/>
                <a:cs typeface="Times New Roman"/>
              </a:rPr>
              <a:t>e </a:t>
            </a:r>
            <a:r>
              <a:rPr sz="2174" spc="-257" dirty="0">
                <a:solidFill>
                  <a:srgbClr val="BF0000"/>
                </a:solidFill>
                <a:latin typeface="Times New Roman"/>
                <a:cs typeface="Times New Roman"/>
              </a:rPr>
              <a:t> </a:t>
            </a:r>
            <a:r>
              <a:rPr sz="2174" spc="13" dirty="0">
                <a:latin typeface="Times New Roman"/>
                <a:cs typeface="Times New Roman"/>
              </a:rPr>
              <a:t>w</a:t>
            </a:r>
            <a:r>
              <a:rPr sz="2174" spc="-8" dirty="0">
                <a:latin typeface="Times New Roman"/>
                <a:cs typeface="Times New Roman"/>
              </a:rPr>
              <a:t>h</a:t>
            </a:r>
            <a:r>
              <a:rPr sz="2174" spc="4" dirty="0">
                <a:latin typeface="Times New Roman"/>
                <a:cs typeface="Times New Roman"/>
              </a:rPr>
              <a:t>e</a:t>
            </a:r>
            <a:r>
              <a:rPr sz="2174" spc="-8" dirty="0">
                <a:latin typeface="Times New Roman"/>
                <a:cs typeface="Times New Roman"/>
              </a:rPr>
              <a:t>t</a:t>
            </a:r>
            <a:r>
              <a:rPr sz="2174" spc="8" dirty="0">
                <a:latin typeface="Times New Roman"/>
                <a:cs typeface="Times New Roman"/>
              </a:rPr>
              <a:t>h</a:t>
            </a:r>
            <a:r>
              <a:rPr sz="2174" spc="4" dirty="0">
                <a:latin typeface="Times New Roman"/>
                <a:cs typeface="Times New Roman"/>
              </a:rPr>
              <a:t>e</a:t>
            </a:r>
            <a:r>
              <a:rPr sz="2174" dirty="0">
                <a:latin typeface="Times New Roman"/>
                <a:cs typeface="Times New Roman"/>
              </a:rPr>
              <a:t>r </a:t>
            </a:r>
            <a:r>
              <a:rPr sz="2174" spc="222" dirty="0">
                <a:latin typeface="Times New Roman"/>
                <a:cs typeface="Times New Roman"/>
              </a:rPr>
              <a:t> </a:t>
            </a:r>
            <a:r>
              <a:rPr sz="2174" spc="-13" dirty="0">
                <a:latin typeface="Times New Roman"/>
                <a:cs typeface="Times New Roman"/>
              </a:rPr>
              <a:t>o</a:t>
            </a:r>
            <a:r>
              <a:rPr sz="2174" dirty="0">
                <a:latin typeface="Times New Roman"/>
                <a:cs typeface="Times New Roman"/>
              </a:rPr>
              <a:t>r</a:t>
            </a:r>
            <a:r>
              <a:rPr sz="2174" spc="390" dirty="0">
                <a:latin typeface="Times New Roman"/>
                <a:cs typeface="Times New Roman"/>
              </a:rPr>
              <a:t> </a:t>
            </a:r>
            <a:r>
              <a:rPr sz="2174" spc="-8" dirty="0">
                <a:latin typeface="Times New Roman"/>
                <a:cs typeface="Times New Roman"/>
              </a:rPr>
              <a:t>n</a:t>
            </a:r>
            <a:r>
              <a:rPr sz="2174" spc="4" dirty="0">
                <a:latin typeface="Times New Roman"/>
                <a:cs typeface="Times New Roman"/>
              </a:rPr>
              <a:t>o</a:t>
            </a:r>
            <a:r>
              <a:rPr sz="2174" dirty="0">
                <a:latin typeface="Times New Roman"/>
                <a:cs typeface="Times New Roman"/>
              </a:rPr>
              <a:t>t</a:t>
            </a:r>
            <a:r>
              <a:rPr sz="2174" spc="523" dirty="0">
                <a:latin typeface="Times New Roman"/>
                <a:cs typeface="Times New Roman"/>
              </a:rPr>
              <a:t> </a:t>
            </a:r>
            <a:r>
              <a:rPr sz="2174" dirty="0">
                <a:latin typeface="Times New Roman"/>
                <a:cs typeface="Times New Roman"/>
              </a:rPr>
              <a:t>a</a:t>
            </a:r>
            <a:endParaRPr sz="2174">
              <a:latin typeface="Times New Roman"/>
              <a:cs typeface="Times New Roman"/>
            </a:endParaRPr>
          </a:p>
        </p:txBody>
      </p:sp>
      <p:sp>
        <p:nvSpPr>
          <p:cNvPr id="16" name="object 16"/>
          <p:cNvSpPr txBox="1"/>
          <p:nvPr/>
        </p:nvSpPr>
        <p:spPr>
          <a:xfrm>
            <a:off x="2195672" y="1913394"/>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15" name="object 15"/>
          <p:cNvSpPr txBox="1"/>
          <p:nvPr/>
        </p:nvSpPr>
        <p:spPr>
          <a:xfrm>
            <a:off x="2195672" y="2578983"/>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14" name="object 14"/>
          <p:cNvSpPr txBox="1"/>
          <p:nvPr/>
        </p:nvSpPr>
        <p:spPr>
          <a:xfrm>
            <a:off x="2506352" y="2877259"/>
            <a:ext cx="863369" cy="299174"/>
          </a:xfrm>
          <a:prstGeom prst="rect">
            <a:avLst/>
          </a:prstGeom>
        </p:spPr>
        <p:txBody>
          <a:bodyPr wrap="square" lIns="0" tIns="0" rIns="0" bIns="0" rtlCol="0">
            <a:noAutofit/>
          </a:bodyPr>
          <a:lstStyle/>
          <a:p>
            <a:pPr marL="11506">
              <a:lnSpc>
                <a:spcPts val="2310"/>
              </a:lnSpc>
              <a:spcBef>
                <a:spcPts val="115"/>
              </a:spcBef>
            </a:pPr>
            <a:r>
              <a:rPr sz="2174" spc="-17" dirty="0">
                <a:solidFill>
                  <a:srgbClr val="BF0000"/>
                </a:solidFill>
                <a:latin typeface="Times New Roman"/>
                <a:cs typeface="Times New Roman"/>
              </a:rPr>
              <a:t>s</a:t>
            </a:r>
            <a:r>
              <a:rPr sz="2174" spc="-26" dirty="0">
                <a:solidFill>
                  <a:srgbClr val="BF0000"/>
                </a:solidFill>
                <a:latin typeface="Times New Roman"/>
                <a:cs typeface="Times New Roman"/>
              </a:rPr>
              <a:t>y</a:t>
            </a:r>
            <a:r>
              <a:rPr sz="2174" spc="4" dirty="0">
                <a:solidFill>
                  <a:srgbClr val="BF0000"/>
                </a:solidFill>
                <a:latin typeface="Times New Roman"/>
                <a:cs typeface="Times New Roman"/>
              </a:rPr>
              <a:t>s</a:t>
            </a:r>
            <a:r>
              <a:rPr sz="2174" spc="-35" dirty="0">
                <a:solidFill>
                  <a:srgbClr val="BF0000"/>
                </a:solidFill>
                <a:latin typeface="Times New Roman"/>
                <a:cs typeface="Times New Roman"/>
              </a:rPr>
              <a:t>t</a:t>
            </a:r>
            <a:r>
              <a:rPr sz="2174" spc="-4" dirty="0">
                <a:solidFill>
                  <a:srgbClr val="BF0000"/>
                </a:solidFill>
                <a:latin typeface="Times New Roman"/>
                <a:cs typeface="Times New Roman"/>
              </a:rPr>
              <a:t>e</a:t>
            </a:r>
            <a:r>
              <a:rPr sz="2174" dirty="0">
                <a:solidFill>
                  <a:srgbClr val="BF0000"/>
                </a:solidFill>
                <a:latin typeface="Times New Roman"/>
                <a:cs typeface="Times New Roman"/>
              </a:rPr>
              <a:t>m</a:t>
            </a:r>
            <a:endParaRPr sz="2174">
              <a:latin typeface="Times New Roman"/>
              <a:cs typeface="Times New Roman"/>
            </a:endParaRPr>
          </a:p>
        </p:txBody>
      </p:sp>
      <p:sp>
        <p:nvSpPr>
          <p:cNvPr id="13" name="object 13"/>
          <p:cNvSpPr txBox="1"/>
          <p:nvPr/>
        </p:nvSpPr>
        <p:spPr>
          <a:xfrm>
            <a:off x="3456344" y="2877259"/>
            <a:ext cx="986260" cy="299174"/>
          </a:xfrm>
          <a:prstGeom prst="rect">
            <a:avLst/>
          </a:prstGeom>
        </p:spPr>
        <p:txBody>
          <a:bodyPr wrap="square" lIns="0" tIns="0" rIns="0" bIns="0" rtlCol="0">
            <a:noAutofit/>
          </a:bodyPr>
          <a:lstStyle/>
          <a:p>
            <a:pPr marL="11506">
              <a:lnSpc>
                <a:spcPts val="2310"/>
              </a:lnSpc>
              <a:spcBef>
                <a:spcPts val="115"/>
              </a:spcBef>
            </a:pPr>
            <a:r>
              <a:rPr sz="2174" spc="26" dirty="0">
                <a:solidFill>
                  <a:srgbClr val="BF0000"/>
                </a:solidFill>
                <a:latin typeface="Times New Roman"/>
                <a:cs typeface="Times New Roman"/>
              </a:rPr>
              <a:t>s</a:t>
            </a:r>
            <a:r>
              <a:rPr sz="2174" spc="-26" dirty="0">
                <a:solidFill>
                  <a:srgbClr val="BF0000"/>
                </a:solidFill>
                <a:latin typeface="Times New Roman"/>
                <a:cs typeface="Times New Roman"/>
              </a:rPr>
              <a:t>a</a:t>
            </a:r>
            <a:r>
              <a:rPr sz="2174" spc="-13" dirty="0">
                <a:solidFill>
                  <a:srgbClr val="BF0000"/>
                </a:solidFill>
                <a:latin typeface="Times New Roman"/>
                <a:cs typeface="Times New Roman"/>
              </a:rPr>
              <a:t>t</a:t>
            </a:r>
            <a:r>
              <a:rPr sz="2174" spc="8" dirty="0">
                <a:solidFill>
                  <a:srgbClr val="BF0000"/>
                </a:solidFill>
                <a:latin typeface="Times New Roman"/>
                <a:cs typeface="Times New Roman"/>
              </a:rPr>
              <a:t>i</a:t>
            </a:r>
            <a:r>
              <a:rPr sz="2174" spc="-17" dirty="0">
                <a:solidFill>
                  <a:srgbClr val="BF0000"/>
                </a:solidFill>
                <a:latin typeface="Times New Roman"/>
                <a:cs typeface="Times New Roman"/>
              </a:rPr>
              <a:t>s</a:t>
            </a:r>
            <a:r>
              <a:rPr sz="2174" spc="8" dirty="0">
                <a:solidFill>
                  <a:srgbClr val="BF0000"/>
                </a:solidFill>
                <a:latin typeface="Times New Roman"/>
                <a:cs typeface="Times New Roman"/>
              </a:rPr>
              <a:t>f</a:t>
            </a:r>
            <a:r>
              <a:rPr sz="2174" spc="-8" dirty="0">
                <a:solidFill>
                  <a:srgbClr val="BF0000"/>
                </a:solidFill>
                <a:latin typeface="Times New Roman"/>
                <a:cs typeface="Times New Roman"/>
              </a:rPr>
              <a:t>i</a:t>
            </a:r>
            <a:r>
              <a:rPr sz="2174" spc="13" dirty="0">
                <a:solidFill>
                  <a:srgbClr val="BF0000"/>
                </a:solidFill>
                <a:latin typeface="Times New Roman"/>
                <a:cs typeface="Times New Roman"/>
              </a:rPr>
              <a:t>e</a:t>
            </a:r>
            <a:r>
              <a:rPr sz="2174" dirty="0">
                <a:solidFill>
                  <a:srgbClr val="BF0000"/>
                </a:solidFill>
                <a:latin typeface="Times New Roman"/>
                <a:cs typeface="Times New Roman"/>
              </a:rPr>
              <a:t>s</a:t>
            </a:r>
            <a:endParaRPr sz="2174">
              <a:latin typeface="Times New Roman"/>
              <a:cs typeface="Times New Roman"/>
            </a:endParaRPr>
          </a:p>
        </p:txBody>
      </p:sp>
      <p:sp>
        <p:nvSpPr>
          <p:cNvPr id="12" name="object 12"/>
          <p:cNvSpPr txBox="1"/>
          <p:nvPr/>
        </p:nvSpPr>
        <p:spPr>
          <a:xfrm>
            <a:off x="4530608" y="2877259"/>
            <a:ext cx="446367" cy="299174"/>
          </a:xfrm>
          <a:prstGeom prst="rect">
            <a:avLst/>
          </a:prstGeom>
        </p:spPr>
        <p:txBody>
          <a:bodyPr wrap="square" lIns="0" tIns="0" rIns="0" bIns="0" rtlCol="0">
            <a:noAutofit/>
          </a:bodyPr>
          <a:lstStyle/>
          <a:p>
            <a:pPr marL="11506">
              <a:lnSpc>
                <a:spcPts val="2310"/>
              </a:lnSpc>
              <a:spcBef>
                <a:spcPts val="115"/>
              </a:spcBef>
            </a:pPr>
            <a:r>
              <a:rPr sz="2174" spc="-13" dirty="0">
                <a:solidFill>
                  <a:srgbClr val="BF0000"/>
                </a:solidFill>
                <a:latin typeface="Times New Roman"/>
                <a:cs typeface="Times New Roman"/>
              </a:rPr>
              <a:t>t</a:t>
            </a:r>
            <a:r>
              <a:rPr sz="2174" spc="8" dirty="0">
                <a:solidFill>
                  <a:srgbClr val="BF0000"/>
                </a:solidFill>
                <a:latin typeface="Times New Roman"/>
                <a:cs typeface="Times New Roman"/>
              </a:rPr>
              <a:t>h</a:t>
            </a:r>
            <a:r>
              <a:rPr sz="2174" dirty="0">
                <a:solidFill>
                  <a:srgbClr val="BF0000"/>
                </a:solidFill>
                <a:latin typeface="Times New Roman"/>
                <a:cs typeface="Times New Roman"/>
              </a:rPr>
              <a:t>e</a:t>
            </a:r>
            <a:endParaRPr sz="2174">
              <a:latin typeface="Times New Roman"/>
              <a:cs typeface="Times New Roman"/>
            </a:endParaRPr>
          </a:p>
        </p:txBody>
      </p:sp>
      <p:sp>
        <p:nvSpPr>
          <p:cNvPr id="11" name="object 11"/>
          <p:cNvSpPr txBox="1"/>
          <p:nvPr/>
        </p:nvSpPr>
        <p:spPr>
          <a:xfrm>
            <a:off x="5060836" y="2877259"/>
            <a:ext cx="2318734" cy="299174"/>
          </a:xfrm>
          <a:prstGeom prst="rect">
            <a:avLst/>
          </a:prstGeom>
        </p:spPr>
        <p:txBody>
          <a:bodyPr wrap="square" lIns="0" tIns="0" rIns="0" bIns="0" rtlCol="0">
            <a:noAutofit/>
          </a:bodyPr>
          <a:lstStyle/>
          <a:p>
            <a:pPr marL="11506">
              <a:lnSpc>
                <a:spcPts val="2310"/>
              </a:lnSpc>
              <a:spcBef>
                <a:spcPts val="115"/>
              </a:spcBef>
            </a:pPr>
            <a:r>
              <a:rPr sz="2174" spc="13" dirty="0">
                <a:solidFill>
                  <a:srgbClr val="BF0000"/>
                </a:solidFill>
                <a:latin typeface="Times New Roman"/>
                <a:cs typeface="Times New Roman"/>
              </a:rPr>
              <a:t>a</a:t>
            </a:r>
            <a:r>
              <a:rPr sz="2174" spc="4" dirty="0">
                <a:solidFill>
                  <a:srgbClr val="BF0000"/>
                </a:solidFill>
                <a:latin typeface="Times New Roman"/>
                <a:cs typeface="Times New Roman"/>
              </a:rPr>
              <a:t>c</a:t>
            </a:r>
            <a:r>
              <a:rPr sz="2174" spc="26" dirty="0">
                <a:solidFill>
                  <a:srgbClr val="BF0000"/>
                </a:solidFill>
                <a:latin typeface="Times New Roman"/>
                <a:cs typeface="Times New Roman"/>
              </a:rPr>
              <a:t>c</a:t>
            </a:r>
            <a:r>
              <a:rPr sz="2174" spc="-4" dirty="0">
                <a:solidFill>
                  <a:srgbClr val="BF0000"/>
                </a:solidFill>
                <a:latin typeface="Times New Roman"/>
                <a:cs typeface="Times New Roman"/>
              </a:rPr>
              <a:t>e</a:t>
            </a:r>
            <a:r>
              <a:rPr sz="2174" spc="-13" dirty="0">
                <a:solidFill>
                  <a:srgbClr val="BF0000"/>
                </a:solidFill>
                <a:latin typeface="Times New Roman"/>
                <a:cs typeface="Times New Roman"/>
              </a:rPr>
              <a:t>p</a:t>
            </a:r>
            <a:r>
              <a:rPr sz="2174" spc="-35" dirty="0">
                <a:solidFill>
                  <a:srgbClr val="BF0000"/>
                </a:solidFill>
                <a:latin typeface="Times New Roman"/>
                <a:cs typeface="Times New Roman"/>
              </a:rPr>
              <a:t>t</a:t>
            </a:r>
            <a:r>
              <a:rPr sz="2174" spc="13" dirty="0">
                <a:solidFill>
                  <a:srgbClr val="BF0000"/>
                </a:solidFill>
                <a:latin typeface="Times New Roman"/>
                <a:cs typeface="Times New Roman"/>
              </a:rPr>
              <a:t>a</a:t>
            </a:r>
            <a:r>
              <a:rPr sz="2174" spc="8" dirty="0">
                <a:solidFill>
                  <a:srgbClr val="BF0000"/>
                </a:solidFill>
                <a:latin typeface="Times New Roman"/>
                <a:cs typeface="Times New Roman"/>
              </a:rPr>
              <a:t>n</a:t>
            </a:r>
            <a:r>
              <a:rPr sz="2174" spc="4" dirty="0">
                <a:solidFill>
                  <a:srgbClr val="BF0000"/>
                </a:solidFill>
                <a:latin typeface="Times New Roman"/>
                <a:cs typeface="Times New Roman"/>
              </a:rPr>
              <a:t>c</a:t>
            </a:r>
            <a:r>
              <a:rPr sz="2174" dirty="0">
                <a:solidFill>
                  <a:srgbClr val="BF0000"/>
                </a:solidFill>
                <a:latin typeface="Times New Roman"/>
                <a:cs typeface="Times New Roman"/>
              </a:rPr>
              <a:t>e  </a:t>
            </a:r>
            <a:r>
              <a:rPr sz="2174" spc="123" dirty="0">
                <a:solidFill>
                  <a:srgbClr val="BF0000"/>
                </a:solidFill>
                <a:latin typeface="Times New Roman"/>
                <a:cs typeface="Times New Roman"/>
              </a:rPr>
              <a:t> </a:t>
            </a:r>
            <a:r>
              <a:rPr sz="2174" spc="26" dirty="0">
                <a:solidFill>
                  <a:srgbClr val="BF0000"/>
                </a:solidFill>
                <a:latin typeface="Times New Roman"/>
                <a:cs typeface="Times New Roman"/>
              </a:rPr>
              <a:t>c</a:t>
            </a:r>
            <a:r>
              <a:rPr sz="2174" spc="-8" dirty="0">
                <a:solidFill>
                  <a:srgbClr val="BF0000"/>
                </a:solidFill>
                <a:latin typeface="Times New Roman"/>
                <a:cs typeface="Times New Roman"/>
              </a:rPr>
              <a:t>ri</a:t>
            </a:r>
            <a:r>
              <a:rPr sz="2174" spc="-13" dirty="0">
                <a:solidFill>
                  <a:srgbClr val="BF0000"/>
                </a:solidFill>
                <a:latin typeface="Times New Roman"/>
                <a:cs typeface="Times New Roman"/>
              </a:rPr>
              <a:t>t</a:t>
            </a:r>
            <a:r>
              <a:rPr sz="2174" spc="13" dirty="0">
                <a:solidFill>
                  <a:srgbClr val="BF0000"/>
                </a:solidFill>
                <a:latin typeface="Times New Roman"/>
                <a:cs typeface="Times New Roman"/>
              </a:rPr>
              <a:t>e</a:t>
            </a:r>
            <a:r>
              <a:rPr sz="2174" spc="-8" dirty="0">
                <a:solidFill>
                  <a:srgbClr val="BF0000"/>
                </a:solidFill>
                <a:latin typeface="Times New Roman"/>
                <a:cs typeface="Times New Roman"/>
              </a:rPr>
              <a:t>ri</a:t>
            </a:r>
            <a:r>
              <a:rPr sz="2174" dirty="0">
                <a:solidFill>
                  <a:srgbClr val="BF0000"/>
                </a:solidFill>
                <a:latin typeface="Times New Roman"/>
                <a:cs typeface="Times New Roman"/>
              </a:rPr>
              <a:t>a</a:t>
            </a:r>
            <a:endParaRPr sz="2174">
              <a:latin typeface="Times New Roman"/>
              <a:cs typeface="Times New Roman"/>
            </a:endParaRPr>
          </a:p>
        </p:txBody>
      </p:sp>
      <p:sp>
        <p:nvSpPr>
          <p:cNvPr id="10" name="object 10"/>
          <p:cNvSpPr txBox="1"/>
          <p:nvPr/>
        </p:nvSpPr>
        <p:spPr>
          <a:xfrm>
            <a:off x="7467529" y="2877259"/>
            <a:ext cx="1542999" cy="299174"/>
          </a:xfrm>
          <a:prstGeom prst="rect">
            <a:avLst/>
          </a:prstGeom>
        </p:spPr>
        <p:txBody>
          <a:bodyPr wrap="square" lIns="0" tIns="0" rIns="0" bIns="0" rtlCol="0">
            <a:noAutofit/>
          </a:bodyPr>
          <a:lstStyle/>
          <a:p>
            <a:pPr marL="11506">
              <a:lnSpc>
                <a:spcPts val="2310"/>
              </a:lnSpc>
              <a:spcBef>
                <a:spcPts val="115"/>
              </a:spcBef>
            </a:pPr>
            <a:r>
              <a:rPr sz="2174" spc="13" dirty="0">
                <a:latin typeface="Times New Roman"/>
                <a:cs typeface="Times New Roman"/>
              </a:rPr>
              <a:t>w</a:t>
            </a:r>
            <a:r>
              <a:rPr sz="2174" spc="-17" dirty="0">
                <a:latin typeface="Times New Roman"/>
                <a:cs typeface="Times New Roman"/>
              </a:rPr>
              <a:t>i</a:t>
            </a:r>
            <a:r>
              <a:rPr sz="2174" spc="-8" dirty="0">
                <a:latin typeface="Times New Roman"/>
                <a:cs typeface="Times New Roman"/>
              </a:rPr>
              <a:t>t</a:t>
            </a:r>
            <a:r>
              <a:rPr sz="2174" dirty="0">
                <a:latin typeface="Times New Roman"/>
                <a:cs typeface="Times New Roman"/>
              </a:rPr>
              <a:t>h </a:t>
            </a:r>
            <a:r>
              <a:rPr sz="2174" spc="99" dirty="0">
                <a:latin typeface="Times New Roman"/>
                <a:cs typeface="Times New Roman"/>
              </a:rPr>
              <a:t> </a:t>
            </a:r>
            <a:r>
              <a:rPr sz="2174" spc="-17" dirty="0">
                <a:latin typeface="Times New Roman"/>
                <a:cs typeface="Times New Roman"/>
              </a:rPr>
              <a:t>r</a:t>
            </a:r>
            <a:r>
              <a:rPr sz="2174" spc="4" dirty="0">
                <a:latin typeface="Times New Roman"/>
                <a:cs typeface="Times New Roman"/>
              </a:rPr>
              <a:t>e</a:t>
            </a:r>
            <a:r>
              <a:rPr sz="2174" dirty="0">
                <a:latin typeface="Times New Roman"/>
                <a:cs typeface="Times New Roman"/>
              </a:rPr>
              <a:t>s</a:t>
            </a:r>
            <a:r>
              <a:rPr sz="2174" spc="-8" dirty="0">
                <a:latin typeface="Times New Roman"/>
                <a:cs typeface="Times New Roman"/>
              </a:rPr>
              <a:t>p</a:t>
            </a:r>
            <a:r>
              <a:rPr sz="2174" spc="4" dirty="0">
                <a:latin typeface="Times New Roman"/>
                <a:cs typeface="Times New Roman"/>
              </a:rPr>
              <a:t>e</a:t>
            </a:r>
            <a:r>
              <a:rPr sz="2174" spc="17" dirty="0">
                <a:latin typeface="Times New Roman"/>
                <a:cs typeface="Times New Roman"/>
              </a:rPr>
              <a:t>c</a:t>
            </a:r>
            <a:r>
              <a:rPr sz="2174" dirty="0">
                <a:latin typeface="Times New Roman"/>
                <a:cs typeface="Times New Roman"/>
              </a:rPr>
              <a:t>t</a:t>
            </a:r>
            <a:endParaRPr sz="2174">
              <a:latin typeface="Times New Roman"/>
              <a:cs typeface="Times New Roman"/>
            </a:endParaRPr>
          </a:p>
        </p:txBody>
      </p:sp>
      <p:sp>
        <p:nvSpPr>
          <p:cNvPr id="9" name="object 9"/>
          <p:cNvSpPr txBox="1"/>
          <p:nvPr/>
        </p:nvSpPr>
        <p:spPr>
          <a:xfrm>
            <a:off x="9096876" y="2877259"/>
            <a:ext cx="298345" cy="299174"/>
          </a:xfrm>
          <a:prstGeom prst="rect">
            <a:avLst/>
          </a:prstGeom>
        </p:spPr>
        <p:txBody>
          <a:bodyPr wrap="square" lIns="0" tIns="0" rIns="0" bIns="0" rtlCol="0">
            <a:noAutofit/>
          </a:bodyPr>
          <a:lstStyle/>
          <a:p>
            <a:pPr marL="11506">
              <a:lnSpc>
                <a:spcPts val="2310"/>
              </a:lnSpc>
              <a:spcBef>
                <a:spcPts val="115"/>
              </a:spcBef>
            </a:pPr>
            <a:r>
              <a:rPr sz="2174" spc="-31" dirty="0">
                <a:latin typeface="Times New Roman"/>
                <a:cs typeface="Times New Roman"/>
              </a:rPr>
              <a:t>t</a:t>
            </a:r>
            <a:r>
              <a:rPr sz="2174" dirty="0">
                <a:latin typeface="Times New Roman"/>
                <a:cs typeface="Times New Roman"/>
              </a:rPr>
              <a:t>o</a:t>
            </a:r>
            <a:endParaRPr sz="2174">
              <a:latin typeface="Times New Roman"/>
              <a:cs typeface="Times New Roman"/>
            </a:endParaRPr>
          </a:p>
        </p:txBody>
      </p:sp>
      <p:sp>
        <p:nvSpPr>
          <p:cNvPr id="8" name="object 8"/>
          <p:cNvSpPr txBox="1"/>
          <p:nvPr/>
        </p:nvSpPr>
        <p:spPr>
          <a:xfrm>
            <a:off x="9480739" y="2877259"/>
            <a:ext cx="549927" cy="299174"/>
          </a:xfrm>
          <a:prstGeom prst="rect">
            <a:avLst/>
          </a:prstGeom>
        </p:spPr>
        <p:txBody>
          <a:bodyPr wrap="square" lIns="0" tIns="0" rIns="0" bIns="0" rtlCol="0">
            <a:noAutofit/>
          </a:bodyPr>
          <a:lstStyle/>
          <a:p>
            <a:pPr marL="11506">
              <a:lnSpc>
                <a:spcPts val="2310"/>
              </a:lnSpc>
              <a:spcBef>
                <a:spcPts val="115"/>
              </a:spcBef>
            </a:pPr>
            <a:r>
              <a:rPr sz="2174" spc="-8" dirty="0">
                <a:latin typeface="Times New Roman"/>
                <a:cs typeface="Times New Roman"/>
              </a:rPr>
              <a:t>u</a:t>
            </a:r>
            <a:r>
              <a:rPr sz="2174" dirty="0">
                <a:latin typeface="Times New Roman"/>
                <a:cs typeface="Times New Roman"/>
              </a:rPr>
              <a:t>s</a:t>
            </a:r>
            <a:r>
              <a:rPr sz="2174" spc="4" dirty="0">
                <a:latin typeface="Times New Roman"/>
                <a:cs typeface="Times New Roman"/>
              </a:rPr>
              <a:t>e</a:t>
            </a:r>
            <a:r>
              <a:rPr sz="2174" dirty="0">
                <a:latin typeface="Times New Roman"/>
                <a:cs typeface="Times New Roman"/>
              </a:rPr>
              <a:t>r</a:t>
            </a:r>
            <a:endParaRPr sz="2174">
              <a:latin typeface="Times New Roman"/>
              <a:cs typeface="Times New Roman"/>
            </a:endParaRPr>
          </a:p>
        </p:txBody>
      </p:sp>
      <p:sp>
        <p:nvSpPr>
          <p:cNvPr id="7" name="object 7"/>
          <p:cNvSpPr txBox="1"/>
          <p:nvPr/>
        </p:nvSpPr>
        <p:spPr>
          <a:xfrm>
            <a:off x="2506352" y="3175533"/>
            <a:ext cx="5122580" cy="299174"/>
          </a:xfrm>
          <a:prstGeom prst="rect">
            <a:avLst/>
          </a:prstGeom>
        </p:spPr>
        <p:txBody>
          <a:bodyPr wrap="square" lIns="0" tIns="0" rIns="0" bIns="0" rtlCol="0">
            <a:noAutofit/>
          </a:bodyPr>
          <a:lstStyle/>
          <a:p>
            <a:pPr marL="11506">
              <a:lnSpc>
                <a:spcPts val="2310"/>
              </a:lnSpc>
              <a:spcBef>
                <a:spcPts val="115"/>
              </a:spcBef>
            </a:pPr>
            <a:r>
              <a:rPr sz="2174" spc="-8" dirty="0">
                <a:solidFill>
                  <a:srgbClr val="BF0000"/>
                </a:solidFill>
                <a:latin typeface="Times New Roman"/>
                <a:cs typeface="Times New Roman"/>
              </a:rPr>
              <a:t>n</a:t>
            </a:r>
            <a:r>
              <a:rPr sz="2174" spc="4" dirty="0">
                <a:solidFill>
                  <a:srgbClr val="BF0000"/>
                </a:solidFill>
                <a:latin typeface="Times New Roman"/>
                <a:cs typeface="Times New Roman"/>
              </a:rPr>
              <a:t>ee</a:t>
            </a:r>
            <a:r>
              <a:rPr sz="2174" spc="8" dirty="0">
                <a:solidFill>
                  <a:srgbClr val="BF0000"/>
                </a:solidFill>
                <a:latin typeface="Times New Roman"/>
                <a:cs typeface="Times New Roman"/>
              </a:rPr>
              <a:t>d</a:t>
            </a:r>
            <a:r>
              <a:rPr sz="2174" spc="-4" dirty="0">
                <a:solidFill>
                  <a:srgbClr val="BF0000"/>
                </a:solidFill>
                <a:latin typeface="Times New Roman"/>
                <a:cs typeface="Times New Roman"/>
              </a:rPr>
              <a:t>s</a:t>
            </a:r>
            <a:r>
              <a:rPr sz="2174" dirty="0">
                <a:latin typeface="Times New Roman"/>
                <a:cs typeface="Times New Roman"/>
              </a:rPr>
              <a:t>,</a:t>
            </a:r>
            <a:r>
              <a:rPr sz="2174" spc="271" dirty="0">
                <a:latin typeface="Times New Roman"/>
                <a:cs typeface="Times New Roman"/>
              </a:rPr>
              <a:t> </a:t>
            </a:r>
            <a:r>
              <a:rPr sz="2174" spc="-40" dirty="0">
                <a:solidFill>
                  <a:srgbClr val="BF0000"/>
                </a:solidFill>
                <a:latin typeface="Times New Roman"/>
                <a:cs typeface="Times New Roman"/>
              </a:rPr>
              <a:t>r</a:t>
            </a:r>
            <a:r>
              <a:rPr sz="2174" spc="4" dirty="0">
                <a:solidFill>
                  <a:srgbClr val="BF0000"/>
                </a:solidFill>
                <a:latin typeface="Times New Roman"/>
                <a:cs typeface="Times New Roman"/>
              </a:rPr>
              <a:t>e</a:t>
            </a:r>
            <a:r>
              <a:rPr sz="2174" spc="8" dirty="0">
                <a:solidFill>
                  <a:srgbClr val="BF0000"/>
                </a:solidFill>
                <a:latin typeface="Times New Roman"/>
                <a:cs typeface="Times New Roman"/>
              </a:rPr>
              <a:t>q</a:t>
            </a:r>
            <a:r>
              <a:rPr sz="2174" spc="-8" dirty="0">
                <a:solidFill>
                  <a:srgbClr val="BF0000"/>
                </a:solidFill>
                <a:latin typeface="Times New Roman"/>
                <a:cs typeface="Times New Roman"/>
              </a:rPr>
              <a:t>u</a:t>
            </a:r>
            <a:r>
              <a:rPr sz="2174" dirty="0">
                <a:solidFill>
                  <a:srgbClr val="BF0000"/>
                </a:solidFill>
                <a:latin typeface="Times New Roman"/>
                <a:cs typeface="Times New Roman"/>
              </a:rPr>
              <a:t>i</a:t>
            </a:r>
            <a:r>
              <a:rPr sz="2174" spc="-17" dirty="0">
                <a:solidFill>
                  <a:srgbClr val="BF0000"/>
                </a:solidFill>
                <a:latin typeface="Times New Roman"/>
                <a:cs typeface="Times New Roman"/>
              </a:rPr>
              <a:t>r</a:t>
            </a:r>
            <a:r>
              <a:rPr sz="2174" spc="4" dirty="0">
                <a:solidFill>
                  <a:srgbClr val="BF0000"/>
                </a:solidFill>
                <a:latin typeface="Times New Roman"/>
                <a:cs typeface="Times New Roman"/>
              </a:rPr>
              <a:t>eme</a:t>
            </a:r>
            <a:r>
              <a:rPr sz="2174" spc="-31" dirty="0">
                <a:solidFill>
                  <a:srgbClr val="BF0000"/>
                </a:solidFill>
                <a:latin typeface="Times New Roman"/>
                <a:cs typeface="Times New Roman"/>
              </a:rPr>
              <a:t>n</a:t>
            </a:r>
            <a:r>
              <a:rPr sz="2174" spc="13" dirty="0">
                <a:solidFill>
                  <a:srgbClr val="BF0000"/>
                </a:solidFill>
                <a:latin typeface="Times New Roman"/>
                <a:cs typeface="Times New Roman"/>
              </a:rPr>
              <a:t>t</a:t>
            </a:r>
            <a:r>
              <a:rPr sz="2174" spc="-4" dirty="0">
                <a:solidFill>
                  <a:srgbClr val="BF0000"/>
                </a:solidFill>
                <a:latin typeface="Times New Roman"/>
                <a:cs typeface="Times New Roman"/>
              </a:rPr>
              <a:t>s</a:t>
            </a:r>
            <a:r>
              <a:rPr sz="2174" dirty="0">
                <a:latin typeface="Times New Roman"/>
                <a:cs typeface="Times New Roman"/>
              </a:rPr>
              <a:t>,</a:t>
            </a:r>
            <a:r>
              <a:rPr sz="2174" spc="-49" dirty="0">
                <a:latin typeface="Times New Roman"/>
                <a:cs typeface="Times New Roman"/>
              </a:rPr>
              <a:t> </a:t>
            </a:r>
            <a:r>
              <a:rPr sz="2174" dirty="0">
                <a:latin typeface="Times New Roman"/>
                <a:cs typeface="Times New Roman"/>
              </a:rPr>
              <a:t>a</a:t>
            </a:r>
            <a:r>
              <a:rPr sz="2174" spc="-8" dirty="0">
                <a:latin typeface="Times New Roman"/>
                <a:cs typeface="Times New Roman"/>
              </a:rPr>
              <a:t>n</a:t>
            </a:r>
            <a:r>
              <a:rPr sz="2174" dirty="0">
                <a:latin typeface="Times New Roman"/>
                <a:cs typeface="Times New Roman"/>
              </a:rPr>
              <a:t>d</a:t>
            </a:r>
            <a:r>
              <a:rPr sz="2174" spc="140" dirty="0">
                <a:latin typeface="Times New Roman"/>
                <a:cs typeface="Times New Roman"/>
              </a:rPr>
              <a:t> </a:t>
            </a:r>
            <a:r>
              <a:rPr sz="2174" spc="8" dirty="0">
                <a:latin typeface="Times New Roman"/>
                <a:cs typeface="Times New Roman"/>
              </a:rPr>
              <a:t>b</a:t>
            </a:r>
            <a:r>
              <a:rPr sz="2174" spc="-8" dirty="0">
                <a:latin typeface="Times New Roman"/>
                <a:cs typeface="Times New Roman"/>
              </a:rPr>
              <a:t>u</a:t>
            </a:r>
            <a:r>
              <a:rPr sz="2174" dirty="0">
                <a:latin typeface="Times New Roman"/>
                <a:cs typeface="Times New Roman"/>
              </a:rPr>
              <a:t>si</a:t>
            </a:r>
            <a:r>
              <a:rPr sz="2174" spc="8" dirty="0">
                <a:latin typeface="Times New Roman"/>
                <a:cs typeface="Times New Roman"/>
              </a:rPr>
              <a:t>n</a:t>
            </a:r>
            <a:r>
              <a:rPr sz="2174" spc="4" dirty="0">
                <a:latin typeface="Times New Roman"/>
                <a:cs typeface="Times New Roman"/>
              </a:rPr>
              <a:t>e</a:t>
            </a:r>
            <a:r>
              <a:rPr sz="2174" spc="-23" dirty="0">
                <a:latin typeface="Times New Roman"/>
                <a:cs typeface="Times New Roman"/>
              </a:rPr>
              <a:t>s</a:t>
            </a:r>
            <a:r>
              <a:rPr sz="2174" dirty="0">
                <a:latin typeface="Times New Roman"/>
                <a:cs typeface="Times New Roman"/>
              </a:rPr>
              <a:t>s</a:t>
            </a:r>
            <a:r>
              <a:rPr sz="2174" spc="-35" dirty="0">
                <a:latin typeface="Times New Roman"/>
                <a:cs typeface="Times New Roman"/>
              </a:rPr>
              <a:t> </a:t>
            </a:r>
            <a:r>
              <a:rPr sz="2174" spc="-8" dirty="0">
                <a:latin typeface="Times New Roman"/>
                <a:cs typeface="Times New Roman"/>
              </a:rPr>
              <a:t>p</a:t>
            </a:r>
            <a:r>
              <a:rPr sz="2174" spc="-17" dirty="0">
                <a:latin typeface="Times New Roman"/>
                <a:cs typeface="Times New Roman"/>
              </a:rPr>
              <a:t>r</a:t>
            </a:r>
            <a:r>
              <a:rPr sz="2174" spc="4" dirty="0">
                <a:latin typeface="Times New Roman"/>
                <a:cs typeface="Times New Roman"/>
              </a:rPr>
              <a:t>o</a:t>
            </a:r>
            <a:r>
              <a:rPr sz="2174" spc="-4" dirty="0">
                <a:latin typeface="Times New Roman"/>
                <a:cs typeface="Times New Roman"/>
              </a:rPr>
              <a:t>c</a:t>
            </a:r>
            <a:r>
              <a:rPr sz="2174" spc="4" dirty="0">
                <a:latin typeface="Times New Roman"/>
                <a:cs typeface="Times New Roman"/>
              </a:rPr>
              <a:t>e</a:t>
            </a:r>
            <a:r>
              <a:rPr sz="2174" dirty="0">
                <a:latin typeface="Times New Roman"/>
                <a:cs typeface="Times New Roman"/>
              </a:rPr>
              <a:t>ss</a:t>
            </a:r>
            <a:r>
              <a:rPr sz="2174" spc="4" dirty="0">
                <a:latin typeface="Times New Roman"/>
                <a:cs typeface="Times New Roman"/>
              </a:rPr>
              <a:t>e</a:t>
            </a:r>
            <a:r>
              <a:rPr sz="2174" dirty="0">
                <a:latin typeface="Times New Roman"/>
                <a:cs typeface="Times New Roman"/>
              </a:rPr>
              <a:t>s</a:t>
            </a:r>
            <a:endParaRPr sz="2174">
              <a:latin typeface="Times New Roman"/>
              <a:cs typeface="Times New Roman"/>
            </a:endParaRPr>
          </a:p>
        </p:txBody>
      </p:sp>
      <p:sp>
        <p:nvSpPr>
          <p:cNvPr id="6" name="object 6"/>
          <p:cNvSpPr txBox="1"/>
          <p:nvPr/>
        </p:nvSpPr>
        <p:spPr>
          <a:xfrm>
            <a:off x="2195672" y="3542713"/>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5" name="object 5"/>
          <p:cNvSpPr txBox="1"/>
          <p:nvPr/>
        </p:nvSpPr>
        <p:spPr>
          <a:xfrm>
            <a:off x="2506352" y="3542713"/>
            <a:ext cx="7526073" cy="1263038"/>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It</a:t>
            </a:r>
            <a:r>
              <a:rPr sz="2174" spc="230" dirty="0">
                <a:latin typeface="Times New Roman"/>
                <a:cs typeface="Times New Roman"/>
              </a:rPr>
              <a:t> </a:t>
            </a:r>
            <a:r>
              <a:rPr sz="2174" spc="4" dirty="0">
                <a:solidFill>
                  <a:srgbClr val="BF0000"/>
                </a:solidFill>
                <a:latin typeface="Times New Roman"/>
                <a:cs typeface="Times New Roman"/>
              </a:rPr>
              <a:t>e</a:t>
            </a:r>
            <a:r>
              <a:rPr sz="2174" spc="-8" dirty="0">
                <a:solidFill>
                  <a:srgbClr val="BF0000"/>
                </a:solidFill>
                <a:latin typeface="Times New Roman"/>
                <a:cs typeface="Times New Roman"/>
              </a:rPr>
              <a:t>n</a:t>
            </a:r>
            <a:r>
              <a:rPr sz="2174" dirty="0">
                <a:solidFill>
                  <a:srgbClr val="BF0000"/>
                </a:solidFill>
                <a:latin typeface="Times New Roman"/>
                <a:cs typeface="Times New Roman"/>
              </a:rPr>
              <a:t>a</a:t>
            </a:r>
            <a:r>
              <a:rPr sz="2174" spc="8" dirty="0">
                <a:solidFill>
                  <a:srgbClr val="BF0000"/>
                </a:solidFill>
                <a:latin typeface="Times New Roman"/>
                <a:cs typeface="Times New Roman"/>
              </a:rPr>
              <a:t>b</a:t>
            </a:r>
            <a:r>
              <a:rPr sz="2174" dirty="0">
                <a:solidFill>
                  <a:srgbClr val="BF0000"/>
                </a:solidFill>
                <a:latin typeface="Times New Roman"/>
                <a:cs typeface="Times New Roman"/>
              </a:rPr>
              <a:t>l</a:t>
            </a:r>
            <a:r>
              <a:rPr sz="2174" spc="4" dirty="0">
                <a:solidFill>
                  <a:srgbClr val="BF0000"/>
                </a:solidFill>
                <a:latin typeface="Times New Roman"/>
                <a:cs typeface="Times New Roman"/>
              </a:rPr>
              <a:t>e</a:t>
            </a:r>
            <a:r>
              <a:rPr sz="2174" dirty="0">
                <a:solidFill>
                  <a:srgbClr val="BF0000"/>
                </a:solidFill>
                <a:latin typeface="Times New Roman"/>
                <a:cs typeface="Times New Roman"/>
              </a:rPr>
              <a:t>s</a:t>
            </a:r>
            <a:r>
              <a:rPr sz="2174" spc="217" dirty="0">
                <a:solidFill>
                  <a:srgbClr val="BF0000"/>
                </a:solidFill>
                <a:latin typeface="Times New Roman"/>
                <a:cs typeface="Times New Roman"/>
              </a:rPr>
              <a:t> </a:t>
            </a:r>
            <a:r>
              <a:rPr sz="2174" spc="-8" dirty="0">
                <a:solidFill>
                  <a:srgbClr val="BF0000"/>
                </a:solidFill>
                <a:latin typeface="Times New Roman"/>
                <a:cs typeface="Times New Roman"/>
              </a:rPr>
              <a:t>t</a:t>
            </a:r>
            <a:r>
              <a:rPr sz="2174" spc="8" dirty="0">
                <a:solidFill>
                  <a:srgbClr val="BF0000"/>
                </a:solidFill>
                <a:latin typeface="Times New Roman"/>
                <a:cs typeface="Times New Roman"/>
              </a:rPr>
              <a:t>h</a:t>
            </a:r>
            <a:r>
              <a:rPr sz="2174" dirty="0">
                <a:solidFill>
                  <a:srgbClr val="BF0000"/>
                </a:solidFill>
                <a:latin typeface="Times New Roman"/>
                <a:cs typeface="Times New Roman"/>
              </a:rPr>
              <a:t>e</a:t>
            </a:r>
            <a:r>
              <a:rPr sz="2174" spc="535" dirty="0">
                <a:solidFill>
                  <a:srgbClr val="BF0000"/>
                </a:solidFill>
                <a:latin typeface="Times New Roman"/>
                <a:cs typeface="Times New Roman"/>
              </a:rPr>
              <a:t> </a:t>
            </a:r>
            <a:r>
              <a:rPr sz="2174" spc="-4" dirty="0">
                <a:solidFill>
                  <a:srgbClr val="BF0000"/>
                </a:solidFill>
                <a:latin typeface="Times New Roman"/>
                <a:cs typeface="Times New Roman"/>
              </a:rPr>
              <a:t>c</a:t>
            </a:r>
            <a:r>
              <a:rPr sz="2174" spc="8" dirty="0">
                <a:solidFill>
                  <a:srgbClr val="BF0000"/>
                </a:solidFill>
                <a:latin typeface="Times New Roman"/>
                <a:cs typeface="Times New Roman"/>
              </a:rPr>
              <a:t>u</a:t>
            </a:r>
            <a:r>
              <a:rPr sz="2174" spc="-45" dirty="0">
                <a:solidFill>
                  <a:srgbClr val="BF0000"/>
                </a:solidFill>
                <a:latin typeface="Times New Roman"/>
                <a:cs typeface="Times New Roman"/>
              </a:rPr>
              <a:t>s</a:t>
            </a:r>
            <a:r>
              <a:rPr sz="2174" spc="-8" dirty="0">
                <a:solidFill>
                  <a:srgbClr val="BF0000"/>
                </a:solidFill>
                <a:latin typeface="Times New Roman"/>
                <a:cs typeface="Times New Roman"/>
              </a:rPr>
              <a:t>t</a:t>
            </a:r>
            <a:r>
              <a:rPr sz="2174" spc="4" dirty="0">
                <a:solidFill>
                  <a:srgbClr val="BF0000"/>
                </a:solidFill>
                <a:latin typeface="Times New Roman"/>
                <a:cs typeface="Times New Roman"/>
              </a:rPr>
              <a:t>om</a:t>
            </a:r>
            <a:r>
              <a:rPr sz="2174" spc="-13" dirty="0">
                <a:solidFill>
                  <a:srgbClr val="BF0000"/>
                </a:solidFill>
                <a:latin typeface="Times New Roman"/>
                <a:cs typeface="Times New Roman"/>
              </a:rPr>
              <a:t>e</a:t>
            </a:r>
            <a:r>
              <a:rPr sz="2174" dirty="0">
                <a:solidFill>
                  <a:srgbClr val="BF0000"/>
                </a:solidFill>
                <a:latin typeface="Times New Roman"/>
                <a:cs typeface="Times New Roman"/>
              </a:rPr>
              <a:t>r </a:t>
            </a:r>
            <a:r>
              <a:rPr sz="2174" spc="46" dirty="0">
                <a:solidFill>
                  <a:srgbClr val="BF0000"/>
                </a:solidFill>
                <a:latin typeface="Times New Roman"/>
                <a:cs typeface="Times New Roman"/>
              </a:rPr>
              <a:t> </a:t>
            </a:r>
            <a:r>
              <a:rPr sz="2174" spc="-8" dirty="0">
                <a:latin typeface="Times New Roman"/>
                <a:cs typeface="Times New Roman"/>
              </a:rPr>
              <a:t>t</a:t>
            </a:r>
            <a:r>
              <a:rPr sz="2174" dirty="0">
                <a:latin typeface="Times New Roman"/>
                <a:cs typeface="Times New Roman"/>
              </a:rPr>
              <a:t>o</a:t>
            </a:r>
            <a:r>
              <a:rPr sz="2174" spc="396" dirty="0">
                <a:latin typeface="Times New Roman"/>
                <a:cs typeface="Times New Roman"/>
              </a:rPr>
              <a:t> </a:t>
            </a:r>
            <a:r>
              <a:rPr sz="2174" spc="-8" dirty="0">
                <a:latin typeface="Times New Roman"/>
                <a:cs typeface="Times New Roman"/>
              </a:rPr>
              <a:t>d</a:t>
            </a:r>
            <a:r>
              <a:rPr sz="2174" spc="-13" dirty="0">
                <a:latin typeface="Times New Roman"/>
                <a:cs typeface="Times New Roman"/>
              </a:rPr>
              <a:t>e</a:t>
            </a:r>
            <a:r>
              <a:rPr sz="2174" spc="-31" dirty="0">
                <a:latin typeface="Times New Roman"/>
                <a:cs typeface="Times New Roman"/>
              </a:rPr>
              <a:t>t</a:t>
            </a:r>
            <a:r>
              <a:rPr sz="2174" spc="4" dirty="0">
                <a:latin typeface="Times New Roman"/>
                <a:cs typeface="Times New Roman"/>
              </a:rPr>
              <a:t>e</a:t>
            </a:r>
            <a:r>
              <a:rPr sz="2174" spc="26" dirty="0">
                <a:latin typeface="Times New Roman"/>
                <a:cs typeface="Times New Roman"/>
              </a:rPr>
              <a:t>r</a:t>
            </a:r>
            <a:r>
              <a:rPr sz="2174" spc="-17" dirty="0">
                <a:latin typeface="Times New Roman"/>
                <a:cs typeface="Times New Roman"/>
              </a:rPr>
              <a:t>m</a:t>
            </a:r>
            <a:r>
              <a:rPr sz="2174" dirty="0">
                <a:latin typeface="Times New Roman"/>
                <a:cs typeface="Times New Roman"/>
              </a:rPr>
              <a:t>i</a:t>
            </a:r>
            <a:r>
              <a:rPr sz="2174" spc="8" dirty="0">
                <a:latin typeface="Times New Roman"/>
                <a:cs typeface="Times New Roman"/>
              </a:rPr>
              <a:t>n</a:t>
            </a:r>
            <a:r>
              <a:rPr sz="2174" spc="4" dirty="0">
                <a:latin typeface="Times New Roman"/>
                <a:cs typeface="Times New Roman"/>
              </a:rPr>
              <a:t>e</a:t>
            </a:r>
            <a:r>
              <a:rPr sz="2174" dirty="0">
                <a:latin typeface="Times New Roman"/>
                <a:cs typeface="Times New Roman"/>
              </a:rPr>
              <a:t>,</a:t>
            </a:r>
            <a:r>
              <a:rPr sz="2174" spc="221" dirty="0">
                <a:latin typeface="Times New Roman"/>
                <a:cs typeface="Times New Roman"/>
              </a:rPr>
              <a:t> </a:t>
            </a:r>
            <a:r>
              <a:rPr sz="2174" spc="-8" dirty="0">
                <a:solidFill>
                  <a:srgbClr val="BF0000"/>
                </a:solidFill>
                <a:latin typeface="Times New Roman"/>
                <a:cs typeface="Times New Roman"/>
              </a:rPr>
              <a:t>w</a:t>
            </a:r>
            <a:r>
              <a:rPr sz="2174" spc="8" dirty="0">
                <a:solidFill>
                  <a:srgbClr val="BF0000"/>
                </a:solidFill>
                <a:latin typeface="Times New Roman"/>
                <a:cs typeface="Times New Roman"/>
              </a:rPr>
              <a:t>h</a:t>
            </a:r>
            <a:r>
              <a:rPr sz="2174" spc="-13" dirty="0">
                <a:solidFill>
                  <a:srgbClr val="BF0000"/>
                </a:solidFill>
                <a:latin typeface="Times New Roman"/>
                <a:cs typeface="Times New Roman"/>
              </a:rPr>
              <a:t>e</a:t>
            </a:r>
            <a:r>
              <a:rPr sz="2174" spc="13" dirty="0">
                <a:solidFill>
                  <a:srgbClr val="BF0000"/>
                </a:solidFill>
                <a:latin typeface="Times New Roman"/>
                <a:cs typeface="Times New Roman"/>
              </a:rPr>
              <a:t>t</a:t>
            </a:r>
            <a:r>
              <a:rPr sz="2174" spc="-8" dirty="0">
                <a:solidFill>
                  <a:srgbClr val="BF0000"/>
                </a:solidFill>
                <a:latin typeface="Times New Roman"/>
                <a:cs typeface="Times New Roman"/>
              </a:rPr>
              <a:t>h</a:t>
            </a:r>
            <a:r>
              <a:rPr sz="2174" spc="4" dirty="0">
                <a:solidFill>
                  <a:srgbClr val="BF0000"/>
                </a:solidFill>
                <a:latin typeface="Times New Roman"/>
                <a:cs typeface="Times New Roman"/>
              </a:rPr>
              <a:t>e</a:t>
            </a:r>
            <a:r>
              <a:rPr sz="2174" dirty="0">
                <a:solidFill>
                  <a:srgbClr val="BF0000"/>
                </a:solidFill>
                <a:latin typeface="Times New Roman"/>
                <a:cs typeface="Times New Roman"/>
              </a:rPr>
              <a:t>r </a:t>
            </a:r>
            <a:r>
              <a:rPr sz="2174" spc="136" dirty="0">
                <a:solidFill>
                  <a:srgbClr val="BF0000"/>
                </a:solidFill>
                <a:latin typeface="Times New Roman"/>
                <a:cs typeface="Times New Roman"/>
              </a:rPr>
              <a:t> </a:t>
            </a:r>
            <a:r>
              <a:rPr sz="2174" spc="4" dirty="0">
                <a:solidFill>
                  <a:srgbClr val="BF0000"/>
                </a:solidFill>
                <a:latin typeface="Times New Roman"/>
                <a:cs typeface="Times New Roman"/>
              </a:rPr>
              <a:t>o</a:t>
            </a:r>
            <a:r>
              <a:rPr sz="2174" dirty="0">
                <a:solidFill>
                  <a:srgbClr val="BF0000"/>
                </a:solidFill>
                <a:latin typeface="Times New Roman"/>
                <a:cs typeface="Times New Roman"/>
              </a:rPr>
              <a:t>r</a:t>
            </a:r>
            <a:r>
              <a:rPr sz="2174" spc="304" dirty="0">
                <a:solidFill>
                  <a:srgbClr val="BF0000"/>
                </a:solidFill>
                <a:latin typeface="Times New Roman"/>
                <a:cs typeface="Times New Roman"/>
              </a:rPr>
              <a:t> </a:t>
            </a:r>
            <a:r>
              <a:rPr sz="2174" spc="8" dirty="0">
                <a:solidFill>
                  <a:srgbClr val="BF0000"/>
                </a:solidFill>
                <a:latin typeface="Times New Roman"/>
                <a:cs typeface="Times New Roman"/>
              </a:rPr>
              <a:t>n</a:t>
            </a:r>
            <a:r>
              <a:rPr sz="2174" spc="-13" dirty="0">
                <a:solidFill>
                  <a:srgbClr val="BF0000"/>
                </a:solidFill>
                <a:latin typeface="Times New Roman"/>
                <a:cs typeface="Times New Roman"/>
              </a:rPr>
              <a:t>o</a:t>
            </a:r>
            <a:r>
              <a:rPr sz="2174" dirty="0">
                <a:solidFill>
                  <a:srgbClr val="BF0000"/>
                </a:solidFill>
                <a:latin typeface="Times New Roman"/>
                <a:cs typeface="Times New Roman"/>
              </a:rPr>
              <a:t>t</a:t>
            </a:r>
            <a:r>
              <a:rPr sz="2174" spc="459" dirty="0">
                <a:solidFill>
                  <a:srgbClr val="BF0000"/>
                </a:solidFill>
                <a:latin typeface="Times New Roman"/>
                <a:cs typeface="Times New Roman"/>
              </a:rPr>
              <a:t> </a:t>
            </a:r>
            <a:r>
              <a:rPr sz="2174" spc="-8" dirty="0">
                <a:latin typeface="Times New Roman"/>
                <a:cs typeface="Times New Roman"/>
              </a:rPr>
              <a:t>t</a:t>
            </a:r>
            <a:r>
              <a:rPr sz="2174" dirty="0">
                <a:latin typeface="Times New Roman"/>
                <a:cs typeface="Times New Roman"/>
              </a:rPr>
              <a:t>o</a:t>
            </a:r>
            <a:r>
              <a:rPr sz="2174" spc="378" dirty="0">
                <a:latin typeface="Times New Roman"/>
                <a:cs typeface="Times New Roman"/>
              </a:rPr>
              <a:t> </a:t>
            </a:r>
            <a:r>
              <a:rPr sz="2174" dirty="0">
                <a:solidFill>
                  <a:srgbClr val="BF0000"/>
                </a:solidFill>
                <a:latin typeface="Times New Roman"/>
                <a:cs typeface="Times New Roman"/>
              </a:rPr>
              <a:t>a</a:t>
            </a:r>
            <a:r>
              <a:rPr sz="2174" spc="-4" dirty="0">
                <a:solidFill>
                  <a:srgbClr val="BF0000"/>
                </a:solidFill>
                <a:latin typeface="Times New Roman"/>
                <a:cs typeface="Times New Roman"/>
              </a:rPr>
              <a:t>c</a:t>
            </a:r>
            <a:r>
              <a:rPr sz="2174" spc="17" dirty="0">
                <a:solidFill>
                  <a:srgbClr val="BF0000"/>
                </a:solidFill>
                <a:latin typeface="Times New Roman"/>
                <a:cs typeface="Times New Roman"/>
              </a:rPr>
              <a:t>c</a:t>
            </a:r>
            <a:r>
              <a:rPr sz="2174" spc="4" dirty="0">
                <a:solidFill>
                  <a:srgbClr val="BF0000"/>
                </a:solidFill>
                <a:latin typeface="Times New Roman"/>
                <a:cs typeface="Times New Roman"/>
              </a:rPr>
              <a:t>e</a:t>
            </a:r>
            <a:r>
              <a:rPr sz="2174" spc="-31" dirty="0">
                <a:solidFill>
                  <a:srgbClr val="BF0000"/>
                </a:solidFill>
                <a:latin typeface="Times New Roman"/>
                <a:cs typeface="Times New Roman"/>
              </a:rPr>
              <a:t>p</a:t>
            </a:r>
            <a:r>
              <a:rPr sz="2174" dirty="0">
                <a:solidFill>
                  <a:srgbClr val="BF0000"/>
                </a:solidFill>
                <a:latin typeface="Times New Roman"/>
                <a:cs typeface="Times New Roman"/>
              </a:rPr>
              <a:t>t</a:t>
            </a:r>
            <a:endParaRPr sz="2174">
              <a:latin typeface="Times New Roman"/>
              <a:cs typeface="Times New Roman"/>
            </a:endParaRPr>
          </a:p>
          <a:p>
            <a:pPr marL="11506" marR="38996">
              <a:lnSpc>
                <a:spcPts val="2347"/>
              </a:lnSpc>
              <a:spcBef>
                <a:spcPts val="1"/>
              </a:spcBef>
            </a:pPr>
            <a:r>
              <a:rPr sz="2174" spc="-8" dirty="0">
                <a:latin typeface="Times New Roman"/>
                <a:cs typeface="Times New Roman"/>
              </a:rPr>
              <a:t>t</a:t>
            </a:r>
            <a:r>
              <a:rPr sz="2174" spc="8" dirty="0">
                <a:latin typeface="Times New Roman"/>
                <a:cs typeface="Times New Roman"/>
              </a:rPr>
              <a:t>h</a:t>
            </a:r>
            <a:r>
              <a:rPr sz="2174" dirty="0">
                <a:latin typeface="Times New Roman"/>
                <a:cs typeface="Times New Roman"/>
              </a:rPr>
              <a:t>e</a:t>
            </a:r>
            <a:r>
              <a:rPr sz="2174" spc="231" dirty="0">
                <a:latin typeface="Times New Roman"/>
                <a:cs typeface="Times New Roman"/>
              </a:rPr>
              <a:t> </a:t>
            </a:r>
            <a:r>
              <a:rPr sz="2174" spc="-45" dirty="0">
                <a:solidFill>
                  <a:srgbClr val="BF0000"/>
                </a:solidFill>
                <a:latin typeface="Times New Roman"/>
                <a:cs typeface="Times New Roman"/>
              </a:rPr>
              <a:t>s</a:t>
            </a:r>
            <a:r>
              <a:rPr sz="2174" spc="-26" dirty="0">
                <a:solidFill>
                  <a:srgbClr val="BF0000"/>
                </a:solidFill>
                <a:latin typeface="Times New Roman"/>
                <a:cs typeface="Times New Roman"/>
              </a:rPr>
              <a:t>y</a:t>
            </a:r>
            <a:r>
              <a:rPr sz="2174" spc="-23" dirty="0">
                <a:solidFill>
                  <a:srgbClr val="BF0000"/>
                </a:solidFill>
                <a:latin typeface="Times New Roman"/>
                <a:cs typeface="Times New Roman"/>
              </a:rPr>
              <a:t>s</a:t>
            </a:r>
            <a:r>
              <a:rPr sz="2174" spc="-8" dirty="0">
                <a:solidFill>
                  <a:srgbClr val="BF0000"/>
                </a:solidFill>
                <a:latin typeface="Times New Roman"/>
                <a:cs typeface="Times New Roman"/>
              </a:rPr>
              <a:t>t</a:t>
            </a:r>
            <a:r>
              <a:rPr sz="2174" spc="4" dirty="0">
                <a:solidFill>
                  <a:srgbClr val="BF0000"/>
                </a:solidFill>
                <a:latin typeface="Times New Roman"/>
                <a:cs typeface="Times New Roman"/>
              </a:rPr>
              <a:t>em</a:t>
            </a:r>
            <a:r>
              <a:rPr sz="2174" dirty="0">
                <a:latin typeface="Times New Roman"/>
                <a:cs typeface="Times New Roman"/>
              </a:rPr>
              <a:t>.</a:t>
            </a:r>
            <a:endParaRPr sz="2174">
              <a:latin typeface="Times New Roman"/>
              <a:cs typeface="Times New Roman"/>
            </a:endParaRPr>
          </a:p>
          <a:p>
            <a:pPr marL="11506" marR="2870">
              <a:lnSpc>
                <a:spcPts val="2347"/>
              </a:lnSpc>
              <a:spcBef>
                <a:spcPts val="545"/>
              </a:spcBef>
            </a:pPr>
            <a:r>
              <a:rPr sz="2174" dirty="0">
                <a:latin typeface="Times New Roman"/>
                <a:cs typeface="Times New Roman"/>
              </a:rPr>
              <a:t>It</a:t>
            </a:r>
            <a:r>
              <a:rPr sz="2174" spc="-8" dirty="0">
                <a:latin typeface="Times New Roman"/>
                <a:cs typeface="Times New Roman"/>
              </a:rPr>
              <a:t> </a:t>
            </a:r>
            <a:r>
              <a:rPr sz="2174" dirty="0">
                <a:latin typeface="Times New Roman"/>
                <a:cs typeface="Times New Roman"/>
              </a:rPr>
              <a:t>is</a:t>
            </a:r>
            <a:r>
              <a:rPr sz="2174" spc="28" dirty="0">
                <a:latin typeface="Times New Roman"/>
                <a:cs typeface="Times New Roman"/>
              </a:rPr>
              <a:t> </a:t>
            </a:r>
            <a:r>
              <a:rPr sz="2174" spc="8" dirty="0">
                <a:latin typeface="Times New Roman"/>
                <a:cs typeface="Times New Roman"/>
              </a:rPr>
              <a:t>p</a:t>
            </a:r>
            <a:r>
              <a:rPr sz="2174" spc="4" dirty="0">
                <a:latin typeface="Times New Roman"/>
                <a:cs typeface="Times New Roman"/>
              </a:rPr>
              <a:t>er</a:t>
            </a:r>
            <a:r>
              <a:rPr sz="2174" spc="-53" dirty="0">
                <a:latin typeface="Times New Roman"/>
                <a:cs typeface="Times New Roman"/>
              </a:rPr>
              <a:t>f</a:t>
            </a:r>
            <a:r>
              <a:rPr sz="2174" spc="4" dirty="0">
                <a:latin typeface="Times New Roman"/>
                <a:cs typeface="Times New Roman"/>
              </a:rPr>
              <a:t>or</a:t>
            </a:r>
            <a:r>
              <a:rPr sz="2174" spc="-17" dirty="0">
                <a:latin typeface="Times New Roman"/>
                <a:cs typeface="Times New Roman"/>
              </a:rPr>
              <a:t>m</a:t>
            </a:r>
            <a:r>
              <a:rPr sz="2174" spc="4" dirty="0">
                <a:latin typeface="Times New Roman"/>
                <a:cs typeface="Times New Roman"/>
              </a:rPr>
              <a:t>e</a:t>
            </a:r>
            <a:r>
              <a:rPr sz="2174" dirty="0">
                <a:latin typeface="Times New Roman"/>
                <a:cs typeface="Times New Roman"/>
              </a:rPr>
              <a:t>d</a:t>
            </a:r>
            <a:r>
              <a:rPr sz="2174" spc="411" dirty="0">
                <a:latin typeface="Times New Roman"/>
                <a:cs typeface="Times New Roman"/>
              </a:rPr>
              <a:t> </a:t>
            </a:r>
            <a:r>
              <a:rPr sz="2174" dirty="0">
                <a:latin typeface="Times New Roman"/>
                <a:cs typeface="Times New Roman"/>
              </a:rPr>
              <a:t>a</a:t>
            </a:r>
            <a:r>
              <a:rPr sz="2174" spc="8" dirty="0">
                <a:latin typeface="Times New Roman"/>
                <a:cs typeface="Times New Roman"/>
              </a:rPr>
              <a:t>f</a:t>
            </a:r>
            <a:r>
              <a:rPr sz="2174" spc="-31" dirty="0">
                <a:latin typeface="Times New Roman"/>
                <a:cs typeface="Times New Roman"/>
              </a:rPr>
              <a:t>t</a:t>
            </a:r>
            <a:r>
              <a:rPr sz="2174" spc="4" dirty="0">
                <a:latin typeface="Times New Roman"/>
                <a:cs typeface="Times New Roman"/>
              </a:rPr>
              <a:t>e</a:t>
            </a:r>
            <a:r>
              <a:rPr sz="2174" dirty="0">
                <a:latin typeface="Times New Roman"/>
                <a:cs typeface="Times New Roman"/>
              </a:rPr>
              <a:t>r</a:t>
            </a:r>
            <a:r>
              <a:rPr sz="2174" spc="276" dirty="0">
                <a:latin typeface="Times New Roman"/>
                <a:cs typeface="Times New Roman"/>
              </a:rPr>
              <a:t> </a:t>
            </a:r>
            <a:r>
              <a:rPr sz="2174" spc="-40" dirty="0">
                <a:latin typeface="Times New Roman"/>
                <a:cs typeface="Times New Roman"/>
              </a:rPr>
              <a:t>S</a:t>
            </a:r>
            <a:r>
              <a:rPr sz="2174" spc="-4" dirty="0">
                <a:latin typeface="Times New Roman"/>
                <a:cs typeface="Times New Roman"/>
              </a:rPr>
              <a:t>y</a:t>
            </a:r>
            <a:r>
              <a:rPr sz="2174" spc="-23" dirty="0">
                <a:latin typeface="Times New Roman"/>
                <a:cs typeface="Times New Roman"/>
              </a:rPr>
              <a:t>s</a:t>
            </a:r>
            <a:r>
              <a:rPr sz="2174" spc="-53" dirty="0">
                <a:latin typeface="Times New Roman"/>
                <a:cs typeface="Times New Roman"/>
              </a:rPr>
              <a:t>t</a:t>
            </a:r>
            <a:r>
              <a:rPr sz="2174" spc="4" dirty="0">
                <a:latin typeface="Times New Roman"/>
                <a:cs typeface="Times New Roman"/>
              </a:rPr>
              <a:t>e</a:t>
            </a:r>
            <a:r>
              <a:rPr sz="2174" dirty="0">
                <a:latin typeface="Times New Roman"/>
                <a:cs typeface="Times New Roman"/>
              </a:rPr>
              <a:t>m </a:t>
            </a:r>
            <a:r>
              <a:rPr sz="2174" spc="-212" dirty="0">
                <a:latin typeface="Times New Roman"/>
                <a:cs typeface="Times New Roman"/>
              </a:rPr>
              <a:t>T</a:t>
            </a:r>
            <a:r>
              <a:rPr sz="2174" spc="4" dirty="0">
                <a:latin typeface="Times New Roman"/>
                <a:cs typeface="Times New Roman"/>
              </a:rPr>
              <a:t>e</a:t>
            </a:r>
            <a:r>
              <a:rPr sz="2174" dirty="0">
                <a:latin typeface="Times New Roman"/>
                <a:cs typeface="Times New Roman"/>
              </a:rPr>
              <a:t>s</a:t>
            </a:r>
            <a:r>
              <a:rPr sz="2174" spc="-8"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r>
              <a:rPr sz="2174" spc="-23" dirty="0">
                <a:latin typeface="Times New Roman"/>
                <a:cs typeface="Times New Roman"/>
              </a:rPr>
              <a:t> </a:t>
            </a:r>
            <a:r>
              <a:rPr sz="2174" dirty="0">
                <a:latin typeface="Times New Roman"/>
                <a:cs typeface="Times New Roman"/>
              </a:rPr>
              <a:t>a</a:t>
            </a:r>
            <a:r>
              <a:rPr sz="2174" spc="-8" dirty="0">
                <a:latin typeface="Times New Roman"/>
                <a:cs typeface="Times New Roman"/>
              </a:rPr>
              <a:t>n</a:t>
            </a:r>
            <a:r>
              <a:rPr sz="2174" dirty="0">
                <a:latin typeface="Times New Roman"/>
                <a:cs typeface="Times New Roman"/>
              </a:rPr>
              <a:t>d</a:t>
            </a:r>
            <a:r>
              <a:rPr sz="2174" spc="177" dirty="0">
                <a:latin typeface="Times New Roman"/>
                <a:cs typeface="Times New Roman"/>
              </a:rPr>
              <a:t> </a:t>
            </a:r>
            <a:r>
              <a:rPr sz="2174" spc="8" dirty="0">
                <a:latin typeface="Times New Roman"/>
                <a:cs typeface="Times New Roman"/>
              </a:rPr>
              <a:t>b</a:t>
            </a:r>
            <a:r>
              <a:rPr sz="2174" spc="-13" dirty="0">
                <a:latin typeface="Times New Roman"/>
                <a:cs typeface="Times New Roman"/>
              </a:rPr>
              <a:t>e</a:t>
            </a:r>
            <a:r>
              <a:rPr sz="2174" spc="-31" dirty="0">
                <a:latin typeface="Times New Roman"/>
                <a:cs typeface="Times New Roman"/>
              </a:rPr>
              <a:t>f</a:t>
            </a:r>
            <a:r>
              <a:rPr sz="2174" spc="-13" dirty="0">
                <a:latin typeface="Times New Roman"/>
                <a:cs typeface="Times New Roman"/>
              </a:rPr>
              <a:t>o</a:t>
            </a:r>
            <a:r>
              <a:rPr sz="2174" spc="-17" dirty="0">
                <a:latin typeface="Times New Roman"/>
                <a:cs typeface="Times New Roman"/>
              </a:rPr>
              <a:t>r</a:t>
            </a:r>
            <a:r>
              <a:rPr sz="2174" dirty="0">
                <a:latin typeface="Times New Roman"/>
                <a:cs typeface="Times New Roman"/>
              </a:rPr>
              <a:t>e</a:t>
            </a:r>
            <a:r>
              <a:rPr sz="2174" spc="308" dirty="0">
                <a:latin typeface="Times New Roman"/>
                <a:cs typeface="Times New Roman"/>
              </a:rPr>
              <a:t> </a:t>
            </a:r>
            <a:r>
              <a:rPr sz="2174" spc="-17" dirty="0">
                <a:latin typeface="Times New Roman"/>
                <a:cs typeface="Times New Roman"/>
              </a:rPr>
              <a:t>m</a:t>
            </a:r>
            <a:r>
              <a:rPr sz="2174" dirty="0">
                <a:latin typeface="Times New Roman"/>
                <a:cs typeface="Times New Roman"/>
              </a:rPr>
              <a:t>a</a:t>
            </a:r>
            <a:r>
              <a:rPr sz="2174" spc="13" dirty="0">
                <a:latin typeface="Times New Roman"/>
                <a:cs typeface="Times New Roman"/>
              </a:rPr>
              <a:t>k</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a:t>
            </a:r>
            <a:r>
              <a:rPr sz="2174" spc="1" dirty="0">
                <a:latin typeface="Times New Roman"/>
                <a:cs typeface="Times New Roman"/>
              </a:rPr>
              <a:t> </a:t>
            </a:r>
            <a:r>
              <a:rPr sz="2174" spc="13" dirty="0">
                <a:latin typeface="Times New Roman"/>
                <a:cs typeface="Times New Roman"/>
              </a:rPr>
              <a:t>t</a:t>
            </a:r>
            <a:r>
              <a:rPr sz="2174" spc="-8" dirty="0">
                <a:latin typeface="Times New Roman"/>
                <a:cs typeface="Times New Roman"/>
              </a:rPr>
              <a:t>h</a:t>
            </a:r>
            <a:r>
              <a:rPr sz="2174" dirty="0">
                <a:latin typeface="Times New Roman"/>
                <a:cs typeface="Times New Roman"/>
              </a:rPr>
              <a:t>e</a:t>
            </a:r>
            <a:r>
              <a:rPr sz="2174" spc="294" dirty="0">
                <a:latin typeface="Times New Roman"/>
                <a:cs typeface="Times New Roman"/>
              </a:rPr>
              <a:t> </a:t>
            </a:r>
            <a:r>
              <a:rPr sz="2174" spc="-45" dirty="0">
                <a:latin typeface="Times New Roman"/>
                <a:cs typeface="Times New Roman"/>
              </a:rPr>
              <a:t>s</a:t>
            </a:r>
            <a:r>
              <a:rPr sz="2174" spc="-26" dirty="0">
                <a:latin typeface="Times New Roman"/>
                <a:cs typeface="Times New Roman"/>
              </a:rPr>
              <a:t>y</a:t>
            </a:r>
            <a:r>
              <a:rPr sz="2174" spc="-23" dirty="0">
                <a:latin typeface="Times New Roman"/>
                <a:cs typeface="Times New Roman"/>
              </a:rPr>
              <a:t>s</a:t>
            </a:r>
            <a:r>
              <a:rPr sz="2174" spc="-8" dirty="0">
                <a:latin typeface="Times New Roman"/>
                <a:cs typeface="Times New Roman"/>
              </a:rPr>
              <a:t>t</a:t>
            </a:r>
            <a:r>
              <a:rPr sz="2174" spc="4" dirty="0">
                <a:latin typeface="Times New Roman"/>
                <a:cs typeface="Times New Roman"/>
              </a:rPr>
              <a:t>e</a:t>
            </a:r>
            <a:r>
              <a:rPr sz="2174" dirty="0">
                <a:latin typeface="Times New Roman"/>
                <a:cs typeface="Times New Roman"/>
              </a:rPr>
              <a:t>m </a:t>
            </a:r>
            <a:r>
              <a:rPr sz="2174" spc="-40" dirty="0">
                <a:latin typeface="Times New Roman"/>
                <a:cs typeface="Times New Roman"/>
              </a:rPr>
              <a:t>a</a:t>
            </a:r>
            <a:r>
              <a:rPr sz="2174" spc="-23" dirty="0">
                <a:latin typeface="Times New Roman"/>
                <a:cs typeface="Times New Roman"/>
              </a:rPr>
              <a:t>v</a:t>
            </a:r>
            <a:r>
              <a:rPr sz="2174" dirty="0">
                <a:latin typeface="Times New Roman"/>
                <a:cs typeface="Times New Roman"/>
              </a:rPr>
              <a:t>aila</a:t>
            </a:r>
            <a:r>
              <a:rPr sz="2174" spc="8" dirty="0">
                <a:latin typeface="Times New Roman"/>
                <a:cs typeface="Times New Roman"/>
              </a:rPr>
              <a:t>b</a:t>
            </a:r>
            <a:r>
              <a:rPr sz="2174" dirty="0">
                <a:latin typeface="Times New Roman"/>
                <a:cs typeface="Times New Roman"/>
              </a:rPr>
              <a:t>le</a:t>
            </a:r>
            <a:r>
              <a:rPr sz="2174" spc="-81" dirty="0">
                <a:latin typeface="Times New Roman"/>
                <a:cs typeface="Times New Roman"/>
              </a:rPr>
              <a:t> </a:t>
            </a:r>
            <a:r>
              <a:rPr sz="2174" spc="-31" dirty="0">
                <a:latin typeface="Times New Roman"/>
                <a:cs typeface="Times New Roman"/>
              </a:rPr>
              <a:t>f</a:t>
            </a:r>
            <a:r>
              <a:rPr sz="2174" spc="-13" dirty="0">
                <a:latin typeface="Times New Roman"/>
                <a:cs typeface="Times New Roman"/>
              </a:rPr>
              <a:t>o</a:t>
            </a:r>
            <a:r>
              <a:rPr sz="2174" dirty="0">
                <a:latin typeface="Times New Roman"/>
                <a:cs typeface="Times New Roman"/>
              </a:rPr>
              <a:t>r</a:t>
            </a:r>
            <a:r>
              <a:rPr sz="2174" spc="-40" dirty="0">
                <a:latin typeface="Times New Roman"/>
                <a:cs typeface="Times New Roman"/>
              </a:rPr>
              <a:t> </a:t>
            </a:r>
            <a:r>
              <a:rPr sz="2174" spc="23" dirty="0">
                <a:latin typeface="Times New Roman"/>
                <a:cs typeface="Times New Roman"/>
              </a:rPr>
              <a:t>a</a:t>
            </a:r>
            <a:r>
              <a:rPr sz="2174" spc="-4" dirty="0">
                <a:latin typeface="Times New Roman"/>
                <a:cs typeface="Times New Roman"/>
              </a:rPr>
              <a:t>c</a:t>
            </a:r>
            <a:r>
              <a:rPr sz="2174" spc="13" dirty="0">
                <a:latin typeface="Times New Roman"/>
                <a:cs typeface="Times New Roman"/>
              </a:rPr>
              <a:t>t</a:t>
            </a:r>
            <a:r>
              <a:rPr sz="2174" spc="-8" dirty="0">
                <a:latin typeface="Times New Roman"/>
                <a:cs typeface="Times New Roman"/>
              </a:rPr>
              <a:t>u</a:t>
            </a:r>
            <a:r>
              <a:rPr sz="2174" dirty="0">
                <a:latin typeface="Times New Roman"/>
                <a:cs typeface="Times New Roman"/>
              </a:rPr>
              <a:t>al</a:t>
            </a:r>
            <a:r>
              <a:rPr sz="2174" spc="-63" dirty="0">
                <a:latin typeface="Times New Roman"/>
                <a:cs typeface="Times New Roman"/>
              </a:rPr>
              <a:t> </a:t>
            </a:r>
            <a:r>
              <a:rPr sz="2174" spc="8" dirty="0">
                <a:latin typeface="Times New Roman"/>
                <a:cs typeface="Times New Roman"/>
              </a:rPr>
              <a:t>u</a:t>
            </a:r>
            <a:r>
              <a:rPr sz="2174" dirty="0">
                <a:latin typeface="Times New Roman"/>
                <a:cs typeface="Times New Roman"/>
              </a:rPr>
              <a:t>s</a:t>
            </a:r>
            <a:r>
              <a:rPr sz="2174" spc="4" dirty="0">
                <a:latin typeface="Times New Roman"/>
                <a:cs typeface="Times New Roman"/>
              </a:rPr>
              <a:t>e</a:t>
            </a:r>
            <a:r>
              <a:rPr sz="2174" dirty="0">
                <a:latin typeface="Times New Roman"/>
                <a:cs typeface="Times New Roman"/>
              </a:rPr>
              <a:t>.</a:t>
            </a:r>
            <a:endParaRPr sz="2174">
              <a:latin typeface="Times New Roman"/>
              <a:cs typeface="Times New Roman"/>
            </a:endParaRPr>
          </a:p>
        </p:txBody>
      </p:sp>
      <p:sp>
        <p:nvSpPr>
          <p:cNvPr id="4" name="object 4"/>
          <p:cNvSpPr txBox="1"/>
          <p:nvPr/>
        </p:nvSpPr>
        <p:spPr>
          <a:xfrm>
            <a:off x="2195672" y="4208303"/>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2" name="object 2"/>
          <p:cNvSpPr txBox="1"/>
          <p:nvPr/>
        </p:nvSpPr>
        <p:spPr>
          <a:xfrm>
            <a:off x="2124344" y="1020185"/>
            <a:ext cx="7939630" cy="138081"/>
          </a:xfrm>
          <a:prstGeom prst="rect">
            <a:avLst/>
          </a:prstGeom>
        </p:spPr>
        <p:txBody>
          <a:bodyPr wrap="square" lIns="0" tIns="0" rIns="0" bIns="0" rtlCol="0">
            <a:noAutofit/>
          </a:bodyPr>
          <a:lstStyle/>
          <a:p>
            <a:pPr marL="23012">
              <a:lnSpc>
                <a:spcPts val="906"/>
              </a:lnSpc>
            </a:pPr>
            <a:endParaRPr sz="906"/>
          </a:p>
        </p:txBody>
      </p:sp>
      <p:sp>
        <p:nvSpPr>
          <p:cNvPr id="22" name="Footer Placeholder 4">
            <a:extLst>
              <a:ext uri="{FF2B5EF4-FFF2-40B4-BE49-F238E27FC236}">
                <a16:creationId xmlns:a16="http://schemas.microsoft.com/office/drawing/2014/main" id="{1B1001DC-12B7-7D4B-A072-5710CDD9189F}"/>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23" name="Object 4">
            <a:extLst>
              <a:ext uri="{FF2B5EF4-FFF2-40B4-BE49-F238E27FC236}">
                <a16:creationId xmlns:a16="http://schemas.microsoft.com/office/drawing/2014/main" id="{19D89B18-9F1B-754E-9F71-F51C60781D5C}"/>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11267" r:id="rId4" imgW="13937020" imgH="5409524" progId="">
                  <p:embed/>
                </p:oleObj>
              </mc:Choice>
              <mc:Fallback>
                <p:oleObj r:id="rId4" imgW="13937020" imgH="5409524" progId="">
                  <p:embed/>
                  <p:pic>
                    <p:nvPicPr>
                      <p:cNvPr id="23" name="Object 4">
                        <a:extLst>
                          <a:ext uri="{FF2B5EF4-FFF2-40B4-BE49-F238E27FC236}">
                            <a16:creationId xmlns:a16="http://schemas.microsoft.com/office/drawing/2014/main" id="{19D89B18-9F1B-754E-9F71-F51C60781D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876FBD5-1A38-4F2D-BC3D-72C9D1DB7119}"/>
              </a:ext>
            </a:extLst>
          </p:cNvPr>
          <p:cNvSpPr>
            <a:spLocks noGrp="1" noChangeArrowheads="1"/>
          </p:cNvSpPr>
          <p:nvPr>
            <p:ph type="title"/>
          </p:nvPr>
        </p:nvSpPr>
        <p:spPr/>
        <p:txBody>
          <a:bodyPr/>
          <a:lstStyle/>
          <a:p>
            <a:r>
              <a:rPr lang="en-US" altLang="en-US"/>
              <a:t>Beta testing</a:t>
            </a:r>
          </a:p>
        </p:txBody>
      </p:sp>
      <p:sp>
        <p:nvSpPr>
          <p:cNvPr id="41987" name="Rectangle 3">
            <a:extLst>
              <a:ext uri="{FF2B5EF4-FFF2-40B4-BE49-F238E27FC236}">
                <a16:creationId xmlns:a16="http://schemas.microsoft.com/office/drawing/2014/main" id="{C4E5B701-ADCC-4A35-8A75-07E8182858EE}"/>
              </a:ext>
            </a:extLst>
          </p:cNvPr>
          <p:cNvSpPr>
            <a:spLocks noGrp="1" noChangeArrowheads="1"/>
          </p:cNvSpPr>
          <p:nvPr>
            <p:ph type="body" idx="1"/>
          </p:nvPr>
        </p:nvSpPr>
        <p:spPr/>
        <p:txBody>
          <a:bodyPr/>
          <a:lstStyle/>
          <a:p>
            <a:pPr>
              <a:lnSpc>
                <a:spcPct val="80000"/>
              </a:lnSpc>
            </a:pPr>
            <a:r>
              <a:rPr lang="en-US" altLang="en-US" sz="2400"/>
              <a:t>The </a:t>
            </a:r>
            <a:r>
              <a:rPr lang="en-US" altLang="en-US" sz="2400" i="1"/>
              <a:t>beta test </a:t>
            </a:r>
            <a:r>
              <a:rPr lang="en-US" altLang="en-US" sz="2400"/>
              <a:t>is conducted at one or more customer sites by the end-user of the software.</a:t>
            </a:r>
          </a:p>
          <a:p>
            <a:pPr>
              <a:lnSpc>
                <a:spcPct val="80000"/>
              </a:lnSpc>
            </a:pPr>
            <a:r>
              <a:rPr lang="en-US" altLang="en-US" sz="2400"/>
              <a:t>beta test is a "live" application of the software in an environment that cannot be controlled by the developer.</a:t>
            </a:r>
          </a:p>
          <a:p>
            <a:pPr>
              <a:lnSpc>
                <a:spcPct val="80000"/>
              </a:lnSpc>
            </a:pPr>
            <a:r>
              <a:rPr lang="en-US" altLang="en-US" sz="2400"/>
              <a:t>The customer records all problems (real or imagined) that are encountered during beta testing and reports these to the developer at regular intervals.</a:t>
            </a:r>
          </a:p>
          <a:p>
            <a:pPr>
              <a:lnSpc>
                <a:spcPct val="80000"/>
              </a:lnSpc>
            </a:pPr>
            <a:r>
              <a:rPr lang="en-US" altLang="en-US" sz="2400"/>
              <a:t>As a result of problems reported during beta tests, software engineers make modifications and then prepare for release of the software product to the entire customer base.</a:t>
            </a:r>
          </a:p>
          <a:p>
            <a:pPr>
              <a:lnSpc>
                <a:spcPct val="80000"/>
              </a:lnSpc>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FDFF178-9081-4A60-A049-62FFEAD32390}"/>
              </a:ext>
            </a:extLst>
          </p:cNvPr>
          <p:cNvSpPr>
            <a:spLocks noGrp="1" noChangeArrowheads="1"/>
          </p:cNvSpPr>
          <p:nvPr>
            <p:ph type="body" idx="1"/>
          </p:nvPr>
        </p:nvSpPr>
        <p:spPr>
          <a:xfrm>
            <a:off x="1981200" y="609600"/>
            <a:ext cx="8229600" cy="5257800"/>
          </a:xfrm>
        </p:spPr>
        <p:txBody>
          <a:bodyPr>
            <a:normAutofit lnSpcReduction="10000"/>
          </a:bodyPr>
          <a:lstStyle/>
          <a:p>
            <a:pPr algn="just" eaLnBrk="1" hangingPunct="1">
              <a:lnSpc>
                <a:spcPct val="80000"/>
              </a:lnSpc>
            </a:pPr>
            <a:r>
              <a:rPr lang="en-US" altLang="en-US" sz="2400" dirty="0"/>
              <a:t>Initially, tests focus on each component individually, ensuring that it functions properly as a unit.</a:t>
            </a:r>
          </a:p>
          <a:p>
            <a:pPr algn="just" eaLnBrk="1" hangingPunct="1">
              <a:lnSpc>
                <a:spcPct val="80000"/>
              </a:lnSpc>
            </a:pPr>
            <a:r>
              <a:rPr lang="en-US" altLang="en-US" sz="2400" dirty="0"/>
              <a:t>Unit testing makes heavy use of white-box testing techniques, exercising specific paths in a module's control structure.</a:t>
            </a:r>
          </a:p>
          <a:p>
            <a:pPr algn="just" eaLnBrk="1" hangingPunct="1">
              <a:lnSpc>
                <a:spcPct val="80000"/>
              </a:lnSpc>
            </a:pPr>
            <a:r>
              <a:rPr lang="en-US" altLang="en-US" sz="2400" dirty="0"/>
              <a:t>Integration testing addresses the issues associated with the dual problems of verification and program construction. </a:t>
            </a:r>
          </a:p>
          <a:p>
            <a:pPr algn="just" eaLnBrk="1" hangingPunct="1">
              <a:lnSpc>
                <a:spcPct val="80000"/>
              </a:lnSpc>
            </a:pPr>
            <a:r>
              <a:rPr lang="en-US" altLang="en-US" sz="2400" dirty="0"/>
              <a:t>Black-box test case design techniques are the most prevalent during integration.</a:t>
            </a:r>
          </a:p>
          <a:p>
            <a:pPr algn="just" eaLnBrk="1" hangingPunct="1">
              <a:lnSpc>
                <a:spcPct val="80000"/>
              </a:lnSpc>
            </a:pPr>
            <a:r>
              <a:rPr lang="en-US" altLang="en-US" sz="2400" dirty="0"/>
              <a:t>Now, validation testing provides final assurance that software meets all functional, behavioral, and performance requirements.</a:t>
            </a:r>
          </a:p>
          <a:p>
            <a:pPr algn="just" eaLnBrk="1" hangingPunct="1">
              <a:lnSpc>
                <a:spcPct val="80000"/>
              </a:lnSpc>
            </a:pPr>
            <a:r>
              <a:rPr lang="en-US" altLang="en-US" sz="2400" dirty="0"/>
              <a:t>Black-box testing techniques are used exclusively during validation.</a:t>
            </a:r>
          </a:p>
          <a:p>
            <a:pPr algn="just" eaLnBrk="1" hangingPunct="1">
              <a:lnSpc>
                <a:spcPct val="80000"/>
              </a:lnSpc>
            </a:pPr>
            <a:r>
              <a:rPr lang="en-US" altLang="en-US" sz="2400" dirty="0"/>
              <a:t>once validated, must be combined with other system elements (e.g., hardware, people, databases). System testing verifies that all elements mesh properly and that overall system function / performance is achieved.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7934114-CC1C-4007-BBA4-CB320D3B88A1}"/>
              </a:ext>
            </a:extLst>
          </p:cNvPr>
          <p:cNvSpPr>
            <a:spLocks noGrp="1"/>
          </p:cNvSpPr>
          <p:nvPr>
            <p:ph type="title"/>
          </p:nvPr>
        </p:nvSpPr>
        <p:spPr>
          <a:xfrm>
            <a:off x="1981200" y="457200"/>
            <a:ext cx="8229600" cy="914400"/>
          </a:xfrm>
        </p:spPr>
        <p:txBody>
          <a:bodyPr/>
          <a:lstStyle/>
          <a:p>
            <a:r>
              <a:rPr lang="en-US" altLang="en-US"/>
              <a:t>Regression Testing</a:t>
            </a:r>
          </a:p>
        </p:txBody>
      </p:sp>
      <p:sp>
        <p:nvSpPr>
          <p:cNvPr id="3" name="Content Placeholder 2">
            <a:extLst>
              <a:ext uri="{FF2B5EF4-FFF2-40B4-BE49-F238E27FC236}">
                <a16:creationId xmlns:a16="http://schemas.microsoft.com/office/drawing/2014/main" id="{47402F24-E9D1-4042-A579-D6AF16CA148F}"/>
              </a:ext>
            </a:extLst>
          </p:cNvPr>
          <p:cNvSpPr>
            <a:spLocks noGrp="1"/>
          </p:cNvSpPr>
          <p:nvPr>
            <p:ph idx="1"/>
          </p:nvPr>
        </p:nvSpPr>
        <p:spPr>
          <a:xfrm>
            <a:off x="1981200" y="1447800"/>
            <a:ext cx="8229600" cy="5257800"/>
          </a:xfrm>
        </p:spPr>
        <p:txBody>
          <a:bodyPr/>
          <a:lstStyle/>
          <a:p>
            <a:pPr algn="just">
              <a:defRPr/>
            </a:pPr>
            <a:r>
              <a:rPr lang="en-US" sz="2400" dirty="0"/>
              <a:t>Each time a new module is added as part of integration testing</a:t>
            </a:r>
          </a:p>
          <a:p>
            <a:pPr lvl="1" algn="just">
              <a:defRPr/>
            </a:pPr>
            <a:r>
              <a:rPr lang="en-US" dirty="0"/>
              <a:t>New data flow paths are established</a:t>
            </a:r>
          </a:p>
          <a:p>
            <a:pPr lvl="1" algn="just">
              <a:defRPr/>
            </a:pPr>
            <a:r>
              <a:rPr lang="en-US" dirty="0"/>
              <a:t>New I/O may occur</a:t>
            </a:r>
          </a:p>
          <a:p>
            <a:pPr lvl="1" algn="just">
              <a:defRPr/>
            </a:pPr>
            <a:r>
              <a:rPr lang="en-US" dirty="0"/>
              <a:t>New control logic is invoked</a:t>
            </a:r>
          </a:p>
          <a:p>
            <a:pPr algn="just">
              <a:defRPr/>
            </a:pPr>
            <a:r>
              <a:rPr lang="en-US" sz="2400" dirty="0"/>
              <a:t>Due to these changes, may cause problems with functions that previously worked flawlessly.</a:t>
            </a:r>
          </a:p>
          <a:p>
            <a:pPr algn="just">
              <a:defRPr/>
            </a:pPr>
            <a:r>
              <a:rPr lang="en-US" sz="2400" i="1" dirty="0"/>
              <a:t>Regression testing is the re-execution </a:t>
            </a:r>
            <a:r>
              <a:rPr lang="en-US" sz="2400" dirty="0"/>
              <a:t>of some subset of tests that have already been conducted to ensure that changes have not propagated unintended side effects.</a:t>
            </a:r>
          </a:p>
          <a:p>
            <a:pPr algn="just">
              <a:defRPr/>
            </a:pPr>
            <a:r>
              <a:rPr lang="en-US" sz="2400" dirty="0"/>
              <a:t>Whenever software is corrected, some aspect of the software configuration (the program, its documentation, or the data that support it) is changed.</a:t>
            </a:r>
          </a:p>
        </p:txBody>
      </p:sp>
    </p:spTree>
    <p:extLst>
      <p:ext uri="{BB962C8B-B14F-4D97-AF65-F5344CB8AC3E}">
        <p14:creationId xmlns:p14="http://schemas.microsoft.com/office/powerpoint/2010/main" val="1094808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B2A63B9-93AC-4DCE-9BD3-E0D89E05A487}"/>
              </a:ext>
            </a:extLst>
          </p:cNvPr>
          <p:cNvSpPr>
            <a:spLocks noGrp="1"/>
          </p:cNvSpPr>
          <p:nvPr>
            <p:ph type="title"/>
          </p:nvPr>
        </p:nvSpPr>
        <p:spPr/>
        <p:txBody>
          <a:bodyPr/>
          <a:lstStyle/>
          <a:p>
            <a:r>
              <a:rPr lang="en-US" altLang="en-US"/>
              <a:t>Contd.</a:t>
            </a:r>
          </a:p>
        </p:txBody>
      </p:sp>
      <p:sp>
        <p:nvSpPr>
          <p:cNvPr id="3" name="Content Placeholder 2">
            <a:extLst>
              <a:ext uri="{FF2B5EF4-FFF2-40B4-BE49-F238E27FC236}">
                <a16:creationId xmlns:a16="http://schemas.microsoft.com/office/drawing/2014/main" id="{9FD01EB8-AC6E-45EB-A10C-2D515F32EF08}"/>
              </a:ext>
            </a:extLst>
          </p:cNvPr>
          <p:cNvSpPr>
            <a:spLocks noGrp="1"/>
          </p:cNvSpPr>
          <p:nvPr>
            <p:ph idx="1"/>
          </p:nvPr>
        </p:nvSpPr>
        <p:spPr>
          <a:xfrm>
            <a:off x="1981200" y="1600200"/>
            <a:ext cx="8229600" cy="4267200"/>
          </a:xfrm>
        </p:spPr>
        <p:txBody>
          <a:bodyPr/>
          <a:lstStyle/>
          <a:p>
            <a:pPr algn="just">
              <a:defRPr/>
            </a:pPr>
            <a:r>
              <a:rPr lang="en-US" sz="2200" dirty="0"/>
              <a:t>Regression testing is the activity that helps to ensure that changes do not introduce unintended behavior or additional errors.</a:t>
            </a:r>
          </a:p>
          <a:p>
            <a:pPr algn="just">
              <a:defRPr/>
            </a:pPr>
            <a:r>
              <a:rPr lang="en-US" sz="2200" dirty="0"/>
              <a:t>Regression testing may be conducted manually, by re-executing a subset of all test cases or using automated </a:t>
            </a:r>
            <a:r>
              <a:rPr lang="en-US" sz="2200" i="1" dirty="0"/>
              <a:t>capture/playback tools.</a:t>
            </a:r>
          </a:p>
          <a:p>
            <a:pPr algn="just">
              <a:defRPr/>
            </a:pPr>
            <a:r>
              <a:rPr lang="en-US" sz="2200" dirty="0"/>
              <a:t>Capture/playback tools enable the software engineer to capture test cases and results for subsequent playback and comparison.</a:t>
            </a:r>
          </a:p>
          <a:p>
            <a:pPr algn="just">
              <a:defRPr/>
            </a:pPr>
            <a:r>
              <a:rPr lang="en-US" sz="2200" dirty="0"/>
              <a:t>Regression testing contains 3 diff. classes of test cases:</a:t>
            </a:r>
          </a:p>
          <a:p>
            <a:pPr lvl="1" algn="just">
              <a:defRPr/>
            </a:pPr>
            <a:r>
              <a:rPr lang="en-US" sz="1800" dirty="0"/>
              <a:t>A representative sample of tests that will exercise all software functions</a:t>
            </a:r>
          </a:p>
          <a:p>
            <a:pPr lvl="1" algn="just">
              <a:defRPr/>
            </a:pPr>
            <a:r>
              <a:rPr lang="en-US" sz="1800" dirty="0"/>
              <a:t>Additional tests that focus on software functions that are likely to be affected by the change.</a:t>
            </a:r>
          </a:p>
          <a:p>
            <a:pPr lvl="1" algn="just">
              <a:defRPr/>
            </a:pPr>
            <a:r>
              <a:rPr lang="en-US" sz="1800" dirty="0"/>
              <a:t>Tests that focus on the software components that have been changed.</a:t>
            </a:r>
          </a:p>
          <a:p>
            <a:pPr algn="just">
              <a:defRPr/>
            </a:pPr>
            <a:endParaRPr lang="en-US" sz="2000" dirty="0"/>
          </a:p>
        </p:txBody>
      </p:sp>
    </p:spTree>
    <p:extLst>
      <p:ext uri="{BB962C8B-B14F-4D97-AF65-F5344CB8AC3E}">
        <p14:creationId xmlns:p14="http://schemas.microsoft.com/office/powerpoint/2010/main" val="235138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40767820-8087-4A4F-8087-6E614546CA29}"/>
              </a:ext>
            </a:extLst>
          </p:cNvPr>
          <p:cNvSpPr>
            <a:spLocks noGrp="1"/>
          </p:cNvSpPr>
          <p:nvPr>
            <p:ph idx="1"/>
          </p:nvPr>
        </p:nvSpPr>
        <p:spPr>
          <a:xfrm>
            <a:off x="1981200" y="1524000"/>
            <a:ext cx="8229600" cy="4876800"/>
          </a:xfrm>
        </p:spPr>
        <p:txBody>
          <a:bodyPr/>
          <a:lstStyle/>
          <a:p>
            <a:r>
              <a:rPr lang="en-US" altLang="en-US"/>
              <a:t>As integration testing proceeds, the number of regression tests can grow quite large.</a:t>
            </a:r>
          </a:p>
          <a:p>
            <a:r>
              <a:rPr lang="en-US" altLang="en-US"/>
              <a:t>Regression test suite should be designed to include only those tests that address one or more classes of errors in each of the major program functions.</a:t>
            </a:r>
          </a:p>
          <a:p>
            <a:r>
              <a:rPr lang="en-US" altLang="en-US"/>
              <a:t>It is impractical and inefficient to re-execute every test for every program function once a change has occurred. </a:t>
            </a:r>
          </a:p>
        </p:txBody>
      </p:sp>
      <p:sp>
        <p:nvSpPr>
          <p:cNvPr id="35843" name="Title 1">
            <a:extLst>
              <a:ext uri="{FF2B5EF4-FFF2-40B4-BE49-F238E27FC236}">
                <a16:creationId xmlns:a16="http://schemas.microsoft.com/office/drawing/2014/main" id="{69D002C9-5CD8-4798-A5BE-767789D0490E}"/>
              </a:ext>
            </a:extLst>
          </p:cNvPr>
          <p:cNvSpPr>
            <a:spLocks noGrp="1"/>
          </p:cNvSpPr>
          <p:nvPr>
            <p:ph type="title"/>
          </p:nvPr>
        </p:nvSpPr>
        <p:spPr/>
        <p:txBody>
          <a:bodyPr/>
          <a:lstStyle/>
          <a:p>
            <a:r>
              <a:rPr lang="en-US" altLang="en-US"/>
              <a:t>Contd.</a:t>
            </a:r>
          </a:p>
        </p:txBody>
      </p:sp>
    </p:spTree>
    <p:extLst>
      <p:ext uri="{BB962C8B-B14F-4D97-AF65-F5344CB8AC3E}">
        <p14:creationId xmlns:p14="http://schemas.microsoft.com/office/powerpoint/2010/main" val="81744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75779"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CEDE5AB-A160-4C3F-B343-8184D63A9F9D}" type="slidenum">
              <a:rPr lang="en-US" altLang="en-US" sz="1400"/>
              <a:pPr>
                <a:spcBef>
                  <a:spcPct val="0"/>
                </a:spcBef>
                <a:buClrTx/>
                <a:buSzTx/>
                <a:buFontTx/>
                <a:buNone/>
              </a:pPr>
              <a:t>26</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a:t>Other forms of testing</a:t>
            </a:r>
          </a:p>
        </p:txBody>
      </p:sp>
      <p:sp>
        <p:nvSpPr>
          <p:cNvPr id="75781" name="Rectangle 3"/>
          <p:cNvSpPr>
            <a:spLocks noGrp="1" noChangeArrowheads="1"/>
          </p:cNvSpPr>
          <p:nvPr>
            <p:ph type="body" idx="1"/>
          </p:nvPr>
        </p:nvSpPr>
        <p:spPr>
          <a:xfrm>
            <a:off x="838200" y="1690688"/>
            <a:ext cx="10515600" cy="4486275"/>
          </a:xfrm>
        </p:spPr>
        <p:txBody>
          <a:bodyPr/>
          <a:lstStyle/>
          <a:p>
            <a:pPr eaLnBrk="1" hangingPunct="1">
              <a:lnSpc>
                <a:spcPct val="80000"/>
              </a:lnSpc>
            </a:pPr>
            <a:r>
              <a:rPr lang="en-US" altLang="en-US" dirty="0"/>
              <a:t>Regression testing</a:t>
            </a:r>
          </a:p>
          <a:p>
            <a:pPr marL="0" indent="0" eaLnBrk="1" hangingPunct="1">
              <a:lnSpc>
                <a:spcPct val="80000"/>
              </a:lnSpc>
              <a:buNone/>
            </a:pPr>
            <a:endParaRPr lang="en-US" altLang="en-US" dirty="0"/>
          </a:p>
          <a:p>
            <a:pPr lvl="1" eaLnBrk="1" hangingPunct="1">
              <a:lnSpc>
                <a:spcPct val="80000"/>
              </a:lnSpc>
            </a:pPr>
            <a:r>
              <a:rPr lang="en-US" altLang="en-US" dirty="0"/>
              <a:t>test that previous functionality works alright</a:t>
            </a:r>
          </a:p>
          <a:p>
            <a:pPr lvl="1" eaLnBrk="1" hangingPunct="1">
              <a:lnSpc>
                <a:spcPct val="80000"/>
              </a:lnSpc>
            </a:pPr>
            <a:r>
              <a:rPr lang="en-US" altLang="en-US" dirty="0"/>
              <a:t>important when changes are made</a:t>
            </a:r>
          </a:p>
          <a:p>
            <a:pPr lvl="1" eaLnBrk="1" hangingPunct="1">
              <a:lnSpc>
                <a:spcPct val="80000"/>
              </a:lnSpc>
            </a:pPr>
            <a:r>
              <a:rPr lang="en-US" altLang="en-US" dirty="0"/>
              <a:t>Previous test records are needed for comparisons </a:t>
            </a:r>
          </a:p>
          <a:p>
            <a:pPr lvl="1" eaLnBrk="1" hangingPunct="1">
              <a:lnSpc>
                <a:spcPct val="80000"/>
              </a:lnSpc>
            </a:pPr>
            <a:r>
              <a:rPr lang="en-US" altLang="en-US" dirty="0"/>
              <a:t>Prioritization of test cases needed when complete test suite cannot be executed for a change</a:t>
            </a:r>
          </a:p>
        </p:txBody>
      </p:sp>
    </p:spTree>
    <p:extLst>
      <p:ext uri="{BB962C8B-B14F-4D97-AF65-F5344CB8AC3E}">
        <p14:creationId xmlns:p14="http://schemas.microsoft.com/office/powerpoint/2010/main" val="311950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Performance testing</a:t>
            </a:r>
            <a:endParaRPr lang="en-US" dirty="0"/>
          </a:p>
        </p:txBody>
      </p:sp>
      <p:sp>
        <p:nvSpPr>
          <p:cNvPr id="3" name="Content Placeholder 2"/>
          <p:cNvSpPr>
            <a:spLocks noGrp="1"/>
          </p:cNvSpPr>
          <p:nvPr>
            <p:ph idx="1"/>
          </p:nvPr>
        </p:nvSpPr>
        <p:spPr/>
        <p:txBody>
          <a:bodyPr>
            <a:noAutofit/>
          </a:bodyPr>
          <a:lstStyle/>
          <a:p>
            <a:pPr>
              <a:lnSpc>
                <a:spcPct val="80000"/>
              </a:lnSpc>
            </a:pPr>
            <a:r>
              <a:rPr lang="en-US" sz="2400" dirty="0"/>
              <a:t>to check how software performs under workload in terms of responsiveness and stability.</a:t>
            </a:r>
          </a:p>
          <a:p>
            <a:pPr>
              <a:lnSpc>
                <a:spcPct val="80000"/>
              </a:lnSpc>
            </a:pPr>
            <a:r>
              <a:rPr lang="en-US" sz="2400" dirty="0"/>
              <a:t>goal is to identify and remove Performance bottlenecks</a:t>
            </a:r>
          </a:p>
          <a:p>
            <a:pPr marL="0" indent="0">
              <a:lnSpc>
                <a:spcPct val="80000"/>
              </a:lnSpc>
              <a:buNone/>
            </a:pPr>
            <a:endParaRPr lang="en-US" altLang="en-US" sz="2400" dirty="0"/>
          </a:p>
          <a:p>
            <a:pPr>
              <a:lnSpc>
                <a:spcPct val="80000"/>
              </a:lnSpc>
            </a:pPr>
            <a:r>
              <a:rPr lang="en-US" sz="2400" b="1" dirty="0"/>
              <a:t>Load Testing </a:t>
            </a:r>
            <a:r>
              <a:rPr lang="en-US" sz="2400" dirty="0"/>
              <a:t>is a type of performance testing conducted to evaluate the behavior of a system at increasing workload.</a:t>
            </a:r>
            <a:endParaRPr lang="en-US" altLang="en-US" sz="2400" dirty="0"/>
          </a:p>
          <a:p>
            <a:pPr>
              <a:lnSpc>
                <a:spcPct val="80000"/>
              </a:lnSpc>
            </a:pPr>
            <a:r>
              <a:rPr lang="en-US" sz="2400" b="1" dirty="0"/>
              <a:t>Stress Testing</a:t>
            </a:r>
            <a:r>
              <a:rPr lang="en-US" sz="2400" dirty="0"/>
              <a:t> is a type of performance testing conducted to evaluate the behavior of a system at or beyond the limits of its anticipated workload</a:t>
            </a:r>
          </a:p>
          <a:p>
            <a:pPr>
              <a:lnSpc>
                <a:spcPct val="80000"/>
              </a:lnSpc>
            </a:pPr>
            <a:r>
              <a:rPr lang="en-US" sz="2400" b="1" dirty="0"/>
              <a:t>Endurance Testing</a:t>
            </a:r>
            <a:r>
              <a:rPr lang="en-US" sz="2400" dirty="0"/>
              <a:t> is a type of performance testing conducted to evaluate the behavior of a system when a significant workload is given continuously</a:t>
            </a:r>
          </a:p>
          <a:p>
            <a:pPr>
              <a:lnSpc>
                <a:spcPct val="80000"/>
              </a:lnSpc>
            </a:pPr>
            <a:r>
              <a:rPr lang="en-US" sz="2400" b="1" dirty="0"/>
              <a:t>Spike Testing</a:t>
            </a:r>
            <a:r>
              <a:rPr lang="en-US" sz="2400" dirty="0"/>
              <a:t> is a type of performance testing conducted to evaluate the behavior of a system when the load is suddenly and substantially increased</a:t>
            </a:r>
          </a:p>
        </p:txBody>
      </p:sp>
    </p:spTree>
    <p:extLst>
      <p:ext uri="{BB962C8B-B14F-4D97-AF65-F5344CB8AC3E}">
        <p14:creationId xmlns:p14="http://schemas.microsoft.com/office/powerpoint/2010/main" val="3471232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Smoke testing</a:t>
            </a:r>
          </a:p>
          <a:p>
            <a:pPr lvl="1"/>
            <a:r>
              <a:rPr lang="en-US" dirty="0"/>
              <a:t>determines whether the employed build is stable or not</a:t>
            </a:r>
          </a:p>
          <a:p>
            <a:pPr lvl="1"/>
            <a:r>
              <a:rPr lang="en-US" dirty="0"/>
              <a:t>confirmation whether the quality assurance team can proceed with further testing</a:t>
            </a:r>
          </a:p>
          <a:p>
            <a:pPr lvl="1"/>
            <a:r>
              <a:rPr lang="en-US" dirty="0"/>
              <a:t>also known as </a:t>
            </a:r>
            <a:r>
              <a:rPr lang="en-US" b="1" i="1" dirty="0"/>
              <a:t>Confidence Testing</a:t>
            </a:r>
            <a:r>
              <a:rPr lang="en-US" dirty="0"/>
              <a:t> or </a:t>
            </a:r>
            <a:r>
              <a:rPr lang="en-US" b="1" i="1" dirty="0"/>
              <a:t>Build Verification Testing</a:t>
            </a:r>
          </a:p>
          <a:p>
            <a:pPr lvl="1"/>
            <a:r>
              <a:rPr lang="en-US" dirty="0"/>
              <a:t>To detect any early defects in software product</a:t>
            </a:r>
          </a:p>
          <a:p>
            <a:pPr lvl="1"/>
            <a:r>
              <a:rPr lang="en-US" dirty="0"/>
              <a:t>To demonstrate system stability</a:t>
            </a:r>
          </a:p>
          <a:p>
            <a:pPr lvl="1"/>
            <a:endParaRPr lang="en-US" dirty="0"/>
          </a:p>
        </p:txBody>
      </p:sp>
    </p:spTree>
    <p:extLst>
      <p:ext uri="{BB962C8B-B14F-4D97-AF65-F5344CB8AC3E}">
        <p14:creationId xmlns:p14="http://schemas.microsoft.com/office/powerpoint/2010/main" val="40857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Sanity Testing</a:t>
            </a:r>
          </a:p>
          <a:p>
            <a:pPr lvl="1"/>
            <a:r>
              <a:rPr lang="en-US" dirty="0"/>
              <a:t>performed to ensure that the code changes that are made are working as properly</a:t>
            </a:r>
          </a:p>
          <a:p>
            <a:pPr lvl="1"/>
            <a:r>
              <a:rPr lang="en-US" dirty="0"/>
              <a:t>not detailed testing</a:t>
            </a:r>
          </a:p>
          <a:p>
            <a:pPr lvl="1"/>
            <a:r>
              <a:rPr lang="en-US" dirty="0"/>
              <a:t>to determine that the changes or the proposed functionality are working as expected</a:t>
            </a:r>
          </a:p>
          <a:p>
            <a:pPr lvl="1"/>
            <a:r>
              <a:rPr lang="en-US" dirty="0"/>
              <a:t>It is performed only after the software product has passed the smoke test</a:t>
            </a:r>
          </a:p>
          <a:p>
            <a:pPr lvl="1"/>
            <a:endParaRPr lang="en-US" dirty="0"/>
          </a:p>
        </p:txBody>
      </p:sp>
    </p:spTree>
    <p:extLst>
      <p:ext uri="{BB962C8B-B14F-4D97-AF65-F5344CB8AC3E}">
        <p14:creationId xmlns:p14="http://schemas.microsoft.com/office/powerpoint/2010/main" val="10796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3491"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63AA0C-0E8E-4C67-A64F-DABD30AE5660}" type="slidenum">
              <a:rPr lang="en-US" altLang="en-US" sz="1400"/>
              <a:pPr>
                <a:spcBef>
                  <a:spcPct val="0"/>
                </a:spcBef>
                <a:buClrTx/>
                <a:buSzTx/>
                <a:buFontTx/>
                <a:buNone/>
              </a:pPr>
              <a:t>3</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a:t>Levels of Testing</a:t>
            </a:r>
          </a:p>
        </p:txBody>
      </p:sp>
      <p:sp>
        <p:nvSpPr>
          <p:cNvPr id="63493" name="Rectangle 3"/>
          <p:cNvSpPr>
            <a:spLocks noGrp="1" noChangeArrowheads="1"/>
          </p:cNvSpPr>
          <p:nvPr>
            <p:ph type="body" idx="1"/>
          </p:nvPr>
        </p:nvSpPr>
        <p:spPr/>
        <p:txBody>
          <a:bodyPr/>
          <a:lstStyle/>
          <a:p>
            <a:pPr eaLnBrk="1" hangingPunct="1"/>
            <a:r>
              <a:rPr lang="en-US" altLang="en-US"/>
              <a:t>The code contains requirement defects, design defects, and coding defects</a:t>
            </a:r>
          </a:p>
          <a:p>
            <a:pPr eaLnBrk="1" hangingPunct="1"/>
            <a:r>
              <a:rPr lang="en-US" altLang="en-US"/>
              <a:t>Nature of defects is different for different injection stages</a:t>
            </a:r>
          </a:p>
          <a:p>
            <a:pPr eaLnBrk="1" hangingPunct="1"/>
            <a:r>
              <a:rPr lang="en-US" altLang="en-US"/>
              <a:t>One type of testing will be unable to detect the different types of defects</a:t>
            </a:r>
          </a:p>
          <a:p>
            <a:pPr eaLnBrk="1" hangingPunct="1"/>
            <a:r>
              <a:rPr lang="en-US" altLang="en-US"/>
              <a:t>Different levels of testing are used to uncover these defects</a:t>
            </a:r>
          </a:p>
        </p:txBody>
      </p:sp>
    </p:spTree>
    <p:extLst>
      <p:ext uri="{BB962C8B-B14F-4D97-AF65-F5344CB8AC3E}">
        <p14:creationId xmlns:p14="http://schemas.microsoft.com/office/powerpoint/2010/main" val="220874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a:t>Subset of Regression Testing</a:t>
            </a:r>
          </a:p>
          <a:p>
            <a:pPr lvl="1">
              <a:buFont typeface="Wingdings" panose="05000000000000000000" pitchFamily="2" charset="2"/>
              <a:buChar char="§"/>
            </a:pPr>
            <a:r>
              <a:rPr lang="en-US" dirty="0"/>
              <a:t>Unscripted</a:t>
            </a:r>
          </a:p>
          <a:p>
            <a:pPr lvl="1">
              <a:buFont typeface="Wingdings" panose="05000000000000000000" pitchFamily="2" charset="2"/>
              <a:buChar char="§"/>
            </a:pPr>
            <a:r>
              <a:rPr lang="en-US" dirty="0"/>
              <a:t>Not documented</a:t>
            </a:r>
          </a:p>
          <a:p>
            <a:pPr lvl="1">
              <a:buFont typeface="Wingdings" panose="05000000000000000000" pitchFamily="2" charset="2"/>
              <a:buChar char="§"/>
            </a:pPr>
            <a:r>
              <a:rPr lang="en-US" dirty="0"/>
              <a:t>Narrow and deep</a:t>
            </a:r>
          </a:p>
          <a:p>
            <a:pPr lvl="1">
              <a:buFont typeface="Wingdings" panose="05000000000000000000" pitchFamily="2" charset="2"/>
              <a:buChar char="§"/>
            </a:pPr>
            <a:r>
              <a:rPr lang="en-US" dirty="0"/>
              <a:t>Performed by testers</a:t>
            </a:r>
            <a:br>
              <a:rPr lang="en-US" dirty="0"/>
            </a:br>
            <a:endParaRPr lang="en-US" dirty="0"/>
          </a:p>
        </p:txBody>
      </p:sp>
    </p:spTree>
    <p:extLst>
      <p:ext uri="{BB962C8B-B14F-4D97-AF65-F5344CB8AC3E}">
        <p14:creationId xmlns:p14="http://schemas.microsoft.com/office/powerpoint/2010/main" val="3019858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Difference : </a:t>
            </a:r>
            <a:r>
              <a:rPr lang="en-US" b="1" dirty="0"/>
              <a:t>Smoke &amp; </a:t>
            </a:r>
            <a:r>
              <a:rPr lang="en-US" b="1"/>
              <a:t>Sanity Testing</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a:t>Smoke testing is a wide approach where all areas of the software application are tested without getting into too deep. However, a sanity software testing is a narrow regression testing with a focus on one or a small set of areas of functionality of the software application.</a:t>
            </a:r>
          </a:p>
          <a:p>
            <a:r>
              <a:rPr lang="en-US" dirty="0"/>
              <a:t>The test cases for smoke testing of the software can be either manual or automated. However, a sanity test is generally without test scripts or test cases.</a:t>
            </a:r>
          </a:p>
          <a:p>
            <a:endParaRPr lang="en-US" dirty="0"/>
          </a:p>
        </p:txBody>
      </p:sp>
    </p:spTree>
    <p:extLst>
      <p:ext uri="{BB962C8B-B14F-4D97-AF65-F5344CB8AC3E}">
        <p14:creationId xmlns:p14="http://schemas.microsoft.com/office/powerpoint/2010/main" val="16892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Smoke testing is done to ensure whether the main functions of the software application are working or not. However, sanity testing </a:t>
            </a:r>
            <a:r>
              <a:rPr lang="en-US"/>
              <a:t>is done </a:t>
            </a:r>
            <a:r>
              <a:rPr lang="en-US" dirty="0"/>
              <a:t>whenever a quick round of software testing can prove that the software application is functioning according to business / functional requirements.</a:t>
            </a:r>
          </a:p>
          <a:p>
            <a:r>
              <a:rPr lang="en-US" dirty="0"/>
              <a:t>Smoke testing of the software application is done to check whether the build can be accepted for through software testing. Sanity testing of the software is to ensure whether the requirements are met or not.</a:t>
            </a:r>
          </a:p>
        </p:txBody>
      </p:sp>
    </p:spTree>
    <p:extLst>
      <p:ext uri="{BB962C8B-B14F-4D97-AF65-F5344CB8AC3E}">
        <p14:creationId xmlns:p14="http://schemas.microsoft.com/office/powerpoint/2010/main" val="412050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5539"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0B346AF-6454-4A5C-9E81-D3E90FC99F42}" type="slidenum">
              <a:rPr lang="en-US" altLang="en-US" sz="1400"/>
              <a:pPr>
                <a:spcBef>
                  <a:spcPct val="0"/>
                </a:spcBef>
                <a:buClrTx/>
                <a:buSzTx/>
                <a:buFontTx/>
                <a:buNone/>
              </a:pPr>
              <a:t>4</a:t>
            </a:fld>
            <a:endParaRPr lang="en-US" altLang="en-US" sz="1400"/>
          </a:p>
        </p:txBody>
      </p:sp>
      <p:sp>
        <p:nvSpPr>
          <p:cNvPr id="65540" name="Text Box 2"/>
          <p:cNvSpPr txBox="1">
            <a:spLocks noChangeArrowheads="1"/>
          </p:cNvSpPr>
          <p:nvPr/>
        </p:nvSpPr>
        <p:spPr bwMode="auto">
          <a:xfrm>
            <a:off x="2698750" y="2022475"/>
            <a:ext cx="153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User needs</a:t>
            </a:r>
          </a:p>
        </p:txBody>
      </p:sp>
      <p:sp>
        <p:nvSpPr>
          <p:cNvPr id="65541" name="Text Box 3"/>
          <p:cNvSpPr txBox="1">
            <a:spLocks noChangeArrowheads="1"/>
          </p:cNvSpPr>
          <p:nvPr/>
        </p:nvSpPr>
        <p:spPr bwMode="auto">
          <a:xfrm>
            <a:off x="7042150" y="1981200"/>
            <a:ext cx="249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Acceptance testing</a:t>
            </a:r>
          </a:p>
        </p:txBody>
      </p:sp>
      <p:sp>
        <p:nvSpPr>
          <p:cNvPr id="65542" name="Text Box 4"/>
          <p:cNvSpPr txBox="1">
            <a:spLocks noChangeArrowheads="1"/>
          </p:cNvSpPr>
          <p:nvPr/>
        </p:nvSpPr>
        <p:spPr bwMode="auto">
          <a:xfrm>
            <a:off x="2698751" y="3216276"/>
            <a:ext cx="17716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Requirement</a:t>
            </a:r>
          </a:p>
          <a:p>
            <a:pPr>
              <a:spcBef>
                <a:spcPct val="0"/>
              </a:spcBef>
              <a:buClrTx/>
              <a:buSzTx/>
              <a:buFontTx/>
              <a:buNone/>
            </a:pPr>
            <a:r>
              <a:rPr lang="en-US" altLang="en-US" sz="2400">
                <a:latin typeface="Times New Roman" panose="02020603050405020304" pitchFamily="18" charset="0"/>
              </a:rPr>
              <a:t>specification</a:t>
            </a:r>
          </a:p>
        </p:txBody>
      </p:sp>
      <p:sp>
        <p:nvSpPr>
          <p:cNvPr id="65543" name="Text Box 5"/>
          <p:cNvSpPr txBox="1">
            <a:spLocks noChangeArrowheads="1"/>
          </p:cNvSpPr>
          <p:nvPr/>
        </p:nvSpPr>
        <p:spPr bwMode="auto">
          <a:xfrm>
            <a:off x="7299325" y="3352800"/>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System testing</a:t>
            </a:r>
          </a:p>
        </p:txBody>
      </p:sp>
      <p:sp>
        <p:nvSpPr>
          <p:cNvPr id="65544" name="Text Box 6"/>
          <p:cNvSpPr txBox="1">
            <a:spLocks noChangeArrowheads="1"/>
          </p:cNvSpPr>
          <p:nvPr/>
        </p:nvSpPr>
        <p:spPr bwMode="auto">
          <a:xfrm>
            <a:off x="2851150" y="4841875"/>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Design</a:t>
            </a:r>
          </a:p>
        </p:txBody>
      </p:sp>
      <p:sp>
        <p:nvSpPr>
          <p:cNvPr id="65545" name="Text Box 7"/>
          <p:cNvSpPr txBox="1">
            <a:spLocks noChangeArrowheads="1"/>
          </p:cNvSpPr>
          <p:nvPr/>
        </p:nvSpPr>
        <p:spPr bwMode="auto">
          <a:xfrm>
            <a:off x="3019426" y="6061075"/>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code</a:t>
            </a:r>
          </a:p>
        </p:txBody>
      </p:sp>
      <p:sp>
        <p:nvSpPr>
          <p:cNvPr id="65546" name="Text Box 8"/>
          <p:cNvSpPr txBox="1">
            <a:spLocks noChangeArrowheads="1"/>
          </p:cNvSpPr>
          <p:nvPr/>
        </p:nvSpPr>
        <p:spPr bwMode="auto">
          <a:xfrm>
            <a:off x="7194550" y="4841875"/>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Integration testing</a:t>
            </a:r>
          </a:p>
        </p:txBody>
      </p:sp>
      <p:sp>
        <p:nvSpPr>
          <p:cNvPr id="65547" name="Text Box 9"/>
          <p:cNvSpPr txBox="1">
            <a:spLocks noChangeArrowheads="1"/>
          </p:cNvSpPr>
          <p:nvPr/>
        </p:nvSpPr>
        <p:spPr bwMode="auto">
          <a:xfrm>
            <a:off x="7667625" y="609600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Unit testing</a:t>
            </a:r>
          </a:p>
        </p:txBody>
      </p:sp>
      <p:sp>
        <p:nvSpPr>
          <p:cNvPr id="65548" name="Line 10"/>
          <p:cNvSpPr>
            <a:spLocks noChangeShapeType="1"/>
          </p:cNvSpPr>
          <p:nvPr/>
        </p:nvSpPr>
        <p:spPr bwMode="auto">
          <a:xfrm>
            <a:off x="4314825" y="2286000"/>
            <a:ext cx="2743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Line 11"/>
          <p:cNvSpPr>
            <a:spLocks noChangeShapeType="1"/>
          </p:cNvSpPr>
          <p:nvPr/>
        </p:nvSpPr>
        <p:spPr bwMode="auto">
          <a:xfrm>
            <a:off x="3476625" y="2438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Line 12"/>
          <p:cNvSpPr>
            <a:spLocks noChangeShapeType="1"/>
          </p:cNvSpPr>
          <p:nvPr/>
        </p:nvSpPr>
        <p:spPr bwMode="auto">
          <a:xfrm>
            <a:off x="3476625" y="40386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Line 13"/>
          <p:cNvSpPr>
            <a:spLocks noChangeShapeType="1"/>
          </p:cNvSpPr>
          <p:nvPr/>
        </p:nvSpPr>
        <p:spPr bwMode="auto">
          <a:xfrm>
            <a:off x="3476625" y="5334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Line 14"/>
          <p:cNvSpPr>
            <a:spLocks noChangeShapeType="1"/>
          </p:cNvSpPr>
          <p:nvPr/>
        </p:nvSpPr>
        <p:spPr bwMode="auto">
          <a:xfrm flipV="1">
            <a:off x="8353425" y="53340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Line 15"/>
          <p:cNvSpPr>
            <a:spLocks noChangeShapeType="1"/>
          </p:cNvSpPr>
          <p:nvPr/>
        </p:nvSpPr>
        <p:spPr bwMode="auto">
          <a:xfrm flipV="1">
            <a:off x="8353425" y="38862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Line 16"/>
          <p:cNvSpPr>
            <a:spLocks noChangeShapeType="1"/>
          </p:cNvSpPr>
          <p:nvPr/>
        </p:nvSpPr>
        <p:spPr bwMode="auto">
          <a:xfrm flipV="1">
            <a:off x="8353425" y="24384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Line 17"/>
          <p:cNvSpPr>
            <a:spLocks noChangeShapeType="1"/>
          </p:cNvSpPr>
          <p:nvPr/>
        </p:nvSpPr>
        <p:spPr bwMode="auto">
          <a:xfrm>
            <a:off x="4467225" y="3657600"/>
            <a:ext cx="2590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Line 18"/>
          <p:cNvSpPr>
            <a:spLocks noChangeShapeType="1"/>
          </p:cNvSpPr>
          <p:nvPr/>
        </p:nvSpPr>
        <p:spPr bwMode="auto">
          <a:xfrm>
            <a:off x="4391025" y="5105400"/>
            <a:ext cx="2590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Line 19"/>
          <p:cNvSpPr>
            <a:spLocks noChangeShapeType="1"/>
          </p:cNvSpPr>
          <p:nvPr/>
        </p:nvSpPr>
        <p:spPr bwMode="auto">
          <a:xfrm>
            <a:off x="3933825" y="6324600"/>
            <a:ext cx="3429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351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7587"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78CD7F2-78F9-46C1-AFCB-50809FE471F3}" type="slidenum">
              <a:rPr lang="en-US" altLang="en-US" sz="1400"/>
              <a:pPr>
                <a:spcBef>
                  <a:spcPct val="0"/>
                </a:spcBef>
                <a:buClrTx/>
                <a:buSzTx/>
                <a:buFontTx/>
                <a:buNone/>
              </a:pPr>
              <a:t>5</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a:t>Unit Testing</a:t>
            </a:r>
          </a:p>
        </p:txBody>
      </p:sp>
      <p:sp>
        <p:nvSpPr>
          <p:cNvPr id="67589" name="Rectangle 3"/>
          <p:cNvSpPr>
            <a:spLocks noGrp="1" noChangeArrowheads="1"/>
          </p:cNvSpPr>
          <p:nvPr>
            <p:ph type="body" idx="1"/>
          </p:nvPr>
        </p:nvSpPr>
        <p:spPr/>
        <p:txBody>
          <a:bodyPr/>
          <a:lstStyle/>
          <a:p>
            <a:pPr eaLnBrk="1" hangingPunct="1"/>
            <a:r>
              <a:rPr lang="en-US" altLang="en-US" dirty="0"/>
              <a:t>Different modules tested separately</a:t>
            </a:r>
          </a:p>
          <a:p>
            <a:pPr eaLnBrk="1" hangingPunct="1"/>
            <a:r>
              <a:rPr lang="en-US" altLang="en-US" dirty="0"/>
              <a:t>Focus: defects injected during coding</a:t>
            </a:r>
          </a:p>
          <a:p>
            <a:pPr eaLnBrk="1" hangingPunct="1"/>
            <a:r>
              <a:rPr lang="en-US" altLang="en-US" dirty="0"/>
              <a:t>Essentially a code verification technique</a:t>
            </a:r>
          </a:p>
          <a:p>
            <a:pPr eaLnBrk="1" hangingPunct="1"/>
            <a:r>
              <a:rPr lang="en-US" altLang="en-US" dirty="0"/>
              <a:t>UT is closely associated with coding</a:t>
            </a:r>
          </a:p>
          <a:p>
            <a:pPr eaLnBrk="1" hangingPunct="1"/>
            <a:r>
              <a:rPr lang="en-US" altLang="en-US" dirty="0"/>
              <a:t>Frequently the programmer does UT; coding phase sometimes called “coding and unit testing”</a:t>
            </a:r>
          </a:p>
        </p:txBody>
      </p:sp>
    </p:spTree>
    <p:extLst>
      <p:ext uri="{BB962C8B-B14F-4D97-AF65-F5344CB8AC3E}">
        <p14:creationId xmlns:p14="http://schemas.microsoft.com/office/powerpoint/2010/main" val="21442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20C1EEC-94D8-4BC8-B358-9BF401972BBB}"/>
              </a:ext>
            </a:extLst>
          </p:cNvPr>
          <p:cNvSpPr>
            <a:spLocks noGrp="1" noChangeArrowheads="1"/>
          </p:cNvSpPr>
          <p:nvPr>
            <p:ph type="title"/>
          </p:nvPr>
        </p:nvSpPr>
        <p:spPr>
          <a:xfrm>
            <a:off x="2057400" y="381000"/>
            <a:ext cx="8229600" cy="990600"/>
          </a:xfrm>
        </p:spPr>
        <p:txBody>
          <a:bodyPr/>
          <a:lstStyle/>
          <a:p>
            <a:pPr eaLnBrk="1" hangingPunct="1"/>
            <a:r>
              <a:rPr lang="en-US" altLang="en-US" sz="2800" b="1"/>
              <a:t>Errors are commonly found during unit testing</a:t>
            </a:r>
            <a:endParaRPr lang="en-US" altLang="en-US" sz="2800"/>
          </a:p>
        </p:txBody>
      </p:sp>
      <p:sp>
        <p:nvSpPr>
          <p:cNvPr id="16387" name="Rectangle 3">
            <a:extLst>
              <a:ext uri="{FF2B5EF4-FFF2-40B4-BE49-F238E27FC236}">
                <a16:creationId xmlns:a16="http://schemas.microsoft.com/office/drawing/2014/main" id="{A61DF0BA-F920-48C9-9D1E-C6FD3C9823E8}"/>
              </a:ext>
            </a:extLst>
          </p:cNvPr>
          <p:cNvSpPr>
            <a:spLocks noGrp="1" noChangeArrowheads="1"/>
          </p:cNvSpPr>
          <p:nvPr>
            <p:ph type="body" idx="1"/>
          </p:nvPr>
        </p:nvSpPr>
        <p:spPr>
          <a:xfrm>
            <a:off x="1981200" y="1524000"/>
            <a:ext cx="8229600" cy="4343400"/>
          </a:xfrm>
        </p:spPr>
        <p:txBody>
          <a:bodyPr>
            <a:normAutofit lnSpcReduction="10000"/>
          </a:bodyPr>
          <a:lstStyle/>
          <a:p>
            <a:pPr algn="just" eaLnBrk="1" hangingPunct="1">
              <a:lnSpc>
                <a:spcPct val="80000"/>
              </a:lnSpc>
            </a:pPr>
            <a:r>
              <a:rPr lang="en-US" altLang="en-US" sz="2200" dirty="0"/>
              <a:t>More common errors in computation are</a:t>
            </a:r>
          </a:p>
          <a:p>
            <a:pPr lvl="1" algn="just" eaLnBrk="1" hangingPunct="1">
              <a:lnSpc>
                <a:spcPct val="80000"/>
              </a:lnSpc>
            </a:pPr>
            <a:r>
              <a:rPr lang="en-US" altLang="en-US" sz="2200" dirty="0"/>
              <a:t>misunderstood or incorrect arithmetic precedence</a:t>
            </a:r>
          </a:p>
          <a:p>
            <a:pPr lvl="1" algn="just" eaLnBrk="1" hangingPunct="1">
              <a:lnSpc>
                <a:spcPct val="80000"/>
              </a:lnSpc>
            </a:pPr>
            <a:r>
              <a:rPr lang="en-US" altLang="en-US" sz="2200" dirty="0"/>
              <a:t>mixed mode operations,</a:t>
            </a:r>
          </a:p>
          <a:p>
            <a:pPr lvl="1" algn="just" eaLnBrk="1" hangingPunct="1">
              <a:lnSpc>
                <a:spcPct val="80000"/>
              </a:lnSpc>
            </a:pPr>
            <a:r>
              <a:rPr lang="en-US" altLang="en-US" sz="2200" dirty="0"/>
              <a:t>incorrect initialization,</a:t>
            </a:r>
          </a:p>
          <a:p>
            <a:pPr lvl="1" algn="just" eaLnBrk="1" hangingPunct="1">
              <a:lnSpc>
                <a:spcPct val="80000"/>
              </a:lnSpc>
            </a:pPr>
            <a:r>
              <a:rPr lang="en-US" altLang="en-US" sz="2200" dirty="0"/>
              <a:t>precision inaccuracy,</a:t>
            </a:r>
          </a:p>
          <a:p>
            <a:pPr lvl="1" algn="just" eaLnBrk="1" hangingPunct="1">
              <a:lnSpc>
                <a:spcPct val="80000"/>
              </a:lnSpc>
            </a:pPr>
            <a:r>
              <a:rPr lang="en-US" altLang="en-US" sz="2200" dirty="0"/>
              <a:t>incorrect symbolic representation of an expression.</a:t>
            </a:r>
          </a:p>
          <a:p>
            <a:pPr algn="just" eaLnBrk="1" hangingPunct="1">
              <a:lnSpc>
                <a:spcPct val="80000"/>
              </a:lnSpc>
            </a:pPr>
            <a:r>
              <a:rPr lang="en-US" altLang="en-US" sz="2200" dirty="0"/>
              <a:t>Comparison and control flow are closely coupled to one another</a:t>
            </a:r>
          </a:p>
          <a:p>
            <a:pPr lvl="1" algn="just" eaLnBrk="1" hangingPunct="1">
              <a:lnSpc>
                <a:spcPct val="80000"/>
              </a:lnSpc>
            </a:pPr>
            <a:r>
              <a:rPr lang="en-US" altLang="en-US" sz="2200" dirty="0"/>
              <a:t>Comparison of different data types,</a:t>
            </a:r>
          </a:p>
          <a:p>
            <a:pPr lvl="1" algn="just" eaLnBrk="1" hangingPunct="1">
              <a:lnSpc>
                <a:spcPct val="80000"/>
              </a:lnSpc>
            </a:pPr>
            <a:r>
              <a:rPr lang="en-US" altLang="en-US" sz="2200" dirty="0"/>
              <a:t>Incorrect logical operators or precedence,</a:t>
            </a:r>
          </a:p>
          <a:p>
            <a:pPr lvl="1" algn="just" eaLnBrk="1" hangingPunct="1">
              <a:lnSpc>
                <a:spcPct val="80000"/>
              </a:lnSpc>
            </a:pPr>
            <a:r>
              <a:rPr lang="en-US" altLang="en-US" sz="2200" dirty="0"/>
              <a:t>Incorrect comparison of variables</a:t>
            </a:r>
          </a:p>
          <a:p>
            <a:pPr lvl="1" algn="just" eaLnBrk="1" hangingPunct="1">
              <a:lnSpc>
                <a:spcPct val="80000"/>
              </a:lnSpc>
            </a:pPr>
            <a:r>
              <a:rPr lang="en-US" altLang="en-US" sz="2200" dirty="0"/>
              <a:t>Improper or nonexistent loop termination,</a:t>
            </a:r>
          </a:p>
          <a:p>
            <a:pPr lvl="1" algn="just" eaLnBrk="1" hangingPunct="1">
              <a:lnSpc>
                <a:spcPct val="80000"/>
              </a:lnSpc>
            </a:pPr>
            <a:r>
              <a:rPr lang="en-US" altLang="en-US" sz="2200" dirty="0"/>
              <a:t>Failure to exit when different iteration is encountered</a:t>
            </a:r>
          </a:p>
          <a:p>
            <a:pPr lvl="1" algn="just" eaLnBrk="1" hangingPunct="1">
              <a:lnSpc>
                <a:spcPct val="80000"/>
              </a:lnSpc>
            </a:pPr>
            <a:r>
              <a:rPr lang="en-US" altLang="en-US" sz="2200" dirty="0"/>
              <a:t>improperly modified loop variables.</a:t>
            </a:r>
          </a:p>
          <a:p>
            <a:pPr lvl="1" algn="just" eaLnBrk="1" hangingPunct="1">
              <a:lnSpc>
                <a:spcPct val="80000"/>
              </a:lnSpc>
            </a:pPr>
            <a:endParaRPr lang="en-US" alt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0F3EF6D0-484D-4DDD-97D3-8A946DBF7F4A}"/>
              </a:ext>
            </a:extLst>
          </p:cNvPr>
          <p:cNvSpPr>
            <a:spLocks noGrp="1" noChangeArrowheads="1"/>
          </p:cNvSpPr>
          <p:nvPr>
            <p:ph type="body" idx="1"/>
          </p:nvPr>
        </p:nvSpPr>
        <p:spPr>
          <a:xfrm>
            <a:off x="1981200" y="457200"/>
            <a:ext cx="8229600" cy="5410200"/>
          </a:xfrm>
        </p:spPr>
        <p:txBody>
          <a:bodyPr>
            <a:normAutofit lnSpcReduction="10000"/>
          </a:bodyPr>
          <a:lstStyle/>
          <a:p>
            <a:pPr algn="just" eaLnBrk="1" hangingPunct="1">
              <a:lnSpc>
                <a:spcPct val="80000"/>
              </a:lnSpc>
            </a:pPr>
            <a:r>
              <a:rPr lang="en-US" altLang="en-US" sz="2400" dirty="0"/>
              <a:t>Potential errors that should be tested when error handling is evaluated are</a:t>
            </a:r>
          </a:p>
          <a:p>
            <a:pPr lvl="1" algn="just" eaLnBrk="1" hangingPunct="1">
              <a:lnSpc>
                <a:spcPct val="80000"/>
              </a:lnSpc>
            </a:pPr>
            <a:r>
              <a:rPr lang="en-US" altLang="en-US" dirty="0"/>
              <a:t>Error description is unintelligible.</a:t>
            </a:r>
          </a:p>
          <a:p>
            <a:pPr lvl="1" algn="just" eaLnBrk="1" hangingPunct="1">
              <a:lnSpc>
                <a:spcPct val="80000"/>
              </a:lnSpc>
            </a:pPr>
            <a:r>
              <a:rPr lang="en-US" altLang="en-US" dirty="0"/>
              <a:t>Error noted does not correspond to error encountered.</a:t>
            </a:r>
          </a:p>
          <a:p>
            <a:pPr lvl="1" algn="just" eaLnBrk="1" hangingPunct="1">
              <a:lnSpc>
                <a:spcPct val="80000"/>
              </a:lnSpc>
            </a:pPr>
            <a:r>
              <a:rPr lang="en-US" altLang="en-US" dirty="0"/>
              <a:t>Error condition causes system intervention prior to error handling.</a:t>
            </a:r>
          </a:p>
          <a:p>
            <a:pPr lvl="1" algn="just" eaLnBrk="1" hangingPunct="1">
              <a:lnSpc>
                <a:spcPct val="80000"/>
              </a:lnSpc>
            </a:pPr>
            <a:r>
              <a:rPr lang="en-US" altLang="en-US" dirty="0"/>
              <a:t>Exception-condition processing is incorrect.</a:t>
            </a:r>
          </a:p>
          <a:p>
            <a:pPr lvl="1" algn="just" eaLnBrk="1" hangingPunct="1">
              <a:lnSpc>
                <a:spcPct val="80000"/>
              </a:lnSpc>
            </a:pPr>
            <a:r>
              <a:rPr lang="en-US" altLang="en-US" dirty="0"/>
              <a:t>Error description does not provide enough information to assist in the location of the cause of the error.</a:t>
            </a:r>
          </a:p>
          <a:p>
            <a:pPr algn="just" eaLnBrk="1" hangingPunct="1">
              <a:lnSpc>
                <a:spcPct val="80000"/>
              </a:lnSpc>
            </a:pPr>
            <a:r>
              <a:rPr lang="en-US" altLang="en-US" sz="2400" dirty="0"/>
              <a:t>Software often fails at its boundaries. That is, errors often occur when the </a:t>
            </a:r>
            <a:r>
              <a:rPr lang="en-US" altLang="en-US" sz="2400" i="1" dirty="0"/>
              <a:t>n</a:t>
            </a:r>
            <a:r>
              <a:rPr lang="en-US" altLang="en-US" sz="2400" dirty="0"/>
              <a:t>th element of an </a:t>
            </a:r>
            <a:r>
              <a:rPr lang="en-US" altLang="en-US" sz="2400" i="1" dirty="0"/>
              <a:t>n</a:t>
            </a:r>
            <a:r>
              <a:rPr lang="en-US" altLang="en-US" sz="2400" dirty="0"/>
              <a:t>-dimensional array is processed or when the maximum or minimum allowable value is encountered. </a:t>
            </a:r>
          </a:p>
          <a:p>
            <a:pPr algn="just" eaLnBrk="1" hangingPunct="1">
              <a:lnSpc>
                <a:spcPct val="80000"/>
              </a:lnSpc>
            </a:pPr>
            <a:r>
              <a:rPr lang="en-US" altLang="en-US" sz="2400" dirty="0"/>
              <a:t>So BVA test is always be a last task for unit test.</a:t>
            </a:r>
          </a:p>
          <a:p>
            <a:pPr algn="just" eaLnBrk="1" hangingPunct="1">
              <a:lnSpc>
                <a:spcPct val="80000"/>
              </a:lnSpc>
            </a:pPr>
            <a:r>
              <a:rPr lang="en-US" altLang="en-US" sz="2400" dirty="0"/>
              <a:t>Test cases that exercise data structure, control flow, and data values just below, at, and just above maxima and minima are very likely to uncover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Testing</a:t>
            </a:r>
          </a:p>
        </p:txBody>
      </p:sp>
      <p:sp>
        <p:nvSpPr>
          <p:cNvPr id="69635"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9E7995-78CC-4619-88F0-49497C64B9DC}" type="slidenum">
              <a:rPr lang="en-US" altLang="en-US" sz="1400"/>
              <a:pPr>
                <a:spcBef>
                  <a:spcPct val="0"/>
                </a:spcBef>
                <a:buClrTx/>
                <a:buSzTx/>
                <a:buFontTx/>
                <a:buNone/>
              </a:pPr>
              <a:t>8</a:t>
            </a:fld>
            <a:endParaRPr lang="en-US" altLang="en-US" sz="1400"/>
          </a:p>
        </p:txBody>
      </p:sp>
      <p:sp>
        <p:nvSpPr>
          <p:cNvPr id="69636" name="Rectangle 2"/>
          <p:cNvSpPr>
            <a:spLocks noGrp="1" noChangeArrowheads="1"/>
          </p:cNvSpPr>
          <p:nvPr>
            <p:ph type="title"/>
          </p:nvPr>
        </p:nvSpPr>
        <p:spPr/>
        <p:txBody>
          <a:bodyPr/>
          <a:lstStyle/>
          <a:p>
            <a:pPr eaLnBrk="1" hangingPunct="1"/>
            <a:r>
              <a:rPr lang="en-US" altLang="en-US"/>
              <a:t>Integration Testing</a:t>
            </a:r>
          </a:p>
        </p:txBody>
      </p:sp>
      <p:sp>
        <p:nvSpPr>
          <p:cNvPr id="69637" name="Rectangle 3"/>
          <p:cNvSpPr>
            <a:spLocks noGrp="1" noChangeArrowheads="1"/>
          </p:cNvSpPr>
          <p:nvPr>
            <p:ph type="body" idx="1"/>
          </p:nvPr>
        </p:nvSpPr>
        <p:spPr/>
        <p:txBody>
          <a:bodyPr/>
          <a:lstStyle/>
          <a:p>
            <a:pPr eaLnBrk="1" hangingPunct="1"/>
            <a:r>
              <a:rPr lang="en-US" altLang="en-US"/>
              <a:t>Focuses on interaction of modules in a subsystem</a:t>
            </a:r>
          </a:p>
          <a:p>
            <a:pPr eaLnBrk="1" hangingPunct="1"/>
            <a:r>
              <a:rPr lang="en-US" altLang="en-US"/>
              <a:t>Unit tested modules combined to form subsystems</a:t>
            </a:r>
          </a:p>
          <a:p>
            <a:pPr eaLnBrk="1" hangingPunct="1"/>
            <a:r>
              <a:rPr lang="en-US" altLang="en-US"/>
              <a:t>Test cases to “exercise” the interaction of modules in different ways</a:t>
            </a:r>
          </a:p>
          <a:p>
            <a:pPr eaLnBrk="1" hangingPunct="1"/>
            <a:r>
              <a:rPr lang="en-US" altLang="en-US"/>
              <a:t>May be skipped if the system is not too large</a:t>
            </a:r>
          </a:p>
          <a:p>
            <a:pPr eaLnBrk="1" hangingPunct="1"/>
            <a:endParaRPr lang="en-US" altLang="en-US"/>
          </a:p>
        </p:txBody>
      </p:sp>
    </p:spTree>
    <p:extLst>
      <p:ext uri="{BB962C8B-B14F-4D97-AF65-F5344CB8AC3E}">
        <p14:creationId xmlns:p14="http://schemas.microsoft.com/office/powerpoint/2010/main" val="393026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2124344" y="1146759"/>
            <a:ext cx="7939630" cy="0"/>
          </a:xfrm>
          <a:custGeom>
            <a:avLst/>
            <a:gdLst/>
            <a:ahLst/>
            <a:cxnLst/>
            <a:rect l="l" t="t" r="r" b="b"/>
            <a:pathLst>
              <a:path w="8762999">
                <a:moveTo>
                  <a:pt x="0" y="0"/>
                </a:moveTo>
                <a:lnTo>
                  <a:pt x="8762999" y="0"/>
                </a:lnTo>
              </a:path>
            </a:pathLst>
          </a:custGeom>
          <a:ln w="14986">
            <a:solidFill>
              <a:srgbClr val="D8D8D8"/>
            </a:solidFill>
          </a:ln>
        </p:spPr>
        <p:txBody>
          <a:bodyPr wrap="square" lIns="0" tIns="0" rIns="0" bIns="0" rtlCol="0">
            <a:noAutofit/>
          </a:bodyPr>
          <a:lstStyle/>
          <a:p>
            <a:endParaRPr sz="1631"/>
          </a:p>
        </p:txBody>
      </p:sp>
      <p:sp>
        <p:nvSpPr>
          <p:cNvPr id="22" name="object 22"/>
          <p:cNvSpPr/>
          <p:nvPr/>
        </p:nvSpPr>
        <p:spPr>
          <a:xfrm>
            <a:off x="2124343" y="3935295"/>
            <a:ext cx="7934108" cy="412860"/>
          </a:xfrm>
          <a:custGeom>
            <a:avLst/>
            <a:gdLst/>
            <a:ahLst/>
            <a:cxnLst/>
            <a:rect l="l" t="t" r="r" b="b"/>
            <a:pathLst>
              <a:path w="8756904" h="455675">
                <a:moveTo>
                  <a:pt x="7620" y="449580"/>
                </a:moveTo>
                <a:lnTo>
                  <a:pt x="8756903" y="449579"/>
                </a:lnTo>
                <a:lnTo>
                  <a:pt x="8756904" y="455675"/>
                </a:lnTo>
                <a:lnTo>
                  <a:pt x="7619" y="455675"/>
                </a:lnTo>
                <a:lnTo>
                  <a:pt x="0" y="449579"/>
                </a:lnTo>
                <a:lnTo>
                  <a:pt x="7620" y="0"/>
                </a:lnTo>
                <a:lnTo>
                  <a:pt x="7620" y="449580"/>
                </a:lnTo>
                <a:close/>
              </a:path>
            </a:pathLst>
          </a:custGeom>
          <a:solidFill>
            <a:srgbClr val="D8D8D8"/>
          </a:solidFill>
        </p:spPr>
        <p:txBody>
          <a:bodyPr wrap="square" lIns="0" tIns="0" rIns="0" bIns="0" rtlCol="0">
            <a:noAutofit/>
          </a:bodyPr>
          <a:lstStyle/>
          <a:p>
            <a:endParaRPr sz="1631"/>
          </a:p>
        </p:txBody>
      </p:sp>
      <p:sp>
        <p:nvSpPr>
          <p:cNvPr id="23" name="object 23"/>
          <p:cNvSpPr/>
          <p:nvPr/>
        </p:nvSpPr>
        <p:spPr>
          <a:xfrm>
            <a:off x="2118820" y="3924248"/>
            <a:ext cx="7945154" cy="429430"/>
          </a:xfrm>
          <a:custGeom>
            <a:avLst/>
            <a:gdLst/>
            <a:ahLst/>
            <a:cxnLst/>
            <a:rect l="l" t="t" r="r" b="b"/>
            <a:pathLst>
              <a:path w="8769096" h="473963">
                <a:moveTo>
                  <a:pt x="3048" y="0"/>
                </a:moveTo>
                <a:lnTo>
                  <a:pt x="8769096" y="0"/>
                </a:lnTo>
                <a:lnTo>
                  <a:pt x="8763000" y="6095"/>
                </a:lnTo>
                <a:lnTo>
                  <a:pt x="8769096" y="12191"/>
                </a:lnTo>
                <a:lnTo>
                  <a:pt x="8769096" y="473963"/>
                </a:lnTo>
                <a:lnTo>
                  <a:pt x="6096" y="473963"/>
                </a:lnTo>
                <a:lnTo>
                  <a:pt x="6096" y="12191"/>
                </a:lnTo>
                <a:lnTo>
                  <a:pt x="13716" y="6095"/>
                </a:lnTo>
                <a:lnTo>
                  <a:pt x="13716" y="12192"/>
                </a:lnTo>
                <a:lnTo>
                  <a:pt x="6096" y="461771"/>
                </a:lnTo>
                <a:lnTo>
                  <a:pt x="13716" y="467867"/>
                </a:lnTo>
                <a:lnTo>
                  <a:pt x="8763000" y="467867"/>
                </a:lnTo>
                <a:lnTo>
                  <a:pt x="8762999" y="12192"/>
                </a:lnTo>
                <a:lnTo>
                  <a:pt x="13716" y="12192"/>
                </a:lnTo>
                <a:lnTo>
                  <a:pt x="13716" y="6095"/>
                </a:lnTo>
                <a:lnTo>
                  <a:pt x="6096" y="12191"/>
                </a:lnTo>
                <a:lnTo>
                  <a:pt x="6096" y="473963"/>
                </a:lnTo>
                <a:lnTo>
                  <a:pt x="3048" y="473963"/>
                </a:lnTo>
                <a:lnTo>
                  <a:pt x="0" y="470915"/>
                </a:lnTo>
                <a:lnTo>
                  <a:pt x="0" y="1523"/>
                </a:lnTo>
                <a:lnTo>
                  <a:pt x="3048" y="0"/>
                </a:lnTo>
                <a:close/>
              </a:path>
            </a:pathLst>
          </a:custGeom>
          <a:solidFill>
            <a:srgbClr val="D8D8D8"/>
          </a:solidFill>
        </p:spPr>
        <p:txBody>
          <a:bodyPr wrap="square" lIns="0" tIns="0" rIns="0" bIns="0" rtlCol="0">
            <a:noAutofit/>
          </a:bodyPr>
          <a:lstStyle/>
          <a:p>
            <a:endParaRPr sz="1631"/>
          </a:p>
        </p:txBody>
      </p:sp>
      <p:sp>
        <p:nvSpPr>
          <p:cNvPr id="24" name="object 24"/>
          <p:cNvSpPr/>
          <p:nvPr/>
        </p:nvSpPr>
        <p:spPr>
          <a:xfrm>
            <a:off x="10058451" y="3924248"/>
            <a:ext cx="12427" cy="429430"/>
          </a:xfrm>
          <a:custGeom>
            <a:avLst/>
            <a:gdLst/>
            <a:ahLst/>
            <a:cxnLst/>
            <a:rect l="l" t="t" r="r" b="b"/>
            <a:pathLst>
              <a:path w="13716" h="473963">
                <a:moveTo>
                  <a:pt x="6096" y="473963"/>
                </a:moveTo>
                <a:lnTo>
                  <a:pt x="6096" y="12191"/>
                </a:lnTo>
                <a:lnTo>
                  <a:pt x="0" y="6095"/>
                </a:lnTo>
                <a:lnTo>
                  <a:pt x="6096" y="0"/>
                </a:lnTo>
                <a:lnTo>
                  <a:pt x="10667" y="0"/>
                </a:lnTo>
                <a:lnTo>
                  <a:pt x="13716" y="1523"/>
                </a:lnTo>
                <a:lnTo>
                  <a:pt x="13716" y="470915"/>
                </a:lnTo>
                <a:lnTo>
                  <a:pt x="10667" y="473963"/>
                </a:lnTo>
                <a:lnTo>
                  <a:pt x="6096" y="473963"/>
                </a:lnTo>
                <a:close/>
              </a:path>
            </a:pathLst>
          </a:custGeom>
          <a:solidFill>
            <a:srgbClr val="D8D8D8"/>
          </a:solidFill>
        </p:spPr>
        <p:txBody>
          <a:bodyPr wrap="square" lIns="0" tIns="0" rIns="0" bIns="0" rtlCol="0">
            <a:noAutofit/>
          </a:bodyPr>
          <a:lstStyle/>
          <a:p>
            <a:endParaRPr sz="1631"/>
          </a:p>
        </p:txBody>
      </p:sp>
      <p:sp>
        <p:nvSpPr>
          <p:cNvPr id="21" name="object 21"/>
          <p:cNvSpPr txBox="1"/>
          <p:nvPr/>
        </p:nvSpPr>
        <p:spPr>
          <a:xfrm>
            <a:off x="2195777" y="530639"/>
            <a:ext cx="3919959" cy="529768"/>
          </a:xfrm>
          <a:prstGeom prst="rect">
            <a:avLst/>
          </a:prstGeom>
        </p:spPr>
        <p:txBody>
          <a:bodyPr wrap="square" lIns="0" tIns="0" rIns="0" bIns="0" rtlCol="0">
            <a:noAutofit/>
          </a:bodyPr>
          <a:lstStyle/>
          <a:p>
            <a:pPr marL="11506">
              <a:lnSpc>
                <a:spcPts val="4163"/>
              </a:lnSpc>
              <a:spcBef>
                <a:spcPts val="207"/>
              </a:spcBef>
            </a:pPr>
            <a:r>
              <a:rPr sz="3986" spc="-4" dirty="0">
                <a:latin typeface="Times New Roman"/>
                <a:cs typeface="Times New Roman"/>
              </a:rPr>
              <a:t>I</a:t>
            </a:r>
            <a:r>
              <a:rPr sz="3986" spc="-17" dirty="0">
                <a:latin typeface="Times New Roman"/>
                <a:cs typeface="Times New Roman"/>
              </a:rPr>
              <a:t>n</a:t>
            </a:r>
            <a:r>
              <a:rPr sz="3986" spc="-53" dirty="0">
                <a:latin typeface="Times New Roman"/>
                <a:cs typeface="Times New Roman"/>
              </a:rPr>
              <a:t>t</a:t>
            </a:r>
            <a:r>
              <a:rPr sz="3986" spc="13" dirty="0">
                <a:latin typeface="Times New Roman"/>
                <a:cs typeface="Times New Roman"/>
              </a:rPr>
              <a:t>e</a:t>
            </a:r>
            <a:r>
              <a:rPr sz="3986" dirty="0">
                <a:latin typeface="Times New Roman"/>
                <a:cs typeface="Times New Roman"/>
              </a:rPr>
              <a:t>g</a:t>
            </a:r>
            <a:r>
              <a:rPr sz="3986" spc="-72" dirty="0">
                <a:latin typeface="Times New Roman"/>
                <a:cs typeface="Times New Roman"/>
              </a:rPr>
              <a:t>r</a:t>
            </a:r>
            <a:r>
              <a:rPr sz="3986" spc="-35" dirty="0">
                <a:latin typeface="Times New Roman"/>
                <a:cs typeface="Times New Roman"/>
              </a:rPr>
              <a:t>a</a:t>
            </a:r>
            <a:r>
              <a:rPr sz="3986" spc="23" dirty="0">
                <a:latin typeface="Times New Roman"/>
                <a:cs typeface="Times New Roman"/>
              </a:rPr>
              <a:t>t</a:t>
            </a:r>
            <a:r>
              <a:rPr sz="3986" spc="4" dirty="0">
                <a:latin typeface="Times New Roman"/>
                <a:cs typeface="Times New Roman"/>
              </a:rPr>
              <a:t>i</a:t>
            </a:r>
            <a:r>
              <a:rPr sz="3986" spc="13" dirty="0">
                <a:latin typeface="Times New Roman"/>
                <a:cs typeface="Times New Roman"/>
              </a:rPr>
              <a:t>o</a:t>
            </a:r>
            <a:r>
              <a:rPr sz="3986" dirty="0">
                <a:latin typeface="Times New Roman"/>
                <a:cs typeface="Times New Roman"/>
              </a:rPr>
              <a:t>n</a:t>
            </a:r>
            <a:r>
              <a:rPr sz="3986" spc="-140" dirty="0">
                <a:latin typeface="Times New Roman"/>
                <a:cs typeface="Times New Roman"/>
              </a:rPr>
              <a:t> </a:t>
            </a:r>
            <a:r>
              <a:rPr sz="3986" spc="-348" dirty="0">
                <a:latin typeface="Times New Roman"/>
                <a:cs typeface="Times New Roman"/>
              </a:rPr>
              <a:t>T</a:t>
            </a:r>
            <a:r>
              <a:rPr sz="3986" spc="13" dirty="0">
                <a:latin typeface="Times New Roman"/>
                <a:cs typeface="Times New Roman"/>
              </a:rPr>
              <a:t>e</a:t>
            </a:r>
            <a:r>
              <a:rPr sz="3986" spc="-45" dirty="0">
                <a:latin typeface="Times New Roman"/>
                <a:cs typeface="Times New Roman"/>
              </a:rPr>
              <a:t>s</a:t>
            </a:r>
            <a:r>
              <a:rPr sz="3986" spc="23" dirty="0">
                <a:latin typeface="Times New Roman"/>
                <a:cs typeface="Times New Roman"/>
              </a:rPr>
              <a:t>t</a:t>
            </a:r>
            <a:r>
              <a:rPr sz="3986" spc="-35" dirty="0">
                <a:latin typeface="Times New Roman"/>
                <a:cs typeface="Times New Roman"/>
              </a:rPr>
              <a:t>i</a:t>
            </a:r>
            <a:r>
              <a:rPr sz="3986" spc="17" dirty="0">
                <a:latin typeface="Times New Roman"/>
                <a:cs typeface="Times New Roman"/>
              </a:rPr>
              <a:t>n</a:t>
            </a:r>
            <a:r>
              <a:rPr sz="3986" dirty="0">
                <a:latin typeface="Times New Roman"/>
                <a:cs typeface="Times New Roman"/>
              </a:rPr>
              <a:t>g</a:t>
            </a:r>
            <a:endParaRPr sz="3986">
              <a:latin typeface="Times New Roman"/>
              <a:cs typeface="Times New Roman"/>
            </a:endParaRPr>
          </a:p>
        </p:txBody>
      </p:sp>
      <p:sp>
        <p:nvSpPr>
          <p:cNvPr id="20" name="object 20"/>
          <p:cNvSpPr txBox="1"/>
          <p:nvPr/>
        </p:nvSpPr>
        <p:spPr>
          <a:xfrm>
            <a:off x="2195672" y="1247939"/>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19" name="object 19"/>
          <p:cNvSpPr txBox="1"/>
          <p:nvPr/>
        </p:nvSpPr>
        <p:spPr>
          <a:xfrm>
            <a:off x="2506352" y="1247939"/>
            <a:ext cx="3753447" cy="964628"/>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I</a:t>
            </a:r>
            <a:r>
              <a:rPr sz="2174" spc="-8" dirty="0">
                <a:latin typeface="Times New Roman"/>
                <a:cs typeface="Times New Roman"/>
              </a:rPr>
              <a:t>n</a:t>
            </a:r>
            <a:r>
              <a:rPr sz="2174" spc="-31" dirty="0">
                <a:latin typeface="Times New Roman"/>
                <a:cs typeface="Times New Roman"/>
              </a:rPr>
              <a:t>t</a:t>
            </a:r>
            <a:r>
              <a:rPr sz="2174" spc="4" dirty="0">
                <a:latin typeface="Times New Roman"/>
                <a:cs typeface="Times New Roman"/>
              </a:rPr>
              <a:t>e</a:t>
            </a:r>
            <a:r>
              <a:rPr sz="2174" dirty="0">
                <a:latin typeface="Times New Roman"/>
                <a:cs typeface="Times New Roman"/>
              </a:rPr>
              <a:t>g</a:t>
            </a:r>
            <a:r>
              <a:rPr sz="2174" spc="-40" dirty="0">
                <a:latin typeface="Times New Roman"/>
                <a:cs typeface="Times New Roman"/>
              </a:rPr>
              <a:t>r</a:t>
            </a:r>
            <a:r>
              <a:rPr sz="2174" spc="-17" dirty="0">
                <a:latin typeface="Times New Roman"/>
                <a:cs typeface="Times New Roman"/>
              </a:rPr>
              <a:t>a</a:t>
            </a:r>
            <a:r>
              <a:rPr sz="2174" spc="-8" dirty="0">
                <a:latin typeface="Times New Roman"/>
                <a:cs typeface="Times New Roman"/>
              </a:rPr>
              <a:t>t</a:t>
            </a:r>
            <a:r>
              <a:rPr sz="2174" dirty="0">
                <a:latin typeface="Times New Roman"/>
                <a:cs typeface="Times New Roman"/>
              </a:rPr>
              <a:t>i</a:t>
            </a:r>
            <a:r>
              <a:rPr sz="2174" spc="4" dirty="0">
                <a:latin typeface="Times New Roman"/>
                <a:cs typeface="Times New Roman"/>
              </a:rPr>
              <a:t>o</a:t>
            </a:r>
            <a:r>
              <a:rPr sz="2174" dirty="0">
                <a:latin typeface="Times New Roman"/>
                <a:cs typeface="Times New Roman"/>
              </a:rPr>
              <a:t>n</a:t>
            </a:r>
            <a:r>
              <a:rPr sz="2174" spc="8" dirty="0">
                <a:latin typeface="Times New Roman"/>
                <a:cs typeface="Times New Roman"/>
              </a:rPr>
              <a:t> </a:t>
            </a:r>
            <a:r>
              <a:rPr sz="2174" spc="-53" dirty="0">
                <a:latin typeface="Times New Roman"/>
                <a:cs typeface="Times New Roman"/>
              </a:rPr>
              <a:t>t</a:t>
            </a:r>
            <a:r>
              <a:rPr sz="2174" spc="4" dirty="0">
                <a:latin typeface="Times New Roman"/>
                <a:cs typeface="Times New Roman"/>
              </a:rPr>
              <a:t>e</a:t>
            </a:r>
            <a:r>
              <a:rPr sz="2174" spc="-23" dirty="0">
                <a:latin typeface="Times New Roman"/>
                <a:cs typeface="Times New Roman"/>
              </a:rPr>
              <a:t>s</a:t>
            </a:r>
            <a:r>
              <a:rPr sz="2174" spc="13" dirty="0">
                <a:latin typeface="Times New Roman"/>
                <a:cs typeface="Times New Roman"/>
              </a:rPr>
              <a:t>t</a:t>
            </a:r>
            <a:r>
              <a:rPr sz="2174" dirty="0">
                <a:latin typeface="Times New Roman"/>
                <a:cs typeface="Times New Roman"/>
              </a:rPr>
              <a:t>i</a:t>
            </a:r>
            <a:r>
              <a:rPr sz="2174" spc="8" dirty="0">
                <a:latin typeface="Times New Roman"/>
                <a:cs typeface="Times New Roman"/>
              </a:rPr>
              <a:t>n</a:t>
            </a:r>
            <a:r>
              <a:rPr sz="2174" dirty="0">
                <a:latin typeface="Times New Roman"/>
                <a:cs typeface="Times New Roman"/>
              </a:rPr>
              <a:t>g is</a:t>
            </a:r>
            <a:r>
              <a:rPr sz="2174" spc="51" dirty="0">
                <a:latin typeface="Times New Roman"/>
                <a:cs typeface="Times New Roman"/>
              </a:rPr>
              <a:t> </a:t>
            </a:r>
            <a:r>
              <a:rPr sz="2174" spc="-8" dirty="0">
                <a:latin typeface="Times New Roman"/>
                <a:cs typeface="Times New Roman"/>
              </a:rPr>
              <a:t>t</a:t>
            </a:r>
            <a:r>
              <a:rPr sz="2174" spc="8" dirty="0">
                <a:latin typeface="Times New Roman"/>
                <a:cs typeface="Times New Roman"/>
              </a:rPr>
              <a:t>h</a:t>
            </a:r>
            <a:r>
              <a:rPr sz="2174" dirty="0">
                <a:latin typeface="Times New Roman"/>
                <a:cs typeface="Times New Roman"/>
              </a:rPr>
              <a:t>e</a:t>
            </a:r>
            <a:r>
              <a:rPr sz="2174" spc="299" dirty="0">
                <a:latin typeface="Times New Roman"/>
                <a:cs typeface="Times New Roman"/>
              </a:rPr>
              <a:t> </a:t>
            </a:r>
            <a:r>
              <a:rPr sz="2174" spc="-13" dirty="0">
                <a:solidFill>
                  <a:srgbClr val="BF0000"/>
                </a:solidFill>
                <a:latin typeface="Times New Roman"/>
                <a:cs typeface="Times New Roman"/>
              </a:rPr>
              <a:t>p</a:t>
            </a:r>
            <a:r>
              <a:rPr sz="2174" spc="-8" dirty="0">
                <a:solidFill>
                  <a:srgbClr val="BF0000"/>
                </a:solidFill>
                <a:latin typeface="Times New Roman"/>
                <a:cs typeface="Times New Roman"/>
              </a:rPr>
              <a:t>r</a:t>
            </a:r>
            <a:r>
              <a:rPr sz="2174" spc="4" dirty="0">
                <a:solidFill>
                  <a:srgbClr val="BF0000"/>
                </a:solidFill>
                <a:latin typeface="Times New Roman"/>
                <a:cs typeface="Times New Roman"/>
              </a:rPr>
              <a:t>o</a:t>
            </a:r>
            <a:r>
              <a:rPr sz="2174" spc="-17" dirty="0">
                <a:solidFill>
                  <a:srgbClr val="BF0000"/>
                </a:solidFill>
                <a:latin typeface="Times New Roman"/>
                <a:cs typeface="Times New Roman"/>
              </a:rPr>
              <a:t>c</a:t>
            </a:r>
            <a:r>
              <a:rPr sz="2174" spc="13" dirty="0">
                <a:solidFill>
                  <a:srgbClr val="BF0000"/>
                </a:solidFill>
                <a:latin typeface="Times New Roman"/>
                <a:cs typeface="Times New Roman"/>
              </a:rPr>
              <a:t>e</a:t>
            </a:r>
            <a:r>
              <a:rPr sz="2174" spc="4" dirty="0">
                <a:solidFill>
                  <a:srgbClr val="BF0000"/>
                </a:solidFill>
                <a:latin typeface="Times New Roman"/>
                <a:cs typeface="Times New Roman"/>
              </a:rPr>
              <a:t>s</a:t>
            </a:r>
            <a:r>
              <a:rPr sz="2174" dirty="0">
                <a:solidFill>
                  <a:srgbClr val="BF0000"/>
                </a:solidFill>
                <a:latin typeface="Times New Roman"/>
                <a:cs typeface="Times New Roman"/>
              </a:rPr>
              <a:t>s</a:t>
            </a:r>
            <a:endParaRPr sz="2174">
              <a:latin typeface="Times New Roman"/>
              <a:cs typeface="Times New Roman"/>
            </a:endParaRPr>
          </a:p>
          <a:p>
            <a:pPr marL="11506" marR="41421">
              <a:lnSpc>
                <a:spcPts val="2347"/>
              </a:lnSpc>
              <a:spcBef>
                <a:spcPts val="1"/>
              </a:spcBef>
            </a:pPr>
            <a:r>
              <a:rPr sz="2174" spc="8" dirty="0">
                <a:solidFill>
                  <a:srgbClr val="BF0000"/>
                </a:solidFill>
                <a:latin typeface="Times New Roman"/>
                <a:cs typeface="Times New Roman"/>
              </a:rPr>
              <a:t>t</a:t>
            </a:r>
            <a:r>
              <a:rPr sz="2174" spc="-31" dirty="0">
                <a:solidFill>
                  <a:srgbClr val="BF0000"/>
                </a:solidFill>
                <a:latin typeface="Times New Roman"/>
                <a:cs typeface="Times New Roman"/>
              </a:rPr>
              <a:t>w</a:t>
            </a:r>
            <a:r>
              <a:rPr sz="2174" dirty="0">
                <a:solidFill>
                  <a:srgbClr val="BF0000"/>
                </a:solidFill>
                <a:latin typeface="Times New Roman"/>
                <a:cs typeface="Times New Roman"/>
              </a:rPr>
              <a:t>o</a:t>
            </a:r>
            <a:r>
              <a:rPr sz="2174" spc="208" dirty="0">
                <a:solidFill>
                  <a:srgbClr val="BF0000"/>
                </a:solidFill>
                <a:latin typeface="Times New Roman"/>
                <a:cs typeface="Times New Roman"/>
              </a:rPr>
              <a:t> </a:t>
            </a:r>
            <a:r>
              <a:rPr sz="2174" spc="4" dirty="0">
                <a:solidFill>
                  <a:srgbClr val="BF0000"/>
                </a:solidFill>
                <a:latin typeface="Times New Roman"/>
                <a:cs typeface="Times New Roman"/>
              </a:rPr>
              <a:t>so</a:t>
            </a:r>
            <a:r>
              <a:rPr sz="2174" spc="8" dirty="0">
                <a:solidFill>
                  <a:srgbClr val="BF0000"/>
                </a:solidFill>
                <a:latin typeface="Times New Roman"/>
                <a:cs typeface="Times New Roman"/>
              </a:rPr>
              <a:t>f</a:t>
            </a:r>
            <a:r>
              <a:rPr sz="2174" spc="-13" dirty="0">
                <a:solidFill>
                  <a:srgbClr val="BF0000"/>
                </a:solidFill>
                <a:latin typeface="Times New Roman"/>
                <a:cs typeface="Times New Roman"/>
              </a:rPr>
              <a:t>t</a:t>
            </a:r>
            <a:r>
              <a:rPr sz="2174" spc="-31" dirty="0">
                <a:solidFill>
                  <a:srgbClr val="BF0000"/>
                </a:solidFill>
                <a:latin typeface="Times New Roman"/>
                <a:cs typeface="Times New Roman"/>
              </a:rPr>
              <a:t>w</a:t>
            </a:r>
            <a:r>
              <a:rPr sz="2174" spc="13" dirty="0">
                <a:solidFill>
                  <a:srgbClr val="BF0000"/>
                </a:solidFill>
                <a:latin typeface="Times New Roman"/>
                <a:cs typeface="Times New Roman"/>
              </a:rPr>
              <a:t>a</a:t>
            </a:r>
            <a:r>
              <a:rPr sz="2174" spc="-8" dirty="0">
                <a:solidFill>
                  <a:srgbClr val="BF0000"/>
                </a:solidFill>
                <a:latin typeface="Times New Roman"/>
                <a:cs typeface="Times New Roman"/>
              </a:rPr>
              <a:t>r</a:t>
            </a:r>
            <a:r>
              <a:rPr sz="2174" dirty="0">
                <a:solidFill>
                  <a:srgbClr val="BF0000"/>
                </a:solidFill>
                <a:latin typeface="Times New Roman"/>
                <a:cs typeface="Times New Roman"/>
              </a:rPr>
              <a:t>e</a:t>
            </a:r>
            <a:r>
              <a:rPr sz="2174" spc="466" dirty="0">
                <a:solidFill>
                  <a:srgbClr val="BF0000"/>
                </a:solidFill>
                <a:latin typeface="Times New Roman"/>
                <a:cs typeface="Times New Roman"/>
              </a:rPr>
              <a:t> </a:t>
            </a:r>
            <a:r>
              <a:rPr sz="2174" spc="-13" dirty="0">
                <a:solidFill>
                  <a:srgbClr val="BF0000"/>
                </a:solidFill>
                <a:latin typeface="Times New Roman"/>
                <a:cs typeface="Times New Roman"/>
              </a:rPr>
              <a:t>un</a:t>
            </a:r>
            <a:r>
              <a:rPr sz="2174" spc="8" dirty="0">
                <a:solidFill>
                  <a:srgbClr val="BF0000"/>
                </a:solidFill>
                <a:latin typeface="Times New Roman"/>
                <a:cs typeface="Times New Roman"/>
              </a:rPr>
              <a:t>it</a:t>
            </a:r>
            <a:r>
              <a:rPr sz="2174" dirty="0">
                <a:solidFill>
                  <a:srgbClr val="BF0000"/>
                </a:solidFill>
                <a:latin typeface="Times New Roman"/>
                <a:cs typeface="Times New Roman"/>
              </a:rPr>
              <a:t>s</a:t>
            </a:r>
            <a:r>
              <a:rPr sz="2174" spc="200" dirty="0">
                <a:solidFill>
                  <a:srgbClr val="BF0000"/>
                </a:solidFill>
                <a:latin typeface="Times New Roman"/>
                <a:cs typeface="Times New Roman"/>
              </a:rPr>
              <a:t> </a:t>
            </a:r>
            <a:r>
              <a:rPr sz="2174" spc="-13" dirty="0">
                <a:latin typeface="Times New Roman"/>
                <a:cs typeface="Times New Roman"/>
              </a:rPr>
              <a:t>o</a:t>
            </a:r>
            <a:r>
              <a:rPr sz="2174" dirty="0">
                <a:latin typeface="Times New Roman"/>
                <a:cs typeface="Times New Roman"/>
              </a:rPr>
              <a:t>r</a:t>
            </a:r>
            <a:r>
              <a:rPr sz="2174" spc="42" dirty="0">
                <a:latin typeface="Times New Roman"/>
                <a:cs typeface="Times New Roman"/>
              </a:rPr>
              <a:t> </a:t>
            </a:r>
            <a:r>
              <a:rPr sz="2174" spc="4" dirty="0">
                <a:latin typeface="Times New Roman"/>
                <a:cs typeface="Times New Roman"/>
              </a:rPr>
              <a:t>m</a:t>
            </a:r>
            <a:r>
              <a:rPr sz="2174" spc="-13" dirty="0">
                <a:latin typeface="Times New Roman"/>
                <a:cs typeface="Times New Roman"/>
              </a:rPr>
              <a:t>o</a:t>
            </a:r>
            <a:r>
              <a:rPr sz="2174" spc="-8" dirty="0">
                <a:latin typeface="Times New Roman"/>
                <a:cs typeface="Times New Roman"/>
              </a:rPr>
              <a:t>d</a:t>
            </a:r>
            <a:r>
              <a:rPr sz="2174" spc="8" dirty="0">
                <a:latin typeface="Times New Roman"/>
                <a:cs typeface="Times New Roman"/>
              </a:rPr>
              <a:t>u</a:t>
            </a:r>
            <a:r>
              <a:rPr sz="2174" dirty="0">
                <a:latin typeface="Times New Roman"/>
                <a:cs typeface="Times New Roman"/>
              </a:rPr>
              <a:t>l</a:t>
            </a:r>
            <a:r>
              <a:rPr sz="2174" spc="4" dirty="0">
                <a:latin typeface="Times New Roman"/>
                <a:cs typeface="Times New Roman"/>
              </a:rPr>
              <a:t>e</a:t>
            </a:r>
            <a:r>
              <a:rPr sz="2174" dirty="0">
                <a:latin typeface="Times New Roman"/>
                <a:cs typeface="Times New Roman"/>
              </a:rPr>
              <a:t>s</a:t>
            </a:r>
            <a:endParaRPr sz="2174">
              <a:latin typeface="Times New Roman"/>
              <a:cs typeface="Times New Roman"/>
            </a:endParaRPr>
          </a:p>
          <a:p>
            <a:pPr marL="11506" marR="41421">
              <a:lnSpc>
                <a:spcPct val="95825"/>
              </a:lnSpc>
              <a:spcBef>
                <a:spcPts val="272"/>
              </a:spcBef>
            </a:pPr>
            <a:r>
              <a:rPr sz="2174" dirty="0">
                <a:latin typeface="Times New Roman"/>
                <a:cs typeface="Times New Roman"/>
              </a:rPr>
              <a:t>It</a:t>
            </a:r>
            <a:r>
              <a:rPr sz="2174" spc="-72" dirty="0">
                <a:latin typeface="Times New Roman"/>
                <a:cs typeface="Times New Roman"/>
              </a:rPr>
              <a:t> </a:t>
            </a:r>
            <a:r>
              <a:rPr sz="2174" spc="-26" dirty="0">
                <a:latin typeface="Times New Roman"/>
                <a:cs typeface="Times New Roman"/>
              </a:rPr>
              <a:t>c</a:t>
            </a:r>
            <a:r>
              <a:rPr sz="2174" dirty="0">
                <a:latin typeface="Times New Roman"/>
                <a:cs typeface="Times New Roman"/>
              </a:rPr>
              <a:t>an</a:t>
            </a:r>
            <a:r>
              <a:rPr sz="2174" spc="28" dirty="0">
                <a:latin typeface="Times New Roman"/>
                <a:cs typeface="Times New Roman"/>
              </a:rPr>
              <a:t> </a:t>
            </a:r>
            <a:r>
              <a:rPr sz="2174" spc="8" dirty="0">
                <a:latin typeface="Times New Roman"/>
                <a:cs typeface="Times New Roman"/>
              </a:rPr>
              <a:t>b</a:t>
            </a:r>
            <a:r>
              <a:rPr sz="2174" dirty="0">
                <a:latin typeface="Times New Roman"/>
                <a:cs typeface="Times New Roman"/>
              </a:rPr>
              <a:t>e</a:t>
            </a:r>
            <a:r>
              <a:rPr sz="2174" spc="111" dirty="0">
                <a:latin typeface="Times New Roman"/>
                <a:cs typeface="Times New Roman"/>
              </a:rPr>
              <a:t> </a:t>
            </a:r>
            <a:r>
              <a:rPr sz="2174" spc="8" dirty="0">
                <a:latin typeface="Times New Roman"/>
                <a:cs typeface="Times New Roman"/>
              </a:rPr>
              <a:t>d</a:t>
            </a:r>
            <a:r>
              <a:rPr sz="2174" spc="4" dirty="0">
                <a:latin typeface="Times New Roman"/>
                <a:cs typeface="Times New Roman"/>
              </a:rPr>
              <a:t>o</a:t>
            </a:r>
            <a:r>
              <a:rPr sz="2174" spc="-8" dirty="0">
                <a:latin typeface="Times New Roman"/>
                <a:cs typeface="Times New Roman"/>
              </a:rPr>
              <a:t>n</a:t>
            </a:r>
            <a:r>
              <a:rPr sz="2174" dirty="0">
                <a:latin typeface="Times New Roman"/>
                <a:cs typeface="Times New Roman"/>
              </a:rPr>
              <a:t>e</a:t>
            </a:r>
            <a:r>
              <a:rPr sz="2174" spc="242" dirty="0">
                <a:latin typeface="Times New Roman"/>
                <a:cs typeface="Times New Roman"/>
              </a:rPr>
              <a:t> </a:t>
            </a:r>
            <a:r>
              <a:rPr sz="2174" dirty="0">
                <a:latin typeface="Times New Roman"/>
                <a:cs typeface="Times New Roman"/>
              </a:rPr>
              <a:t>in</a:t>
            </a:r>
            <a:r>
              <a:rPr sz="2174" spc="-18" dirty="0">
                <a:latin typeface="Times New Roman"/>
                <a:cs typeface="Times New Roman"/>
              </a:rPr>
              <a:t> </a:t>
            </a:r>
            <a:r>
              <a:rPr sz="2174" dirty="0">
                <a:latin typeface="Times New Roman"/>
                <a:cs typeface="Times New Roman"/>
              </a:rPr>
              <a:t>3</a:t>
            </a:r>
            <a:r>
              <a:rPr sz="2174" spc="-43" dirty="0">
                <a:latin typeface="Times New Roman"/>
                <a:cs typeface="Times New Roman"/>
              </a:rPr>
              <a:t> </a:t>
            </a:r>
            <a:r>
              <a:rPr sz="2174" spc="-31" dirty="0">
                <a:latin typeface="Times New Roman"/>
                <a:cs typeface="Times New Roman"/>
              </a:rPr>
              <a:t>w</a:t>
            </a:r>
            <a:r>
              <a:rPr sz="2174" spc="-40" dirty="0">
                <a:latin typeface="Times New Roman"/>
                <a:cs typeface="Times New Roman"/>
              </a:rPr>
              <a:t>a</a:t>
            </a:r>
            <a:r>
              <a:rPr sz="2174" spc="-26" dirty="0">
                <a:latin typeface="Times New Roman"/>
                <a:cs typeface="Times New Roman"/>
              </a:rPr>
              <a:t>y</a:t>
            </a:r>
            <a:r>
              <a:rPr sz="2174" dirty="0">
                <a:latin typeface="Times New Roman"/>
                <a:cs typeface="Times New Roman"/>
              </a:rPr>
              <a:t>s</a:t>
            </a:r>
            <a:endParaRPr sz="2174">
              <a:latin typeface="Times New Roman"/>
              <a:cs typeface="Times New Roman"/>
            </a:endParaRPr>
          </a:p>
        </p:txBody>
      </p:sp>
      <p:sp>
        <p:nvSpPr>
          <p:cNvPr id="18" name="object 18"/>
          <p:cNvSpPr txBox="1"/>
          <p:nvPr/>
        </p:nvSpPr>
        <p:spPr>
          <a:xfrm>
            <a:off x="6264954" y="1247939"/>
            <a:ext cx="300831" cy="299174"/>
          </a:xfrm>
          <a:prstGeom prst="rect">
            <a:avLst/>
          </a:prstGeom>
        </p:spPr>
        <p:txBody>
          <a:bodyPr wrap="square" lIns="0" tIns="0" rIns="0" bIns="0" rtlCol="0">
            <a:noAutofit/>
          </a:bodyPr>
          <a:lstStyle/>
          <a:p>
            <a:pPr marL="11506">
              <a:lnSpc>
                <a:spcPts val="2310"/>
              </a:lnSpc>
              <a:spcBef>
                <a:spcPts val="115"/>
              </a:spcBef>
            </a:pPr>
            <a:r>
              <a:rPr sz="2174" spc="4" dirty="0">
                <a:solidFill>
                  <a:srgbClr val="BF0000"/>
                </a:solidFill>
                <a:latin typeface="Times New Roman"/>
                <a:cs typeface="Times New Roman"/>
              </a:rPr>
              <a:t>o</a:t>
            </a:r>
            <a:r>
              <a:rPr sz="2174" dirty="0">
                <a:solidFill>
                  <a:srgbClr val="BF0000"/>
                </a:solidFill>
                <a:latin typeface="Times New Roman"/>
                <a:cs typeface="Times New Roman"/>
              </a:rPr>
              <a:t>f</a:t>
            </a:r>
            <a:endParaRPr sz="2174">
              <a:latin typeface="Times New Roman"/>
              <a:cs typeface="Times New Roman"/>
            </a:endParaRPr>
          </a:p>
        </p:txBody>
      </p:sp>
      <p:sp>
        <p:nvSpPr>
          <p:cNvPr id="17" name="object 17"/>
          <p:cNvSpPr txBox="1"/>
          <p:nvPr/>
        </p:nvSpPr>
        <p:spPr>
          <a:xfrm>
            <a:off x="6571492" y="1247939"/>
            <a:ext cx="844314" cy="299174"/>
          </a:xfrm>
          <a:prstGeom prst="rect">
            <a:avLst/>
          </a:prstGeom>
        </p:spPr>
        <p:txBody>
          <a:bodyPr wrap="square" lIns="0" tIns="0" rIns="0" bIns="0" rtlCol="0">
            <a:noAutofit/>
          </a:bodyPr>
          <a:lstStyle/>
          <a:p>
            <a:pPr marL="11506">
              <a:lnSpc>
                <a:spcPts val="2310"/>
              </a:lnSpc>
              <a:spcBef>
                <a:spcPts val="115"/>
              </a:spcBef>
            </a:pPr>
            <a:r>
              <a:rPr sz="2174" spc="-35" dirty="0">
                <a:solidFill>
                  <a:srgbClr val="BF0000"/>
                </a:solidFill>
                <a:latin typeface="Times New Roman"/>
                <a:cs typeface="Times New Roman"/>
              </a:rPr>
              <a:t>t</a:t>
            </a:r>
            <a:r>
              <a:rPr sz="2174" spc="-4" dirty="0">
                <a:solidFill>
                  <a:srgbClr val="BF0000"/>
                </a:solidFill>
                <a:latin typeface="Times New Roman"/>
                <a:cs typeface="Times New Roman"/>
              </a:rPr>
              <a:t>e</a:t>
            </a:r>
            <a:r>
              <a:rPr sz="2174" spc="-17" dirty="0">
                <a:solidFill>
                  <a:srgbClr val="BF0000"/>
                </a:solidFill>
                <a:latin typeface="Times New Roman"/>
                <a:cs typeface="Times New Roman"/>
              </a:rPr>
              <a:t>s</a:t>
            </a:r>
            <a:r>
              <a:rPr sz="2174" spc="8" dirty="0">
                <a:solidFill>
                  <a:srgbClr val="BF0000"/>
                </a:solidFill>
                <a:latin typeface="Times New Roman"/>
                <a:cs typeface="Times New Roman"/>
              </a:rPr>
              <a:t>t</a:t>
            </a:r>
            <a:r>
              <a:rPr sz="2174" spc="-8" dirty="0">
                <a:solidFill>
                  <a:srgbClr val="BF0000"/>
                </a:solidFill>
                <a:latin typeface="Times New Roman"/>
                <a:cs typeface="Times New Roman"/>
              </a:rPr>
              <a:t>i</a:t>
            </a:r>
            <a:r>
              <a:rPr sz="2174" spc="8" dirty="0">
                <a:solidFill>
                  <a:srgbClr val="BF0000"/>
                </a:solidFill>
                <a:latin typeface="Times New Roman"/>
                <a:cs typeface="Times New Roman"/>
              </a:rPr>
              <a:t>n</a:t>
            </a:r>
            <a:r>
              <a:rPr sz="2174" dirty="0">
                <a:solidFill>
                  <a:srgbClr val="BF0000"/>
                </a:solidFill>
                <a:latin typeface="Times New Roman"/>
                <a:cs typeface="Times New Roman"/>
              </a:rPr>
              <a:t>g</a:t>
            </a:r>
            <a:endParaRPr sz="2174">
              <a:latin typeface="Times New Roman"/>
              <a:cs typeface="Times New Roman"/>
            </a:endParaRPr>
          </a:p>
        </p:txBody>
      </p:sp>
      <p:sp>
        <p:nvSpPr>
          <p:cNvPr id="16" name="object 16"/>
          <p:cNvSpPr txBox="1"/>
          <p:nvPr/>
        </p:nvSpPr>
        <p:spPr>
          <a:xfrm>
            <a:off x="7421953" y="1247939"/>
            <a:ext cx="439187" cy="299174"/>
          </a:xfrm>
          <a:prstGeom prst="rect">
            <a:avLst/>
          </a:prstGeom>
        </p:spPr>
        <p:txBody>
          <a:bodyPr wrap="square" lIns="0" tIns="0" rIns="0" bIns="0" rtlCol="0">
            <a:noAutofit/>
          </a:bodyPr>
          <a:lstStyle/>
          <a:p>
            <a:pPr marL="11506">
              <a:lnSpc>
                <a:spcPts val="2310"/>
              </a:lnSpc>
              <a:spcBef>
                <a:spcPts val="115"/>
              </a:spcBef>
            </a:pPr>
            <a:r>
              <a:rPr sz="2174" spc="13" dirty="0">
                <a:latin typeface="Times New Roman"/>
                <a:cs typeface="Times New Roman"/>
              </a:rPr>
              <a:t>t</a:t>
            </a:r>
            <a:r>
              <a:rPr sz="2174" spc="-8" dirty="0">
                <a:latin typeface="Times New Roman"/>
                <a:cs typeface="Times New Roman"/>
              </a:rPr>
              <a:t>h</a:t>
            </a:r>
            <a:r>
              <a:rPr sz="2174" dirty="0">
                <a:latin typeface="Times New Roman"/>
                <a:cs typeface="Times New Roman"/>
              </a:rPr>
              <a:t>e</a:t>
            </a:r>
            <a:endParaRPr sz="2174">
              <a:latin typeface="Times New Roman"/>
              <a:cs typeface="Times New Roman"/>
            </a:endParaRPr>
          </a:p>
        </p:txBody>
      </p:sp>
      <p:sp>
        <p:nvSpPr>
          <p:cNvPr id="15" name="object 15"/>
          <p:cNvSpPr txBox="1"/>
          <p:nvPr/>
        </p:nvSpPr>
        <p:spPr>
          <a:xfrm>
            <a:off x="7868017" y="1247939"/>
            <a:ext cx="1081536" cy="299174"/>
          </a:xfrm>
          <a:prstGeom prst="rect">
            <a:avLst/>
          </a:prstGeom>
        </p:spPr>
        <p:txBody>
          <a:bodyPr wrap="square" lIns="0" tIns="0" rIns="0" bIns="0" rtlCol="0">
            <a:noAutofit/>
          </a:bodyPr>
          <a:lstStyle/>
          <a:p>
            <a:pPr marL="11506">
              <a:lnSpc>
                <a:spcPts val="2310"/>
              </a:lnSpc>
              <a:spcBef>
                <a:spcPts val="115"/>
              </a:spcBef>
            </a:pPr>
            <a:r>
              <a:rPr sz="2174" spc="8" dirty="0">
                <a:solidFill>
                  <a:srgbClr val="BF0000"/>
                </a:solidFill>
                <a:latin typeface="Times New Roman"/>
                <a:cs typeface="Times New Roman"/>
              </a:rPr>
              <a:t>i</a:t>
            </a:r>
            <a:r>
              <a:rPr sz="2174" spc="-35" dirty="0">
                <a:solidFill>
                  <a:srgbClr val="BF0000"/>
                </a:solidFill>
                <a:latin typeface="Times New Roman"/>
                <a:cs typeface="Times New Roman"/>
              </a:rPr>
              <a:t>nt</a:t>
            </a:r>
            <a:r>
              <a:rPr sz="2174" spc="13" dirty="0">
                <a:solidFill>
                  <a:srgbClr val="BF0000"/>
                </a:solidFill>
                <a:latin typeface="Times New Roman"/>
                <a:cs typeface="Times New Roman"/>
              </a:rPr>
              <a:t>e</a:t>
            </a:r>
            <a:r>
              <a:rPr sz="2174" spc="-8" dirty="0">
                <a:solidFill>
                  <a:srgbClr val="BF0000"/>
                </a:solidFill>
                <a:latin typeface="Times New Roman"/>
                <a:cs typeface="Times New Roman"/>
              </a:rPr>
              <a:t>r</a:t>
            </a:r>
            <a:r>
              <a:rPr sz="2174" spc="-13" dirty="0">
                <a:solidFill>
                  <a:srgbClr val="BF0000"/>
                </a:solidFill>
                <a:latin typeface="Times New Roman"/>
                <a:cs typeface="Times New Roman"/>
              </a:rPr>
              <a:t>f</a:t>
            </a:r>
            <a:r>
              <a:rPr sz="2174" spc="-4" dirty="0">
                <a:solidFill>
                  <a:srgbClr val="BF0000"/>
                </a:solidFill>
                <a:latin typeface="Times New Roman"/>
                <a:cs typeface="Times New Roman"/>
              </a:rPr>
              <a:t>a</a:t>
            </a:r>
            <a:r>
              <a:rPr sz="2174" spc="4" dirty="0">
                <a:solidFill>
                  <a:srgbClr val="BF0000"/>
                </a:solidFill>
                <a:latin typeface="Times New Roman"/>
                <a:cs typeface="Times New Roman"/>
              </a:rPr>
              <a:t>c</a:t>
            </a:r>
            <a:r>
              <a:rPr sz="2174" dirty="0">
                <a:solidFill>
                  <a:srgbClr val="BF0000"/>
                </a:solidFill>
                <a:latin typeface="Times New Roman"/>
                <a:cs typeface="Times New Roman"/>
              </a:rPr>
              <a:t>e</a:t>
            </a:r>
            <a:endParaRPr sz="2174">
              <a:latin typeface="Times New Roman"/>
              <a:cs typeface="Times New Roman"/>
            </a:endParaRPr>
          </a:p>
        </p:txBody>
      </p:sp>
      <p:sp>
        <p:nvSpPr>
          <p:cNvPr id="14" name="object 14"/>
          <p:cNvSpPr txBox="1"/>
          <p:nvPr/>
        </p:nvSpPr>
        <p:spPr>
          <a:xfrm>
            <a:off x="8956089" y="1247939"/>
            <a:ext cx="1074079" cy="299174"/>
          </a:xfrm>
          <a:prstGeom prst="rect">
            <a:avLst/>
          </a:prstGeom>
        </p:spPr>
        <p:txBody>
          <a:bodyPr wrap="square" lIns="0" tIns="0" rIns="0" bIns="0" rtlCol="0">
            <a:noAutofit/>
          </a:bodyPr>
          <a:lstStyle/>
          <a:p>
            <a:pPr marL="11506">
              <a:lnSpc>
                <a:spcPts val="2310"/>
              </a:lnSpc>
              <a:spcBef>
                <a:spcPts val="115"/>
              </a:spcBef>
            </a:pPr>
            <a:r>
              <a:rPr sz="2174" spc="8" dirty="0">
                <a:solidFill>
                  <a:srgbClr val="BF0000"/>
                </a:solidFill>
                <a:latin typeface="Times New Roman"/>
                <a:cs typeface="Times New Roman"/>
              </a:rPr>
              <a:t>b</a:t>
            </a:r>
            <a:r>
              <a:rPr sz="2174" spc="-4" dirty="0">
                <a:solidFill>
                  <a:srgbClr val="BF0000"/>
                </a:solidFill>
                <a:latin typeface="Times New Roman"/>
                <a:cs typeface="Times New Roman"/>
              </a:rPr>
              <a:t>e</a:t>
            </a:r>
            <a:r>
              <a:rPr sz="2174" spc="-13" dirty="0">
                <a:solidFill>
                  <a:srgbClr val="BF0000"/>
                </a:solidFill>
                <a:latin typeface="Times New Roman"/>
                <a:cs typeface="Times New Roman"/>
              </a:rPr>
              <a:t>t</a:t>
            </a:r>
            <a:r>
              <a:rPr sz="2174" spc="-8" dirty="0">
                <a:solidFill>
                  <a:srgbClr val="BF0000"/>
                </a:solidFill>
                <a:latin typeface="Times New Roman"/>
                <a:cs typeface="Times New Roman"/>
              </a:rPr>
              <a:t>w</a:t>
            </a:r>
            <a:r>
              <a:rPr sz="2174" spc="-4" dirty="0">
                <a:solidFill>
                  <a:srgbClr val="BF0000"/>
                </a:solidFill>
                <a:latin typeface="Times New Roman"/>
                <a:cs typeface="Times New Roman"/>
              </a:rPr>
              <a:t>ee</a:t>
            </a:r>
            <a:r>
              <a:rPr sz="2174" dirty="0">
                <a:solidFill>
                  <a:srgbClr val="BF0000"/>
                </a:solidFill>
                <a:latin typeface="Times New Roman"/>
                <a:cs typeface="Times New Roman"/>
              </a:rPr>
              <a:t>n</a:t>
            </a:r>
            <a:endParaRPr sz="2174">
              <a:latin typeface="Times New Roman"/>
              <a:cs typeface="Times New Roman"/>
            </a:endParaRPr>
          </a:p>
        </p:txBody>
      </p:sp>
      <p:sp>
        <p:nvSpPr>
          <p:cNvPr id="13" name="object 13"/>
          <p:cNvSpPr txBox="1"/>
          <p:nvPr/>
        </p:nvSpPr>
        <p:spPr>
          <a:xfrm>
            <a:off x="2195672" y="1913394"/>
            <a:ext cx="190643"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a:t>
            </a:r>
            <a:endParaRPr sz="2174">
              <a:latin typeface="Times New Roman"/>
              <a:cs typeface="Times New Roman"/>
            </a:endParaRPr>
          </a:p>
        </p:txBody>
      </p:sp>
      <p:sp>
        <p:nvSpPr>
          <p:cNvPr id="12" name="object 12"/>
          <p:cNvSpPr txBox="1"/>
          <p:nvPr/>
        </p:nvSpPr>
        <p:spPr>
          <a:xfrm>
            <a:off x="2524316" y="2279900"/>
            <a:ext cx="264798" cy="997905"/>
          </a:xfrm>
          <a:prstGeom prst="rect">
            <a:avLst/>
          </a:prstGeom>
        </p:spPr>
        <p:txBody>
          <a:bodyPr wrap="square" lIns="0" tIns="0" rIns="0" bIns="0" rtlCol="0">
            <a:noAutofit/>
          </a:bodyPr>
          <a:lstStyle/>
          <a:p>
            <a:pPr marL="11506">
              <a:lnSpc>
                <a:spcPts val="2220"/>
              </a:lnSpc>
              <a:spcBef>
                <a:spcPts val="111"/>
              </a:spcBef>
            </a:pPr>
            <a:r>
              <a:rPr sz="2084" spc="8" dirty="0">
                <a:latin typeface="Times New Roman"/>
                <a:cs typeface="Times New Roman"/>
              </a:rPr>
              <a:t>1</a:t>
            </a:r>
            <a:r>
              <a:rPr sz="2084" dirty="0">
                <a:latin typeface="Times New Roman"/>
                <a:cs typeface="Times New Roman"/>
              </a:rPr>
              <a:t>.</a:t>
            </a:r>
            <a:endParaRPr sz="2084">
              <a:latin typeface="Times New Roman"/>
              <a:cs typeface="Times New Roman"/>
            </a:endParaRPr>
          </a:p>
          <a:p>
            <a:pPr marL="11506">
              <a:lnSpc>
                <a:spcPct val="95825"/>
              </a:lnSpc>
              <a:spcBef>
                <a:spcPts val="287"/>
              </a:spcBef>
            </a:pPr>
            <a:r>
              <a:rPr sz="2084" spc="8" dirty="0">
                <a:latin typeface="Times New Roman"/>
                <a:cs typeface="Times New Roman"/>
              </a:rPr>
              <a:t>2</a:t>
            </a:r>
            <a:r>
              <a:rPr sz="2084" dirty="0">
                <a:latin typeface="Times New Roman"/>
                <a:cs typeface="Times New Roman"/>
              </a:rPr>
              <a:t>.</a:t>
            </a:r>
            <a:endParaRPr sz="2084">
              <a:latin typeface="Times New Roman"/>
              <a:cs typeface="Times New Roman"/>
            </a:endParaRPr>
          </a:p>
          <a:p>
            <a:pPr marL="11506">
              <a:lnSpc>
                <a:spcPct val="95825"/>
              </a:lnSpc>
              <a:spcBef>
                <a:spcPts val="393"/>
              </a:spcBef>
            </a:pPr>
            <a:r>
              <a:rPr sz="2084" spc="8" dirty="0">
                <a:latin typeface="Times New Roman"/>
                <a:cs typeface="Times New Roman"/>
              </a:rPr>
              <a:t>3</a:t>
            </a:r>
            <a:r>
              <a:rPr sz="2084" dirty="0">
                <a:latin typeface="Times New Roman"/>
                <a:cs typeface="Times New Roman"/>
              </a:rPr>
              <a:t>.</a:t>
            </a:r>
            <a:endParaRPr sz="2084">
              <a:latin typeface="Times New Roman"/>
              <a:cs typeface="Times New Roman"/>
            </a:endParaRPr>
          </a:p>
        </p:txBody>
      </p:sp>
      <p:sp>
        <p:nvSpPr>
          <p:cNvPr id="11" name="object 11"/>
          <p:cNvSpPr txBox="1"/>
          <p:nvPr/>
        </p:nvSpPr>
        <p:spPr>
          <a:xfrm>
            <a:off x="2937895" y="2279900"/>
            <a:ext cx="2336138" cy="997905"/>
          </a:xfrm>
          <a:prstGeom prst="rect">
            <a:avLst/>
          </a:prstGeom>
        </p:spPr>
        <p:txBody>
          <a:bodyPr wrap="square" lIns="0" tIns="0" rIns="0" bIns="0" rtlCol="0">
            <a:noAutofit/>
          </a:bodyPr>
          <a:lstStyle/>
          <a:p>
            <a:pPr marL="11506" marR="39765">
              <a:lnSpc>
                <a:spcPts val="2220"/>
              </a:lnSpc>
              <a:spcBef>
                <a:spcPts val="111"/>
              </a:spcBef>
            </a:pPr>
            <a:r>
              <a:rPr sz="2084" spc="-4" dirty="0">
                <a:latin typeface="Times New Roman"/>
                <a:cs typeface="Times New Roman"/>
              </a:rPr>
              <a:t>B</a:t>
            </a:r>
            <a:r>
              <a:rPr sz="2084" dirty="0">
                <a:latin typeface="Times New Roman"/>
                <a:cs typeface="Times New Roman"/>
              </a:rPr>
              <a:t>ig</a:t>
            </a:r>
            <a:r>
              <a:rPr sz="2084" spc="-118" dirty="0">
                <a:latin typeface="Times New Roman"/>
                <a:cs typeface="Times New Roman"/>
              </a:rPr>
              <a:t> </a:t>
            </a:r>
            <a:r>
              <a:rPr sz="2084" spc="-4" dirty="0">
                <a:latin typeface="Times New Roman"/>
                <a:cs typeface="Times New Roman"/>
              </a:rPr>
              <a:t>B</a:t>
            </a:r>
            <a:r>
              <a:rPr sz="2084" dirty="0">
                <a:latin typeface="Times New Roman"/>
                <a:cs typeface="Times New Roman"/>
              </a:rPr>
              <a:t>a</a:t>
            </a:r>
            <a:r>
              <a:rPr sz="2084" spc="-7" dirty="0">
                <a:latin typeface="Times New Roman"/>
                <a:cs typeface="Times New Roman"/>
              </a:rPr>
              <a:t>n</a:t>
            </a:r>
            <a:r>
              <a:rPr sz="2084" dirty="0">
                <a:latin typeface="Times New Roman"/>
                <a:cs typeface="Times New Roman"/>
              </a:rPr>
              <a:t>g</a:t>
            </a:r>
            <a:r>
              <a:rPr sz="2084" spc="272" dirty="0">
                <a:latin typeface="Times New Roman"/>
                <a:cs typeface="Times New Roman"/>
              </a:rPr>
              <a:t> </a:t>
            </a:r>
            <a:r>
              <a:rPr sz="2084" spc="-17" dirty="0">
                <a:latin typeface="Times New Roman"/>
                <a:cs typeface="Times New Roman"/>
              </a:rPr>
              <a:t>A</a:t>
            </a:r>
            <a:r>
              <a:rPr sz="2084" spc="8" dirty="0">
                <a:latin typeface="Times New Roman"/>
                <a:cs typeface="Times New Roman"/>
              </a:rPr>
              <a:t>pp</a:t>
            </a:r>
            <a:r>
              <a:rPr sz="2084" spc="-35" dirty="0">
                <a:latin typeface="Times New Roman"/>
                <a:cs typeface="Times New Roman"/>
              </a:rPr>
              <a:t>r</a:t>
            </a:r>
            <a:r>
              <a:rPr sz="2084" spc="4" dirty="0">
                <a:latin typeface="Times New Roman"/>
                <a:cs typeface="Times New Roman"/>
              </a:rPr>
              <a:t>o</a:t>
            </a:r>
            <a:r>
              <a:rPr sz="2084" spc="-17" dirty="0">
                <a:latin typeface="Times New Roman"/>
                <a:cs typeface="Times New Roman"/>
              </a:rPr>
              <a:t>a</a:t>
            </a:r>
            <a:r>
              <a:rPr sz="2084" spc="17" dirty="0">
                <a:latin typeface="Times New Roman"/>
                <a:cs typeface="Times New Roman"/>
              </a:rPr>
              <a:t>c</a:t>
            </a:r>
            <a:r>
              <a:rPr sz="2084" dirty="0">
                <a:latin typeface="Times New Roman"/>
                <a:cs typeface="Times New Roman"/>
              </a:rPr>
              <a:t>h</a:t>
            </a:r>
            <a:endParaRPr sz="2084">
              <a:latin typeface="Times New Roman"/>
              <a:cs typeface="Times New Roman"/>
            </a:endParaRPr>
          </a:p>
          <a:p>
            <a:pPr marL="11506" marR="39765">
              <a:lnSpc>
                <a:spcPct val="95825"/>
              </a:lnSpc>
              <a:spcBef>
                <a:spcPts val="287"/>
              </a:spcBef>
            </a:pPr>
            <a:r>
              <a:rPr sz="2084" spc="-169" dirty="0">
                <a:latin typeface="Times New Roman"/>
                <a:cs typeface="Times New Roman"/>
              </a:rPr>
              <a:t>T</a:t>
            </a:r>
            <a:r>
              <a:rPr sz="2084" spc="4" dirty="0">
                <a:latin typeface="Times New Roman"/>
                <a:cs typeface="Times New Roman"/>
              </a:rPr>
              <a:t>o</a:t>
            </a:r>
            <a:r>
              <a:rPr sz="2084" dirty="0">
                <a:latin typeface="Times New Roman"/>
                <a:cs typeface="Times New Roman"/>
              </a:rPr>
              <a:t>p</a:t>
            </a:r>
            <a:r>
              <a:rPr sz="2084" spc="9" dirty="0">
                <a:latin typeface="Times New Roman"/>
                <a:cs typeface="Times New Roman"/>
              </a:rPr>
              <a:t> </a:t>
            </a:r>
            <a:r>
              <a:rPr sz="2084" spc="-8" dirty="0">
                <a:latin typeface="Times New Roman"/>
                <a:cs typeface="Times New Roman"/>
              </a:rPr>
              <a:t>D</a:t>
            </a:r>
            <a:r>
              <a:rPr sz="2084" spc="4" dirty="0">
                <a:latin typeface="Times New Roman"/>
                <a:cs typeface="Times New Roman"/>
              </a:rPr>
              <a:t>o</a:t>
            </a:r>
            <a:r>
              <a:rPr sz="2084" spc="-8" dirty="0">
                <a:latin typeface="Times New Roman"/>
                <a:cs typeface="Times New Roman"/>
              </a:rPr>
              <a:t>w</a:t>
            </a:r>
            <a:r>
              <a:rPr sz="2084" dirty="0">
                <a:latin typeface="Times New Roman"/>
                <a:cs typeface="Times New Roman"/>
              </a:rPr>
              <a:t>n</a:t>
            </a:r>
            <a:r>
              <a:rPr sz="2084" spc="-186" dirty="0">
                <a:latin typeface="Times New Roman"/>
                <a:cs typeface="Times New Roman"/>
              </a:rPr>
              <a:t> </a:t>
            </a:r>
            <a:r>
              <a:rPr sz="2084" spc="4" dirty="0">
                <a:latin typeface="Times New Roman"/>
                <a:cs typeface="Times New Roman"/>
              </a:rPr>
              <a:t>A</a:t>
            </a:r>
            <a:r>
              <a:rPr sz="2084" spc="8" dirty="0">
                <a:latin typeface="Times New Roman"/>
                <a:cs typeface="Times New Roman"/>
              </a:rPr>
              <a:t>p</a:t>
            </a:r>
            <a:r>
              <a:rPr sz="2084" spc="-8" dirty="0">
                <a:latin typeface="Times New Roman"/>
                <a:cs typeface="Times New Roman"/>
              </a:rPr>
              <a:t>p</a:t>
            </a:r>
            <a:r>
              <a:rPr sz="2084" spc="-17" dirty="0">
                <a:latin typeface="Times New Roman"/>
                <a:cs typeface="Times New Roman"/>
              </a:rPr>
              <a:t>r</a:t>
            </a:r>
            <a:r>
              <a:rPr sz="2084" spc="-13" dirty="0">
                <a:latin typeface="Times New Roman"/>
                <a:cs typeface="Times New Roman"/>
              </a:rPr>
              <a:t>o</a:t>
            </a:r>
            <a:r>
              <a:rPr sz="2084" dirty="0">
                <a:latin typeface="Times New Roman"/>
                <a:cs typeface="Times New Roman"/>
              </a:rPr>
              <a:t>a</a:t>
            </a:r>
            <a:r>
              <a:rPr sz="2084" spc="-4" dirty="0">
                <a:latin typeface="Times New Roman"/>
                <a:cs typeface="Times New Roman"/>
              </a:rPr>
              <a:t>c</a:t>
            </a:r>
            <a:r>
              <a:rPr sz="2084" dirty="0">
                <a:latin typeface="Times New Roman"/>
                <a:cs typeface="Times New Roman"/>
              </a:rPr>
              <a:t>h</a:t>
            </a:r>
            <a:endParaRPr sz="2084">
              <a:latin typeface="Times New Roman"/>
              <a:cs typeface="Times New Roman"/>
            </a:endParaRPr>
          </a:p>
          <a:p>
            <a:pPr marL="11506">
              <a:lnSpc>
                <a:spcPct val="95825"/>
              </a:lnSpc>
              <a:spcBef>
                <a:spcPts val="393"/>
              </a:spcBef>
            </a:pPr>
            <a:r>
              <a:rPr sz="2084" spc="-4" dirty="0">
                <a:latin typeface="Times New Roman"/>
                <a:cs typeface="Times New Roman"/>
              </a:rPr>
              <a:t>B</a:t>
            </a:r>
            <a:r>
              <a:rPr sz="2084" spc="4" dirty="0">
                <a:latin typeface="Times New Roman"/>
                <a:cs typeface="Times New Roman"/>
              </a:rPr>
              <a:t>o</a:t>
            </a:r>
            <a:r>
              <a:rPr sz="2084" spc="-26" dirty="0">
                <a:latin typeface="Times New Roman"/>
                <a:cs typeface="Times New Roman"/>
              </a:rPr>
              <a:t>tt</a:t>
            </a:r>
            <a:r>
              <a:rPr sz="2084" spc="4" dirty="0">
                <a:latin typeface="Times New Roman"/>
                <a:cs typeface="Times New Roman"/>
              </a:rPr>
              <a:t>o</a:t>
            </a:r>
            <a:r>
              <a:rPr sz="2084" dirty="0">
                <a:latin typeface="Times New Roman"/>
                <a:cs typeface="Times New Roman"/>
              </a:rPr>
              <a:t>m</a:t>
            </a:r>
            <a:r>
              <a:rPr sz="2084" spc="-35" dirty="0">
                <a:latin typeface="Times New Roman"/>
                <a:cs typeface="Times New Roman"/>
              </a:rPr>
              <a:t> </a:t>
            </a:r>
            <a:r>
              <a:rPr sz="2084" dirty="0">
                <a:latin typeface="Times New Roman"/>
                <a:cs typeface="Times New Roman"/>
              </a:rPr>
              <a:t>Up</a:t>
            </a:r>
            <a:r>
              <a:rPr sz="2084" spc="-178" dirty="0">
                <a:latin typeface="Times New Roman"/>
                <a:cs typeface="Times New Roman"/>
              </a:rPr>
              <a:t> </a:t>
            </a:r>
            <a:r>
              <a:rPr sz="2084" spc="4" dirty="0">
                <a:latin typeface="Times New Roman"/>
                <a:cs typeface="Times New Roman"/>
              </a:rPr>
              <a:t>A</a:t>
            </a:r>
            <a:r>
              <a:rPr sz="2084" spc="-8" dirty="0">
                <a:latin typeface="Times New Roman"/>
                <a:cs typeface="Times New Roman"/>
              </a:rPr>
              <a:t>p</a:t>
            </a:r>
            <a:r>
              <a:rPr sz="2084" spc="8" dirty="0">
                <a:latin typeface="Times New Roman"/>
                <a:cs typeface="Times New Roman"/>
              </a:rPr>
              <a:t>p</a:t>
            </a:r>
            <a:r>
              <a:rPr sz="2084" spc="-35" dirty="0">
                <a:latin typeface="Times New Roman"/>
                <a:cs typeface="Times New Roman"/>
              </a:rPr>
              <a:t>r</a:t>
            </a:r>
            <a:r>
              <a:rPr sz="2084" spc="4" dirty="0">
                <a:latin typeface="Times New Roman"/>
                <a:cs typeface="Times New Roman"/>
              </a:rPr>
              <a:t>o</a:t>
            </a:r>
            <a:r>
              <a:rPr sz="2084" dirty="0">
                <a:latin typeface="Times New Roman"/>
                <a:cs typeface="Times New Roman"/>
              </a:rPr>
              <a:t>a</a:t>
            </a:r>
            <a:r>
              <a:rPr sz="2084" spc="-4" dirty="0">
                <a:latin typeface="Times New Roman"/>
                <a:cs typeface="Times New Roman"/>
              </a:rPr>
              <a:t>c</a:t>
            </a:r>
            <a:r>
              <a:rPr sz="2084" dirty="0">
                <a:latin typeface="Times New Roman"/>
                <a:cs typeface="Times New Roman"/>
              </a:rPr>
              <a:t>h</a:t>
            </a:r>
            <a:endParaRPr sz="2084">
              <a:latin typeface="Times New Roman"/>
              <a:cs typeface="Times New Roman"/>
            </a:endParaRPr>
          </a:p>
        </p:txBody>
      </p:sp>
      <p:sp>
        <p:nvSpPr>
          <p:cNvPr id="10" name="object 10"/>
          <p:cNvSpPr txBox="1"/>
          <p:nvPr/>
        </p:nvSpPr>
        <p:spPr>
          <a:xfrm>
            <a:off x="2195671" y="3994305"/>
            <a:ext cx="2220145" cy="299174"/>
          </a:xfrm>
          <a:prstGeom prst="rect">
            <a:avLst/>
          </a:prstGeom>
        </p:spPr>
        <p:txBody>
          <a:bodyPr wrap="square" lIns="0" tIns="0" rIns="0" bIns="0" rtlCol="0">
            <a:noAutofit/>
          </a:bodyPr>
          <a:lstStyle/>
          <a:p>
            <a:pPr marL="11506">
              <a:lnSpc>
                <a:spcPts val="2310"/>
              </a:lnSpc>
              <a:spcBef>
                <a:spcPts val="115"/>
              </a:spcBef>
            </a:pPr>
            <a:r>
              <a:rPr sz="2174" dirty="0">
                <a:latin typeface="Times New Roman"/>
                <a:cs typeface="Times New Roman"/>
              </a:rPr>
              <a:t>B</a:t>
            </a:r>
            <a:r>
              <a:rPr sz="2174" spc="7" dirty="0">
                <a:latin typeface="Times New Roman"/>
                <a:cs typeface="Times New Roman"/>
              </a:rPr>
              <a:t>i</a:t>
            </a:r>
            <a:r>
              <a:rPr sz="2174" dirty="0">
                <a:latin typeface="Times New Roman"/>
                <a:cs typeface="Times New Roman"/>
              </a:rPr>
              <a:t>g</a:t>
            </a:r>
            <a:r>
              <a:rPr sz="2174" spc="1" dirty="0">
                <a:latin typeface="Times New Roman"/>
                <a:cs typeface="Times New Roman"/>
              </a:rPr>
              <a:t> </a:t>
            </a:r>
            <a:r>
              <a:rPr sz="2174" dirty="0">
                <a:latin typeface="Times New Roman"/>
                <a:cs typeface="Times New Roman"/>
              </a:rPr>
              <a:t>B</a:t>
            </a:r>
            <a:r>
              <a:rPr sz="2174" spc="13" dirty="0">
                <a:latin typeface="Times New Roman"/>
                <a:cs typeface="Times New Roman"/>
              </a:rPr>
              <a:t>a</a:t>
            </a:r>
            <a:r>
              <a:rPr sz="2174" spc="-13" dirty="0">
                <a:latin typeface="Times New Roman"/>
                <a:cs typeface="Times New Roman"/>
              </a:rPr>
              <a:t>n</a:t>
            </a:r>
            <a:r>
              <a:rPr sz="2174" dirty="0">
                <a:latin typeface="Times New Roman"/>
                <a:cs typeface="Times New Roman"/>
              </a:rPr>
              <a:t>g</a:t>
            </a:r>
            <a:r>
              <a:rPr sz="2174" spc="-169" dirty="0">
                <a:latin typeface="Times New Roman"/>
                <a:cs typeface="Times New Roman"/>
              </a:rPr>
              <a:t> </a:t>
            </a:r>
            <a:r>
              <a:rPr sz="2174" spc="8" dirty="0">
                <a:latin typeface="Times New Roman"/>
                <a:cs typeface="Times New Roman"/>
              </a:rPr>
              <a:t>A</a:t>
            </a:r>
            <a:r>
              <a:rPr sz="2174" spc="-13" dirty="0">
                <a:latin typeface="Times New Roman"/>
                <a:cs typeface="Times New Roman"/>
              </a:rPr>
              <a:t>pp</a:t>
            </a:r>
            <a:r>
              <a:rPr sz="2174" spc="-8" dirty="0">
                <a:latin typeface="Times New Roman"/>
                <a:cs typeface="Times New Roman"/>
              </a:rPr>
              <a:t>r</a:t>
            </a:r>
            <a:r>
              <a:rPr sz="2174" spc="4" dirty="0">
                <a:latin typeface="Times New Roman"/>
                <a:cs typeface="Times New Roman"/>
              </a:rPr>
              <a:t>o</a:t>
            </a:r>
            <a:r>
              <a:rPr sz="2174" spc="13" dirty="0">
                <a:latin typeface="Times New Roman"/>
                <a:cs typeface="Times New Roman"/>
              </a:rPr>
              <a:t>a</a:t>
            </a:r>
            <a:r>
              <a:rPr sz="2174" spc="4" dirty="0">
                <a:latin typeface="Times New Roman"/>
                <a:cs typeface="Times New Roman"/>
              </a:rPr>
              <a:t>c</a:t>
            </a:r>
            <a:r>
              <a:rPr sz="2174" dirty="0">
                <a:latin typeface="Times New Roman"/>
                <a:cs typeface="Times New Roman"/>
              </a:rPr>
              <a:t>h</a:t>
            </a:r>
            <a:endParaRPr sz="2174">
              <a:latin typeface="Times New Roman"/>
              <a:cs typeface="Times New Roman"/>
            </a:endParaRPr>
          </a:p>
        </p:txBody>
      </p:sp>
      <p:sp>
        <p:nvSpPr>
          <p:cNvPr id="9" name="object 9"/>
          <p:cNvSpPr txBox="1"/>
          <p:nvPr/>
        </p:nvSpPr>
        <p:spPr>
          <a:xfrm>
            <a:off x="2195638" y="4473591"/>
            <a:ext cx="143833"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t>
            </a:r>
            <a:endParaRPr sz="1903">
              <a:latin typeface="Times New Roman"/>
              <a:cs typeface="Times New Roman"/>
            </a:endParaRPr>
          </a:p>
        </p:txBody>
      </p:sp>
      <p:sp>
        <p:nvSpPr>
          <p:cNvPr id="8" name="object 8"/>
          <p:cNvSpPr txBox="1"/>
          <p:nvPr/>
        </p:nvSpPr>
        <p:spPr>
          <a:xfrm>
            <a:off x="2506419" y="4473591"/>
            <a:ext cx="2963575" cy="264653"/>
          </a:xfrm>
          <a:prstGeom prst="rect">
            <a:avLst/>
          </a:prstGeom>
        </p:spPr>
        <p:txBody>
          <a:bodyPr wrap="square" lIns="0" tIns="0" rIns="0" bIns="0" rtlCol="0">
            <a:noAutofit/>
          </a:bodyPr>
          <a:lstStyle/>
          <a:p>
            <a:pPr marL="11506">
              <a:lnSpc>
                <a:spcPts val="2034"/>
              </a:lnSpc>
              <a:spcBef>
                <a:spcPts val="101"/>
              </a:spcBef>
            </a:pPr>
            <a:r>
              <a:rPr sz="1903" dirty="0">
                <a:solidFill>
                  <a:srgbClr val="BF0000"/>
                </a:solidFill>
                <a:latin typeface="Times New Roman"/>
                <a:cs typeface="Times New Roman"/>
              </a:rPr>
              <a:t>C</a:t>
            </a:r>
            <a:r>
              <a:rPr sz="1903" spc="4" dirty="0">
                <a:solidFill>
                  <a:srgbClr val="BF0000"/>
                </a:solidFill>
                <a:latin typeface="Times New Roman"/>
                <a:cs typeface="Times New Roman"/>
              </a:rPr>
              <a:t>o</a:t>
            </a:r>
            <a:r>
              <a:rPr sz="1903" spc="-4" dirty="0">
                <a:solidFill>
                  <a:srgbClr val="BF0000"/>
                </a:solidFill>
                <a:latin typeface="Times New Roman"/>
                <a:cs typeface="Times New Roman"/>
              </a:rPr>
              <a:t>m</a:t>
            </a:r>
            <a:r>
              <a:rPr sz="1903" spc="8" dirty="0">
                <a:solidFill>
                  <a:srgbClr val="BF0000"/>
                </a:solidFill>
                <a:latin typeface="Times New Roman"/>
                <a:cs typeface="Times New Roman"/>
              </a:rPr>
              <a:t>b</a:t>
            </a:r>
            <a:r>
              <a:rPr sz="1903" spc="-8" dirty="0">
                <a:solidFill>
                  <a:srgbClr val="BF0000"/>
                </a:solidFill>
                <a:latin typeface="Times New Roman"/>
                <a:cs typeface="Times New Roman"/>
              </a:rPr>
              <a:t>i</a:t>
            </a:r>
            <a:r>
              <a:rPr sz="1903" spc="8" dirty="0">
                <a:solidFill>
                  <a:srgbClr val="BF0000"/>
                </a:solidFill>
                <a:latin typeface="Times New Roman"/>
                <a:cs typeface="Times New Roman"/>
              </a:rPr>
              <a:t>ni</a:t>
            </a:r>
            <a:r>
              <a:rPr sz="1903" spc="-13" dirty="0">
                <a:solidFill>
                  <a:srgbClr val="BF0000"/>
                </a:solidFill>
                <a:latin typeface="Times New Roman"/>
                <a:cs typeface="Times New Roman"/>
              </a:rPr>
              <a:t>n</a:t>
            </a:r>
            <a:r>
              <a:rPr sz="1903" dirty="0">
                <a:solidFill>
                  <a:srgbClr val="BF0000"/>
                </a:solidFill>
                <a:latin typeface="Times New Roman"/>
                <a:cs typeface="Times New Roman"/>
              </a:rPr>
              <a:t>g </a:t>
            </a:r>
            <a:r>
              <a:rPr sz="1903" spc="108" dirty="0">
                <a:solidFill>
                  <a:srgbClr val="BF0000"/>
                </a:solidFill>
                <a:latin typeface="Times New Roman"/>
                <a:cs typeface="Times New Roman"/>
              </a:rPr>
              <a:t> </a:t>
            </a:r>
            <a:r>
              <a:rPr sz="1903" spc="-4" dirty="0">
                <a:solidFill>
                  <a:srgbClr val="BF0000"/>
                </a:solidFill>
                <a:latin typeface="Times New Roman"/>
                <a:cs typeface="Times New Roman"/>
              </a:rPr>
              <a:t>a</a:t>
            </a:r>
            <a:r>
              <a:rPr sz="1903" spc="-8" dirty="0">
                <a:solidFill>
                  <a:srgbClr val="BF0000"/>
                </a:solidFill>
                <a:latin typeface="Times New Roman"/>
                <a:cs typeface="Times New Roman"/>
              </a:rPr>
              <a:t>l</a:t>
            </a:r>
            <a:r>
              <a:rPr sz="1903" dirty="0">
                <a:solidFill>
                  <a:srgbClr val="BF0000"/>
                </a:solidFill>
                <a:latin typeface="Times New Roman"/>
                <a:cs typeface="Times New Roman"/>
              </a:rPr>
              <a:t>l </a:t>
            </a:r>
            <a:r>
              <a:rPr sz="1903" spc="74" dirty="0">
                <a:solidFill>
                  <a:srgbClr val="BF0000"/>
                </a:solidFill>
                <a:latin typeface="Times New Roman"/>
                <a:cs typeface="Times New Roman"/>
              </a:rPr>
              <a:t> </a:t>
            </a:r>
            <a:r>
              <a:rPr sz="1903" spc="-8" dirty="0">
                <a:latin typeface="Times New Roman"/>
                <a:cs typeface="Times New Roman"/>
              </a:rPr>
              <a:t>t</a:t>
            </a:r>
            <a:r>
              <a:rPr sz="1903" spc="8" dirty="0">
                <a:latin typeface="Times New Roman"/>
                <a:cs typeface="Times New Roman"/>
              </a:rPr>
              <a:t>h</a:t>
            </a:r>
            <a:r>
              <a:rPr sz="1903" dirty="0">
                <a:latin typeface="Times New Roman"/>
                <a:cs typeface="Times New Roman"/>
              </a:rPr>
              <a:t>e </a:t>
            </a:r>
            <a:r>
              <a:rPr sz="1903" spc="353" dirty="0">
                <a:latin typeface="Times New Roman"/>
                <a:cs typeface="Times New Roman"/>
              </a:rPr>
              <a:t> </a:t>
            </a:r>
            <a:r>
              <a:rPr sz="1903" spc="-4" dirty="0">
                <a:solidFill>
                  <a:srgbClr val="BF0000"/>
                </a:solidFill>
                <a:latin typeface="Times New Roman"/>
                <a:cs typeface="Times New Roman"/>
              </a:rPr>
              <a:t>m</a:t>
            </a:r>
            <a:r>
              <a:rPr sz="1903" spc="4" dirty="0">
                <a:solidFill>
                  <a:srgbClr val="BF0000"/>
                </a:solidFill>
                <a:latin typeface="Times New Roman"/>
                <a:cs typeface="Times New Roman"/>
              </a:rPr>
              <a:t>o</a:t>
            </a:r>
            <a:r>
              <a:rPr sz="1903" spc="8" dirty="0">
                <a:solidFill>
                  <a:srgbClr val="BF0000"/>
                </a:solidFill>
                <a:latin typeface="Times New Roman"/>
                <a:cs typeface="Times New Roman"/>
              </a:rPr>
              <a:t>d</a:t>
            </a:r>
            <a:r>
              <a:rPr sz="1903" spc="-13" dirty="0">
                <a:solidFill>
                  <a:srgbClr val="BF0000"/>
                </a:solidFill>
                <a:latin typeface="Times New Roman"/>
                <a:cs typeface="Times New Roman"/>
              </a:rPr>
              <a:t>u</a:t>
            </a:r>
            <a:r>
              <a:rPr sz="1903" spc="-8" dirty="0">
                <a:solidFill>
                  <a:srgbClr val="BF0000"/>
                </a:solidFill>
                <a:latin typeface="Times New Roman"/>
                <a:cs typeface="Times New Roman"/>
              </a:rPr>
              <a:t>l</a:t>
            </a:r>
            <a:r>
              <a:rPr sz="1903" spc="13" dirty="0">
                <a:solidFill>
                  <a:srgbClr val="BF0000"/>
                </a:solidFill>
                <a:latin typeface="Times New Roman"/>
                <a:cs typeface="Times New Roman"/>
              </a:rPr>
              <a:t>e</a:t>
            </a:r>
            <a:r>
              <a:rPr sz="1903" dirty="0">
                <a:solidFill>
                  <a:srgbClr val="BF0000"/>
                </a:solidFill>
                <a:latin typeface="Times New Roman"/>
                <a:cs typeface="Times New Roman"/>
              </a:rPr>
              <a:t>s</a:t>
            </a:r>
            <a:endParaRPr sz="1903">
              <a:latin typeface="Times New Roman"/>
              <a:cs typeface="Times New Roman"/>
            </a:endParaRPr>
          </a:p>
        </p:txBody>
      </p:sp>
      <p:sp>
        <p:nvSpPr>
          <p:cNvPr id="7" name="object 7"/>
          <p:cNvSpPr txBox="1"/>
          <p:nvPr/>
        </p:nvSpPr>
        <p:spPr>
          <a:xfrm>
            <a:off x="5544150" y="4473591"/>
            <a:ext cx="534566" cy="264653"/>
          </a:xfrm>
          <a:prstGeom prst="rect">
            <a:avLst/>
          </a:prstGeom>
        </p:spPr>
        <p:txBody>
          <a:bodyPr wrap="square" lIns="0" tIns="0" rIns="0" bIns="0" rtlCol="0">
            <a:noAutofit/>
          </a:bodyPr>
          <a:lstStyle/>
          <a:p>
            <a:pPr marL="11506">
              <a:lnSpc>
                <a:spcPts val="2034"/>
              </a:lnSpc>
              <a:spcBef>
                <a:spcPts val="101"/>
              </a:spcBef>
            </a:pPr>
            <a:r>
              <a:rPr sz="1903" spc="4" dirty="0">
                <a:latin typeface="Times New Roman"/>
                <a:cs typeface="Times New Roman"/>
              </a:rPr>
              <a:t>o</a:t>
            </a:r>
            <a:r>
              <a:rPr sz="1903" spc="-8" dirty="0">
                <a:latin typeface="Times New Roman"/>
                <a:cs typeface="Times New Roman"/>
              </a:rPr>
              <a:t>n</a:t>
            </a:r>
            <a:r>
              <a:rPr sz="1903" spc="-4" dirty="0">
                <a:latin typeface="Times New Roman"/>
                <a:cs typeface="Times New Roman"/>
              </a:rPr>
              <a:t>c</a:t>
            </a:r>
            <a:r>
              <a:rPr sz="1903" dirty="0">
                <a:latin typeface="Times New Roman"/>
                <a:cs typeface="Times New Roman"/>
              </a:rPr>
              <a:t>e</a:t>
            </a:r>
            <a:endParaRPr sz="1903">
              <a:latin typeface="Times New Roman"/>
              <a:cs typeface="Times New Roman"/>
            </a:endParaRPr>
          </a:p>
        </p:txBody>
      </p:sp>
      <p:sp>
        <p:nvSpPr>
          <p:cNvPr id="6" name="object 6"/>
          <p:cNvSpPr txBox="1"/>
          <p:nvPr/>
        </p:nvSpPr>
        <p:spPr>
          <a:xfrm>
            <a:off x="6155500" y="4473591"/>
            <a:ext cx="427761" cy="264653"/>
          </a:xfrm>
          <a:prstGeom prst="rect">
            <a:avLst/>
          </a:prstGeom>
        </p:spPr>
        <p:txBody>
          <a:bodyPr wrap="square" lIns="0" tIns="0" rIns="0" bIns="0" rtlCol="0">
            <a:noAutofit/>
          </a:bodyPr>
          <a:lstStyle/>
          <a:p>
            <a:pPr marL="11506">
              <a:lnSpc>
                <a:spcPts val="2034"/>
              </a:lnSpc>
              <a:spcBef>
                <a:spcPts val="101"/>
              </a:spcBef>
            </a:pPr>
            <a:r>
              <a:rPr sz="1903" dirty="0">
                <a:latin typeface="Times New Roman"/>
                <a:cs typeface="Times New Roman"/>
              </a:rPr>
              <a:t>a</a:t>
            </a:r>
            <a:r>
              <a:rPr sz="1903" spc="-8" dirty="0">
                <a:latin typeface="Times New Roman"/>
                <a:cs typeface="Times New Roman"/>
              </a:rPr>
              <a:t>n</a:t>
            </a:r>
            <a:r>
              <a:rPr sz="1903" dirty="0">
                <a:latin typeface="Times New Roman"/>
                <a:cs typeface="Times New Roman"/>
              </a:rPr>
              <a:t>d</a:t>
            </a:r>
            <a:endParaRPr sz="1903">
              <a:latin typeface="Times New Roman"/>
              <a:cs typeface="Times New Roman"/>
            </a:endParaRPr>
          </a:p>
        </p:txBody>
      </p:sp>
      <p:sp>
        <p:nvSpPr>
          <p:cNvPr id="5" name="object 5"/>
          <p:cNvSpPr txBox="1"/>
          <p:nvPr/>
        </p:nvSpPr>
        <p:spPr>
          <a:xfrm>
            <a:off x="6657016" y="4473591"/>
            <a:ext cx="3369584" cy="264653"/>
          </a:xfrm>
          <a:prstGeom prst="rect">
            <a:avLst/>
          </a:prstGeom>
        </p:spPr>
        <p:txBody>
          <a:bodyPr wrap="square" lIns="0" tIns="0" rIns="0" bIns="0" rtlCol="0">
            <a:noAutofit/>
          </a:bodyPr>
          <a:lstStyle/>
          <a:p>
            <a:pPr marL="11506">
              <a:lnSpc>
                <a:spcPts val="2034"/>
              </a:lnSpc>
              <a:spcBef>
                <a:spcPts val="101"/>
              </a:spcBef>
            </a:pPr>
            <a:r>
              <a:rPr sz="1903" spc="-23" dirty="0">
                <a:solidFill>
                  <a:srgbClr val="BF0000"/>
                </a:solidFill>
                <a:latin typeface="Times New Roman"/>
                <a:cs typeface="Times New Roman"/>
              </a:rPr>
              <a:t>v</a:t>
            </a:r>
            <a:r>
              <a:rPr sz="1903" spc="13" dirty="0">
                <a:solidFill>
                  <a:srgbClr val="BF0000"/>
                </a:solidFill>
                <a:latin typeface="Times New Roman"/>
                <a:cs typeface="Times New Roman"/>
              </a:rPr>
              <a:t>e</a:t>
            </a:r>
            <a:r>
              <a:rPr sz="1903" spc="-8" dirty="0">
                <a:solidFill>
                  <a:srgbClr val="BF0000"/>
                </a:solidFill>
                <a:latin typeface="Times New Roman"/>
                <a:cs typeface="Times New Roman"/>
              </a:rPr>
              <a:t>r</a:t>
            </a:r>
            <a:r>
              <a:rPr sz="1903" spc="8" dirty="0">
                <a:solidFill>
                  <a:srgbClr val="BF0000"/>
                </a:solidFill>
                <a:latin typeface="Times New Roman"/>
                <a:cs typeface="Times New Roman"/>
              </a:rPr>
              <a:t>if</a:t>
            </a:r>
            <a:r>
              <a:rPr sz="1903" spc="-4" dirty="0">
                <a:solidFill>
                  <a:srgbClr val="BF0000"/>
                </a:solidFill>
                <a:latin typeface="Times New Roman"/>
                <a:cs typeface="Times New Roman"/>
              </a:rPr>
              <a:t>y</a:t>
            </a:r>
            <a:r>
              <a:rPr sz="1903" spc="8" dirty="0">
                <a:solidFill>
                  <a:srgbClr val="BF0000"/>
                </a:solidFill>
                <a:latin typeface="Times New Roman"/>
                <a:cs typeface="Times New Roman"/>
              </a:rPr>
              <a:t>i</a:t>
            </a:r>
            <a:r>
              <a:rPr sz="1903" spc="-13" dirty="0">
                <a:solidFill>
                  <a:srgbClr val="BF0000"/>
                </a:solidFill>
                <a:latin typeface="Times New Roman"/>
                <a:cs typeface="Times New Roman"/>
              </a:rPr>
              <a:t>n</a:t>
            </a:r>
            <a:r>
              <a:rPr sz="1903" dirty="0">
                <a:solidFill>
                  <a:srgbClr val="BF0000"/>
                </a:solidFill>
                <a:latin typeface="Times New Roman"/>
                <a:cs typeface="Times New Roman"/>
              </a:rPr>
              <a:t>g</a:t>
            </a:r>
            <a:r>
              <a:rPr sz="1903" spc="462" dirty="0">
                <a:solidFill>
                  <a:srgbClr val="BF0000"/>
                </a:solidFill>
                <a:latin typeface="Times New Roman"/>
                <a:cs typeface="Times New Roman"/>
              </a:rPr>
              <a:t> </a:t>
            </a:r>
            <a:r>
              <a:rPr sz="1903" spc="13" dirty="0">
                <a:latin typeface="Times New Roman"/>
                <a:cs typeface="Times New Roman"/>
              </a:rPr>
              <a:t>t</a:t>
            </a:r>
            <a:r>
              <a:rPr sz="1903" spc="-8" dirty="0">
                <a:latin typeface="Times New Roman"/>
                <a:cs typeface="Times New Roman"/>
              </a:rPr>
              <a:t>h</a:t>
            </a:r>
            <a:r>
              <a:rPr sz="1903" dirty="0">
                <a:latin typeface="Times New Roman"/>
                <a:cs typeface="Times New Roman"/>
              </a:rPr>
              <a:t>e </a:t>
            </a:r>
            <a:r>
              <a:rPr sz="1903" spc="353" dirty="0">
                <a:latin typeface="Times New Roman"/>
                <a:cs typeface="Times New Roman"/>
              </a:rPr>
              <a:t> </a:t>
            </a:r>
            <a:r>
              <a:rPr sz="1903" spc="-8" dirty="0">
                <a:latin typeface="Times New Roman"/>
                <a:cs typeface="Times New Roman"/>
              </a:rPr>
              <a:t>f</a:t>
            </a:r>
            <a:r>
              <a:rPr sz="1903" spc="8" dirty="0">
                <a:latin typeface="Times New Roman"/>
                <a:cs typeface="Times New Roman"/>
              </a:rPr>
              <a:t>u</a:t>
            </a:r>
            <a:r>
              <a:rPr sz="1903" spc="-8" dirty="0">
                <a:latin typeface="Times New Roman"/>
                <a:cs typeface="Times New Roman"/>
              </a:rPr>
              <a:t>n</a:t>
            </a:r>
            <a:r>
              <a:rPr sz="1903" spc="13" dirty="0">
                <a:latin typeface="Times New Roman"/>
                <a:cs typeface="Times New Roman"/>
              </a:rPr>
              <a:t>c</a:t>
            </a:r>
            <a:r>
              <a:rPr sz="1903" spc="-8" dirty="0">
                <a:latin typeface="Times New Roman"/>
                <a:cs typeface="Times New Roman"/>
              </a:rPr>
              <a:t>t</a:t>
            </a:r>
            <a:r>
              <a:rPr sz="1903" dirty="0">
                <a:latin typeface="Times New Roman"/>
                <a:cs typeface="Times New Roman"/>
              </a:rPr>
              <a:t>i</a:t>
            </a:r>
            <a:r>
              <a:rPr sz="1903" spc="4" dirty="0">
                <a:latin typeface="Times New Roman"/>
                <a:cs typeface="Times New Roman"/>
              </a:rPr>
              <a:t>o</a:t>
            </a:r>
            <a:r>
              <a:rPr sz="1903" spc="-8" dirty="0">
                <a:latin typeface="Times New Roman"/>
                <a:cs typeface="Times New Roman"/>
              </a:rPr>
              <a:t>n</a:t>
            </a:r>
            <a:r>
              <a:rPr sz="1903" dirty="0">
                <a:latin typeface="Times New Roman"/>
                <a:cs typeface="Times New Roman"/>
              </a:rPr>
              <a:t>ali</a:t>
            </a:r>
            <a:r>
              <a:rPr sz="1903" spc="13" dirty="0">
                <a:latin typeface="Times New Roman"/>
                <a:cs typeface="Times New Roman"/>
              </a:rPr>
              <a:t>t</a:t>
            </a:r>
            <a:r>
              <a:rPr sz="1903" dirty="0">
                <a:latin typeface="Times New Roman"/>
                <a:cs typeface="Times New Roman"/>
              </a:rPr>
              <a:t>y </a:t>
            </a:r>
            <a:r>
              <a:rPr sz="1903" spc="91" dirty="0">
                <a:latin typeface="Times New Roman"/>
                <a:cs typeface="Times New Roman"/>
              </a:rPr>
              <a:t> </a:t>
            </a:r>
            <a:r>
              <a:rPr sz="1903" dirty="0">
                <a:latin typeface="Times New Roman"/>
                <a:cs typeface="Times New Roman"/>
              </a:rPr>
              <a:t>a</a:t>
            </a:r>
            <a:r>
              <a:rPr sz="1903" spc="-8" dirty="0">
                <a:latin typeface="Times New Roman"/>
                <a:cs typeface="Times New Roman"/>
              </a:rPr>
              <a:t>ft</a:t>
            </a:r>
            <a:r>
              <a:rPr sz="1903" spc="-13" dirty="0">
                <a:latin typeface="Times New Roman"/>
                <a:cs typeface="Times New Roman"/>
              </a:rPr>
              <a:t>e</a:t>
            </a:r>
            <a:r>
              <a:rPr sz="1903" dirty="0">
                <a:latin typeface="Times New Roman"/>
                <a:cs typeface="Times New Roman"/>
              </a:rPr>
              <a:t>r</a:t>
            </a:r>
            <a:endParaRPr sz="1903">
              <a:latin typeface="Times New Roman"/>
              <a:cs typeface="Times New Roman"/>
            </a:endParaRPr>
          </a:p>
        </p:txBody>
      </p:sp>
      <p:sp>
        <p:nvSpPr>
          <p:cNvPr id="4" name="object 4"/>
          <p:cNvSpPr txBox="1"/>
          <p:nvPr/>
        </p:nvSpPr>
        <p:spPr>
          <a:xfrm>
            <a:off x="2506419" y="4763607"/>
            <a:ext cx="3966583" cy="264653"/>
          </a:xfrm>
          <a:prstGeom prst="rect">
            <a:avLst/>
          </a:prstGeom>
        </p:spPr>
        <p:txBody>
          <a:bodyPr wrap="square" lIns="0" tIns="0" rIns="0" bIns="0" rtlCol="0">
            <a:noAutofit/>
          </a:bodyPr>
          <a:lstStyle/>
          <a:p>
            <a:pPr marL="11506">
              <a:lnSpc>
                <a:spcPts val="2034"/>
              </a:lnSpc>
              <a:spcBef>
                <a:spcPts val="101"/>
              </a:spcBef>
            </a:pPr>
            <a:r>
              <a:rPr sz="1903" spc="-4" dirty="0">
                <a:latin typeface="Times New Roman"/>
                <a:cs typeface="Times New Roman"/>
              </a:rPr>
              <a:t>c</a:t>
            </a:r>
            <a:r>
              <a:rPr sz="1903" spc="-13" dirty="0">
                <a:latin typeface="Times New Roman"/>
                <a:cs typeface="Times New Roman"/>
              </a:rPr>
              <a:t>o</a:t>
            </a:r>
            <a:r>
              <a:rPr sz="1903" spc="4" dirty="0">
                <a:latin typeface="Times New Roman"/>
                <a:cs typeface="Times New Roman"/>
              </a:rPr>
              <a:t>m</a:t>
            </a:r>
            <a:r>
              <a:rPr sz="1903" spc="8" dirty="0">
                <a:latin typeface="Times New Roman"/>
                <a:cs typeface="Times New Roman"/>
              </a:rPr>
              <a:t>p</a:t>
            </a:r>
            <a:r>
              <a:rPr sz="1903" dirty="0">
                <a:latin typeface="Times New Roman"/>
                <a:cs typeface="Times New Roman"/>
              </a:rPr>
              <a:t>l</a:t>
            </a:r>
            <a:r>
              <a:rPr sz="1903" spc="-13" dirty="0">
                <a:latin typeface="Times New Roman"/>
                <a:cs typeface="Times New Roman"/>
              </a:rPr>
              <a:t>e</a:t>
            </a:r>
            <a:r>
              <a:rPr sz="1903" spc="13" dirty="0">
                <a:latin typeface="Times New Roman"/>
                <a:cs typeface="Times New Roman"/>
              </a:rPr>
              <a:t>t</a:t>
            </a:r>
            <a:r>
              <a:rPr sz="1903" spc="-17" dirty="0">
                <a:latin typeface="Times New Roman"/>
                <a:cs typeface="Times New Roman"/>
              </a:rPr>
              <a:t>i</a:t>
            </a:r>
            <a:r>
              <a:rPr sz="1903" spc="4" dirty="0">
                <a:latin typeface="Times New Roman"/>
                <a:cs typeface="Times New Roman"/>
              </a:rPr>
              <a:t>o</a:t>
            </a:r>
            <a:r>
              <a:rPr sz="1903" dirty="0">
                <a:latin typeface="Times New Roman"/>
                <a:cs typeface="Times New Roman"/>
              </a:rPr>
              <a:t>n</a:t>
            </a:r>
            <a:r>
              <a:rPr sz="1903" spc="-49" dirty="0">
                <a:latin typeface="Times New Roman"/>
                <a:cs typeface="Times New Roman"/>
              </a:rPr>
              <a:t> </a:t>
            </a:r>
            <a:r>
              <a:rPr sz="1903" spc="4" dirty="0">
                <a:latin typeface="Times New Roman"/>
                <a:cs typeface="Times New Roman"/>
              </a:rPr>
              <a:t>o</a:t>
            </a:r>
            <a:r>
              <a:rPr sz="1903" dirty="0">
                <a:latin typeface="Times New Roman"/>
                <a:cs typeface="Times New Roman"/>
              </a:rPr>
              <a:t>f</a:t>
            </a:r>
            <a:r>
              <a:rPr sz="1903" spc="-59" dirty="0">
                <a:latin typeface="Times New Roman"/>
                <a:cs typeface="Times New Roman"/>
              </a:rPr>
              <a:t> </a:t>
            </a:r>
            <a:r>
              <a:rPr sz="1903" dirty="0">
                <a:latin typeface="Times New Roman"/>
                <a:cs typeface="Times New Roman"/>
              </a:rPr>
              <a:t>i</a:t>
            </a:r>
            <a:r>
              <a:rPr sz="1903" spc="8" dirty="0">
                <a:latin typeface="Times New Roman"/>
                <a:cs typeface="Times New Roman"/>
              </a:rPr>
              <a:t>n</a:t>
            </a:r>
            <a:r>
              <a:rPr sz="1903" spc="-8" dirty="0">
                <a:latin typeface="Times New Roman"/>
                <a:cs typeface="Times New Roman"/>
              </a:rPr>
              <a:t>d</a:t>
            </a:r>
            <a:r>
              <a:rPr sz="1903" dirty="0">
                <a:latin typeface="Times New Roman"/>
                <a:cs typeface="Times New Roman"/>
              </a:rPr>
              <a:t>ivi</a:t>
            </a:r>
            <a:r>
              <a:rPr sz="1903" spc="8" dirty="0">
                <a:latin typeface="Times New Roman"/>
                <a:cs typeface="Times New Roman"/>
              </a:rPr>
              <a:t>d</a:t>
            </a:r>
            <a:r>
              <a:rPr sz="1903" spc="-8" dirty="0">
                <a:latin typeface="Times New Roman"/>
                <a:cs typeface="Times New Roman"/>
              </a:rPr>
              <a:t>u</a:t>
            </a:r>
            <a:r>
              <a:rPr sz="1903" dirty="0">
                <a:latin typeface="Times New Roman"/>
                <a:cs typeface="Times New Roman"/>
              </a:rPr>
              <a:t>al</a:t>
            </a:r>
            <a:r>
              <a:rPr sz="1903" spc="-7" dirty="0">
                <a:latin typeface="Times New Roman"/>
                <a:cs typeface="Times New Roman"/>
              </a:rPr>
              <a:t> </a:t>
            </a:r>
            <a:r>
              <a:rPr sz="1903" spc="4" dirty="0">
                <a:latin typeface="Times New Roman"/>
                <a:cs typeface="Times New Roman"/>
              </a:rPr>
              <a:t>m</a:t>
            </a:r>
            <a:r>
              <a:rPr sz="1903" spc="-13" dirty="0">
                <a:latin typeface="Times New Roman"/>
                <a:cs typeface="Times New Roman"/>
              </a:rPr>
              <a:t>o</a:t>
            </a:r>
            <a:r>
              <a:rPr sz="1903" spc="8" dirty="0">
                <a:latin typeface="Times New Roman"/>
                <a:cs typeface="Times New Roman"/>
              </a:rPr>
              <a:t>du</a:t>
            </a:r>
            <a:r>
              <a:rPr sz="1903" spc="-17" dirty="0">
                <a:latin typeface="Times New Roman"/>
                <a:cs typeface="Times New Roman"/>
              </a:rPr>
              <a:t>l</a:t>
            </a:r>
            <a:r>
              <a:rPr sz="1903" dirty="0">
                <a:latin typeface="Times New Roman"/>
                <a:cs typeface="Times New Roman"/>
              </a:rPr>
              <a:t>e</a:t>
            </a:r>
            <a:r>
              <a:rPr sz="1903" spc="-13" dirty="0">
                <a:latin typeface="Times New Roman"/>
                <a:cs typeface="Times New Roman"/>
              </a:rPr>
              <a:t> </a:t>
            </a:r>
            <a:r>
              <a:rPr sz="1903" spc="-26" dirty="0">
                <a:latin typeface="Times New Roman"/>
                <a:cs typeface="Times New Roman"/>
              </a:rPr>
              <a:t>t</a:t>
            </a:r>
            <a:r>
              <a:rPr sz="1903" spc="4" dirty="0">
                <a:latin typeface="Times New Roman"/>
                <a:cs typeface="Times New Roman"/>
              </a:rPr>
              <a:t>e</a:t>
            </a:r>
            <a:r>
              <a:rPr sz="1903" spc="-23" dirty="0">
                <a:latin typeface="Times New Roman"/>
                <a:cs typeface="Times New Roman"/>
              </a:rPr>
              <a:t>s</a:t>
            </a:r>
            <a:r>
              <a:rPr sz="1903" spc="-8" dirty="0">
                <a:latin typeface="Times New Roman"/>
                <a:cs typeface="Times New Roman"/>
              </a:rPr>
              <a:t>t</a:t>
            </a:r>
            <a:r>
              <a:rPr sz="1903" dirty="0">
                <a:latin typeface="Times New Roman"/>
                <a:cs typeface="Times New Roman"/>
              </a:rPr>
              <a:t>i</a:t>
            </a:r>
            <a:r>
              <a:rPr sz="1903" spc="8" dirty="0">
                <a:latin typeface="Times New Roman"/>
                <a:cs typeface="Times New Roman"/>
              </a:rPr>
              <a:t>n</a:t>
            </a:r>
            <a:r>
              <a:rPr sz="1903" dirty="0">
                <a:latin typeface="Times New Roman"/>
                <a:cs typeface="Times New Roman"/>
              </a:rPr>
              <a:t>g</a:t>
            </a:r>
            <a:endParaRPr sz="1903">
              <a:latin typeface="Times New Roman"/>
              <a:cs typeface="Times New Roman"/>
            </a:endParaRPr>
          </a:p>
        </p:txBody>
      </p:sp>
      <p:sp>
        <p:nvSpPr>
          <p:cNvPr id="2" name="object 2"/>
          <p:cNvSpPr txBox="1"/>
          <p:nvPr/>
        </p:nvSpPr>
        <p:spPr>
          <a:xfrm>
            <a:off x="2124344" y="1020185"/>
            <a:ext cx="7939630" cy="138081"/>
          </a:xfrm>
          <a:prstGeom prst="rect">
            <a:avLst/>
          </a:prstGeom>
        </p:spPr>
        <p:txBody>
          <a:bodyPr wrap="square" lIns="0" tIns="0" rIns="0" bIns="0" rtlCol="0">
            <a:noAutofit/>
          </a:bodyPr>
          <a:lstStyle/>
          <a:p>
            <a:pPr marL="23012">
              <a:lnSpc>
                <a:spcPts val="906"/>
              </a:lnSpc>
            </a:pPr>
            <a:endParaRPr sz="906"/>
          </a:p>
        </p:txBody>
      </p:sp>
      <p:sp>
        <p:nvSpPr>
          <p:cNvPr id="25" name="Footer Placeholder 4">
            <a:extLst>
              <a:ext uri="{FF2B5EF4-FFF2-40B4-BE49-F238E27FC236}">
                <a16:creationId xmlns:a16="http://schemas.microsoft.com/office/drawing/2014/main" id="{B00D97E6-582D-0E4B-B7FA-D5FF37F2B854}"/>
              </a:ext>
            </a:extLst>
          </p:cNvPr>
          <p:cNvSpPr txBox="1">
            <a:spLocks/>
          </p:cNvSpPr>
          <p:nvPr/>
        </p:nvSpPr>
        <p:spPr>
          <a:xfrm>
            <a:off x="3271202" y="6590209"/>
            <a:ext cx="7592588" cy="330818"/>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sz="1268" dirty="0">
                <a:solidFill>
                  <a:srgbClr val="898989"/>
                </a:solidFill>
                <a:latin typeface="Tahoma" pitchFamily="34" charset="0"/>
              </a:rPr>
              <a:t>© LPU :: </a:t>
            </a:r>
            <a:r>
              <a:rPr lang="en-IN" sz="1268" dirty="0">
                <a:solidFill>
                  <a:srgbClr val="898989"/>
                </a:solidFill>
                <a:latin typeface="Tahoma" pitchFamily="34" charset="0"/>
              </a:rPr>
              <a:t>CAP437: SOFTWARE ENGINEERING PRACTICES : </a:t>
            </a:r>
            <a:r>
              <a:rPr lang="en-IN" altLang="en-US" sz="1268" dirty="0">
                <a:solidFill>
                  <a:srgbClr val="898989"/>
                </a:solidFill>
                <a:latin typeface="Tahoma" pitchFamily="34" charset="0"/>
              </a:rPr>
              <a:t> Ashwani Kumar Tewari</a:t>
            </a:r>
          </a:p>
          <a:p>
            <a:endParaRPr lang="en-US" sz="1087" dirty="0"/>
          </a:p>
        </p:txBody>
      </p:sp>
      <p:graphicFrame>
        <p:nvGraphicFramePr>
          <p:cNvPr id="26" name="Object 4">
            <a:extLst>
              <a:ext uri="{FF2B5EF4-FFF2-40B4-BE49-F238E27FC236}">
                <a16:creationId xmlns:a16="http://schemas.microsoft.com/office/drawing/2014/main" id="{AE1D6256-1A22-4A42-9BCF-4B627A19FBFF}"/>
              </a:ext>
            </a:extLst>
          </p:cNvPr>
          <p:cNvGraphicFramePr>
            <a:graphicFrameLocks noChangeAspect="1"/>
          </p:cNvGraphicFramePr>
          <p:nvPr/>
        </p:nvGraphicFramePr>
        <p:xfrm>
          <a:off x="9421440" y="46054"/>
          <a:ext cx="1518886" cy="615609"/>
        </p:xfrm>
        <a:graphic>
          <a:graphicData uri="http://schemas.openxmlformats.org/presentationml/2006/ole">
            <mc:AlternateContent xmlns:mc="http://schemas.openxmlformats.org/markup-compatibility/2006">
              <mc:Choice xmlns:v="urn:schemas-microsoft-com:vml" Requires="v">
                <p:oleObj spid="_x0000_s1027" r:id="rId3" imgW="13937020" imgH="5409524" progId="">
                  <p:embed/>
                </p:oleObj>
              </mc:Choice>
              <mc:Fallback>
                <p:oleObj r:id="rId3" imgW="13937020" imgH="5409524" progId="">
                  <p:embed/>
                  <p:pic>
                    <p:nvPicPr>
                      <p:cNvPr id="26" name="Object 4">
                        <a:extLst>
                          <a:ext uri="{FF2B5EF4-FFF2-40B4-BE49-F238E27FC236}">
                            <a16:creationId xmlns:a16="http://schemas.microsoft.com/office/drawing/2014/main" id="{AE1D6256-1A22-4A42-9BCF-4B627A19F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440" y="46054"/>
                        <a:ext cx="1518886" cy="61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2424</Words>
  <Application>Microsoft Office PowerPoint</Application>
  <PresentationFormat>Widescreen</PresentationFormat>
  <Paragraphs>303</Paragraphs>
  <Slides>32</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40" baseType="lpstr">
      <vt:lpstr>Arial</vt:lpstr>
      <vt:lpstr>Arial,Bold</vt:lpstr>
      <vt:lpstr>Calibri</vt:lpstr>
      <vt:lpstr>Calibri Light</vt:lpstr>
      <vt:lpstr>Tahoma</vt:lpstr>
      <vt:lpstr>Times New Roman</vt:lpstr>
      <vt:lpstr>Wingdings</vt:lpstr>
      <vt:lpstr>Office Theme</vt:lpstr>
      <vt:lpstr>Levels of Testing</vt:lpstr>
      <vt:lpstr>Verification and Validation</vt:lpstr>
      <vt:lpstr>Levels of Testing</vt:lpstr>
      <vt:lpstr>PowerPoint Presentation</vt:lpstr>
      <vt:lpstr>Unit Testing</vt:lpstr>
      <vt:lpstr>Errors are commonly found during unit testing</vt:lpstr>
      <vt:lpstr>PowerPoint Presentation</vt:lpstr>
      <vt:lpstr>Integration Testing</vt:lpstr>
      <vt:lpstr>PowerPoint Presentation</vt:lpstr>
      <vt:lpstr>PowerPoint Presentation</vt:lpstr>
      <vt:lpstr>PowerPoint Presentation</vt:lpstr>
      <vt:lpstr>System Testing</vt:lpstr>
      <vt:lpstr>PowerPoint Presentation</vt:lpstr>
      <vt:lpstr>PowerPoint Presentation</vt:lpstr>
      <vt:lpstr>PowerPoint Presentation</vt:lpstr>
      <vt:lpstr>PowerPoint Presentation</vt:lpstr>
      <vt:lpstr>PowerPoint Presentation</vt:lpstr>
      <vt:lpstr>PowerPoint Presentation</vt:lpstr>
      <vt:lpstr>Alpha testing</vt:lpstr>
      <vt:lpstr>PowerPoint Presentation</vt:lpstr>
      <vt:lpstr>Beta testing</vt:lpstr>
      <vt:lpstr>PowerPoint Presentation</vt:lpstr>
      <vt:lpstr>Regression Testing</vt:lpstr>
      <vt:lpstr>Contd.</vt:lpstr>
      <vt:lpstr>Contd.</vt:lpstr>
      <vt:lpstr>Other forms of testing</vt:lpstr>
      <vt:lpstr>Performance testing</vt:lpstr>
      <vt:lpstr>PowerPoint Presentation</vt:lpstr>
      <vt:lpstr>PowerPoint Presentation</vt:lpstr>
      <vt:lpstr>PowerPoint Presentation</vt:lpstr>
      <vt:lpstr>Difference : Smoke &amp; Sanity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Testing</dc:title>
  <dc:creator>Gaurav</dc:creator>
  <cp:lastModifiedBy>deepakmehta</cp:lastModifiedBy>
  <cp:revision>25</cp:revision>
  <dcterms:created xsi:type="dcterms:W3CDTF">2019-10-23T04:11:15Z</dcterms:created>
  <dcterms:modified xsi:type="dcterms:W3CDTF">2021-11-27T06:43:31Z</dcterms:modified>
</cp:coreProperties>
</file>