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6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6D7A-6EBD-48FC-A952-DDD845F1AE0B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3798-7644-49A2-9F3B-72658BEF8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25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6D7A-6EBD-48FC-A952-DDD845F1AE0B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3798-7644-49A2-9F3B-72658BEF8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6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6D7A-6EBD-48FC-A952-DDD845F1AE0B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3798-7644-49A2-9F3B-72658BEF8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96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6D7A-6EBD-48FC-A952-DDD845F1AE0B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3798-7644-49A2-9F3B-72658BEF8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1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6D7A-6EBD-48FC-A952-DDD845F1AE0B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3798-7644-49A2-9F3B-72658BEF8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9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6D7A-6EBD-48FC-A952-DDD845F1AE0B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3798-7644-49A2-9F3B-72658BEF8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6D7A-6EBD-48FC-A952-DDD845F1AE0B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3798-7644-49A2-9F3B-72658BEF8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5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6D7A-6EBD-48FC-A952-DDD845F1AE0B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3798-7644-49A2-9F3B-72658BEF8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91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6D7A-6EBD-48FC-A952-DDD845F1AE0B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3798-7644-49A2-9F3B-72658BEF8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9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6D7A-6EBD-48FC-A952-DDD845F1AE0B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3798-7644-49A2-9F3B-72658BEF8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13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6D7A-6EBD-48FC-A952-DDD845F1AE0B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3798-7644-49A2-9F3B-72658BEF8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97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46D7A-6EBD-48FC-A952-DDD845F1AE0B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13798-7644-49A2-9F3B-72658BEF8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0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4044" y="757509"/>
            <a:ext cx="3825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400" b="1" i="0" dirty="0" smtClean="0">
                <a:effectLst/>
                <a:latin typeface="erdana"/>
              </a:rPr>
              <a:t>Data </a:t>
            </a:r>
            <a:r>
              <a:rPr lang="en-IN" sz="2400" b="1" i="0" dirty="0" err="1" smtClean="0">
                <a:effectLst/>
                <a:latin typeface="erdana"/>
              </a:rPr>
              <a:t>Modeling</a:t>
            </a:r>
            <a:r>
              <a:rPr lang="en-IN" sz="2400" b="1" i="0" dirty="0" smtClean="0">
                <a:effectLst/>
                <a:latin typeface="erdana"/>
              </a:rPr>
              <a:t> Life Cycle</a:t>
            </a:r>
            <a:endParaRPr lang="en-IN" sz="2400" b="1" i="0" dirty="0">
              <a:effectLst/>
              <a:latin typeface="erdana"/>
            </a:endParaRPr>
          </a:p>
        </p:txBody>
      </p:sp>
      <p:pic>
        <p:nvPicPr>
          <p:cNvPr id="4100" name="Picture 4" descr="Data Warehouse Mode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77" y="2073691"/>
            <a:ext cx="7629643" cy="291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06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Warehouse Mode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74" y="1300311"/>
            <a:ext cx="4942377" cy="40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80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9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822" y="864782"/>
            <a:ext cx="1083037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dirty="0" smtClean="0">
                <a:effectLst/>
                <a:latin typeface="erdana"/>
              </a:rPr>
              <a:t>Conceptual Data Model</a:t>
            </a:r>
          </a:p>
          <a:p>
            <a:pPr algn="just"/>
            <a:endParaRPr lang="en-US" dirty="0">
              <a:solidFill>
                <a:srgbClr val="610B4B"/>
              </a:solidFill>
              <a:latin typeface="erdana"/>
            </a:endParaRPr>
          </a:p>
          <a:p>
            <a:pPr algn="just"/>
            <a:endParaRPr lang="en-US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A conceptual data model recognizes the highest-level relationships between the different entities.</a:t>
            </a:r>
          </a:p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Characteristics of the conceptual data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model</a:t>
            </a:r>
          </a:p>
          <a:p>
            <a:pPr algn="just"/>
            <a:endParaRPr lang="en-US" b="0" i="0" dirty="0" smtClean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It contains the essential entities and the relationships among them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No attribute is specified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No primary key is specified.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3679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Warehouse Mode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06" y="1783223"/>
            <a:ext cx="3810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20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9558" y="1285293"/>
            <a:ext cx="1037744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dirty="0" smtClean="0">
                <a:effectLst/>
                <a:latin typeface="erdana"/>
              </a:rPr>
              <a:t>Logical Data Model</a:t>
            </a:r>
          </a:p>
          <a:p>
            <a:pPr algn="just"/>
            <a:endParaRPr lang="en-US" dirty="0">
              <a:solidFill>
                <a:srgbClr val="610B4B"/>
              </a:solidFill>
              <a:latin typeface="erdana"/>
            </a:endParaRPr>
          </a:p>
          <a:p>
            <a:pPr algn="just"/>
            <a:endParaRPr lang="en-US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i="0" dirty="0" smtClean="0">
                <a:solidFill>
                  <a:srgbClr val="333333"/>
                </a:solidFill>
                <a:effectLst/>
                <a:latin typeface="inter-regular"/>
              </a:rPr>
              <a:t>A logical data model defines the information in as much structure as possible, without observing how they will be physically achieved in the database. </a:t>
            </a:r>
            <a:endParaRPr lang="en-US" i="0" dirty="0" smtClean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i="0" dirty="0" smtClean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i="0" dirty="0" smtClean="0">
                <a:solidFill>
                  <a:srgbClr val="333333"/>
                </a:solidFill>
                <a:effectLst/>
                <a:latin typeface="inter-regular"/>
              </a:rPr>
              <a:t>primary objective of logical data modeling is to document the business data structures, processes, rules, and relationships by a single view - the logical data model.</a:t>
            </a:r>
            <a:endParaRPr lang="en-US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2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9020" y="946994"/>
            <a:ext cx="88477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dirty="0" smtClean="0">
                <a:solidFill>
                  <a:srgbClr val="333333"/>
                </a:solidFill>
                <a:effectLst/>
                <a:latin typeface="inter-bold"/>
              </a:rPr>
              <a:t>Features of a logical data model</a:t>
            </a:r>
          </a:p>
          <a:p>
            <a:pPr algn="just"/>
            <a:endParaRPr lang="en-US" b="0" i="0" dirty="0" smtClean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It involves all entities and relationships among them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All attributes for each entity are specified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The primary key for each entity is stated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Referential Integrity is specified (FK Relation).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4448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6829" y="1199835"/>
            <a:ext cx="1000142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0" dirty="0" smtClean="0">
                <a:effectLst/>
                <a:latin typeface="inter-regular"/>
              </a:rPr>
              <a:t>The phase for designing the logical data model which are as follows:</a:t>
            </a:r>
          </a:p>
          <a:p>
            <a:pPr algn="just"/>
            <a:endParaRPr lang="en-US" sz="2000" b="1" i="0" dirty="0" smtClean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Specify primary keys for all entities.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List the relationships between different entities.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List all attributes for each entity.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Normalization.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No data types are listed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562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Warehouse Mode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292" y="1117346"/>
            <a:ext cx="4502535" cy="425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84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0653" y="1162119"/>
            <a:ext cx="988178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0" dirty="0" smtClean="0">
                <a:effectLst/>
                <a:latin typeface="erdana"/>
              </a:rPr>
              <a:t>Physical Data Model</a:t>
            </a:r>
          </a:p>
          <a:p>
            <a:pPr algn="just"/>
            <a:endParaRPr lang="en-US" dirty="0">
              <a:solidFill>
                <a:srgbClr val="610B4B"/>
              </a:solidFill>
              <a:latin typeface="erdana"/>
            </a:endParaRPr>
          </a:p>
          <a:p>
            <a:pPr algn="just"/>
            <a:endParaRPr lang="en-US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Physical data model describes how the model will be presented in the database. </a:t>
            </a:r>
            <a:endParaRPr lang="en-US" b="0" i="0" dirty="0" smtClean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A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physical database model demonstrates all table structures, column names, data types, constraints, primary key, foreign key, and relationships between tables. </a:t>
            </a:r>
            <a:endParaRPr lang="en-US" b="0" i="0" dirty="0" smtClean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US" b="0" i="0" dirty="0" smtClean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purpose of physical data modeling is the mapping of the logical data model to the physical structures of the RDBMS system hosting the data warehouse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8985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5554" y="962032"/>
            <a:ext cx="98732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dirty="0" smtClean="0">
                <a:effectLst/>
                <a:latin typeface="inter-regular"/>
              </a:rPr>
              <a:t>Characteristics of a physical data model</a:t>
            </a:r>
          </a:p>
          <a:p>
            <a:pPr algn="just"/>
            <a:endParaRPr lang="en-US" b="0" i="0" dirty="0" smtClean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Specification all tables and columns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Foreign keys are used to recognize relationships between tables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The steps for physical data model design which are as follows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:</a:t>
            </a:r>
          </a:p>
          <a:p>
            <a:pPr algn="just"/>
            <a:endParaRPr lang="en-US" b="0" i="0" dirty="0" smtClean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Convert entities to tables.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Convert relationships to foreign keys.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Convert attributes to columns.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28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erdana</vt:lpstr>
      <vt:lpstr>inter-bold</vt:lpstr>
      <vt:lpstr>inter-regular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Deepawali</dc:creator>
  <cp:lastModifiedBy>Deepawali</cp:lastModifiedBy>
  <cp:revision>2</cp:revision>
  <dcterms:created xsi:type="dcterms:W3CDTF">2021-08-28T06:09:48Z</dcterms:created>
  <dcterms:modified xsi:type="dcterms:W3CDTF">2021-09-01T14:28:41Z</dcterms:modified>
</cp:coreProperties>
</file>