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725-2CF1-48C9-BCA4-1CBE570AC40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FE5C-629A-4C0F-8713-6DC6A42B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11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725-2CF1-48C9-BCA4-1CBE570AC40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FE5C-629A-4C0F-8713-6DC6A42B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33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725-2CF1-48C9-BCA4-1CBE570AC40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FE5C-629A-4C0F-8713-6DC6A42B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05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725-2CF1-48C9-BCA4-1CBE570AC40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FE5C-629A-4C0F-8713-6DC6A42B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2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725-2CF1-48C9-BCA4-1CBE570AC40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FE5C-629A-4C0F-8713-6DC6A42B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22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725-2CF1-48C9-BCA4-1CBE570AC40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FE5C-629A-4C0F-8713-6DC6A42B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0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725-2CF1-48C9-BCA4-1CBE570AC40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FE5C-629A-4C0F-8713-6DC6A42B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86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725-2CF1-48C9-BCA4-1CBE570AC40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FE5C-629A-4C0F-8713-6DC6A42B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83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725-2CF1-48C9-BCA4-1CBE570AC40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FE5C-629A-4C0F-8713-6DC6A42B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79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725-2CF1-48C9-BCA4-1CBE570AC40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FE5C-629A-4C0F-8713-6DC6A42B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85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5725-2CF1-48C9-BCA4-1CBE570AC40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FE5C-629A-4C0F-8713-6DC6A42B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12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5725-2CF1-48C9-BCA4-1CBE570AC40B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2FE5C-629A-4C0F-8713-6DC6A42BA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85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2663" y="1584684"/>
            <a:ext cx="102150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i="0" u="none" strike="noStrike" baseline="0" dirty="0" smtClean="0">
                <a:latin typeface="Algerian" panose="04020705040A02060702" pitchFamily="82" charset="0"/>
              </a:rPr>
              <a:t>Unit I</a:t>
            </a:r>
          </a:p>
          <a:p>
            <a:endParaRPr lang="en-IN" sz="3200" b="1" i="0" u="none" strike="noStrike" baseline="0" dirty="0" smtClean="0">
              <a:latin typeface="Algerian" panose="04020705040A02060702" pitchFamily="82" charset="0"/>
            </a:endParaRPr>
          </a:p>
          <a:p>
            <a:r>
              <a:rPr lang="en-US" sz="3200" b="1" i="0" u="none" strike="noStrike" baseline="0" dirty="0" smtClean="0">
                <a:latin typeface="Algerian" panose="04020705040A02060702" pitchFamily="82" charset="0"/>
              </a:rPr>
              <a:t>Data warehousing and online analytical processing</a:t>
            </a:r>
            <a:endParaRPr lang="en-IN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2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5016" y="1336568"/>
            <a:ext cx="1012107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0" dirty="0" smtClean="0">
                <a:effectLst/>
                <a:latin typeface="erdana"/>
              </a:rPr>
              <a:t>Non-Volatile</a:t>
            </a:r>
          </a:p>
          <a:p>
            <a:pPr algn="just"/>
            <a:endParaRPr lang="en-US" b="0" i="0" dirty="0" smtClean="0">
              <a:solidFill>
                <a:srgbClr val="610B4B"/>
              </a:solidFill>
              <a:effectLst/>
              <a:latin typeface="erdan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The data warehouse is a physically separate data storage, which is transformed from the source operational RDBMS. 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The operational updates of data do not occur in the data warehouse, i.e., update, insert, and delete operations are not performed. It usually requires only two procedures in data accessing: Initial loading of data and access to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Non-Volatile defines that once entered into the warehouse, and data should not change.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69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ta Ware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321" y="1887196"/>
            <a:ext cx="62103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5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7547" y="743662"/>
            <a:ext cx="10368897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effectLst/>
                <a:latin typeface="inter-regular"/>
              </a:rPr>
              <a:t>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A Data Warehouse (DW) is a relational database that is designed for query and analysis rather than transaction processing. It includes historical data derived from transaction data from single and multiple sources.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dirty="0" smtClean="0">
              <a:solidFill>
                <a:srgbClr val="333333"/>
              </a:solidFill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Data Warehouse provides integrated, enterprise-wide, historical data and focuses on providing support for decision-makers for data modeling and analysis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Data Warehouse is a group of data specific to the entire organization, not only to a particular group of users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used for daily operations and transaction processing but used for making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84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8430" y="586592"/>
            <a:ext cx="52724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400" b="1" i="0" dirty="0" smtClean="0">
                <a:effectLst/>
                <a:latin typeface="erdana"/>
              </a:rPr>
              <a:t>Characteristics of Data Warehouse</a:t>
            </a:r>
          </a:p>
        </p:txBody>
      </p:sp>
      <p:pic>
        <p:nvPicPr>
          <p:cNvPr id="1026" name="Picture 2" descr="Data Ware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02" y="1775033"/>
            <a:ext cx="73628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7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9361" y="1516029"/>
            <a:ext cx="1093292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0" dirty="0" smtClean="0">
                <a:effectLst/>
                <a:latin typeface="erdana"/>
              </a:rPr>
              <a:t>Subject-Oriented</a:t>
            </a:r>
          </a:p>
          <a:p>
            <a:pPr algn="just"/>
            <a:endParaRPr lang="en-US" dirty="0">
              <a:solidFill>
                <a:srgbClr val="610B4B"/>
              </a:solidFill>
              <a:latin typeface="erdana"/>
            </a:endParaRPr>
          </a:p>
          <a:p>
            <a:pPr algn="just"/>
            <a:endParaRPr lang="en-US" b="0" i="0" dirty="0" smtClean="0">
              <a:solidFill>
                <a:srgbClr val="610B4B"/>
              </a:solidFill>
              <a:effectLst/>
              <a:latin typeface="erdan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A data warehouse target on the modeling and analysis of data for decision-makers. 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endParaRPr lang="en-US" b="0" i="0" dirty="0" smtClean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inter-regular"/>
              </a:rPr>
              <a:t>D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ata warehouses typically provide a concise and straightforward view around a particular subject, such as customer, product, or sales, instead of the global organization's ongoing operations. 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0106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a Ware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328974"/>
            <a:ext cx="7448550" cy="49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60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9737" y="1422026"/>
            <a:ext cx="10488539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i="0" dirty="0" smtClean="0">
                <a:effectLst/>
                <a:latin typeface="erdana"/>
              </a:rPr>
              <a:t>Integrated</a:t>
            </a:r>
          </a:p>
          <a:p>
            <a:pPr algn="just"/>
            <a:endParaRPr lang="en-US" dirty="0">
              <a:solidFill>
                <a:srgbClr val="610B4B"/>
              </a:solidFill>
              <a:latin typeface="erdana"/>
            </a:endParaRPr>
          </a:p>
          <a:p>
            <a:pPr algn="just"/>
            <a:endParaRPr lang="en-US" b="0" i="0" dirty="0" smtClean="0">
              <a:solidFill>
                <a:srgbClr val="610B4B"/>
              </a:solidFill>
              <a:effectLst/>
              <a:latin typeface="erdan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A data warehouse integrates various heterogeneous data sources like RDBMS, flat files, and online transaction records. 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endParaRPr lang="en-US" b="0" i="0" dirty="0" smtClean="0">
              <a:solidFill>
                <a:srgbClr val="333333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It requires performing data cleaning and integration during data warehousing to ensure consistency in naming conventions, attributes types, etc., among different data sources.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52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ta Ware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865721"/>
            <a:ext cx="6067425" cy="54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77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8285" y="1654530"/>
            <a:ext cx="1005270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0" dirty="0" smtClean="0">
                <a:effectLst/>
                <a:latin typeface="erdana"/>
              </a:rPr>
              <a:t>Time-Variant</a:t>
            </a:r>
          </a:p>
          <a:p>
            <a:pPr algn="just"/>
            <a:endParaRPr lang="en-US" dirty="0">
              <a:solidFill>
                <a:srgbClr val="610B4B"/>
              </a:solidFill>
              <a:latin typeface="erdana"/>
            </a:endParaRPr>
          </a:p>
          <a:p>
            <a:pPr algn="just"/>
            <a:endParaRPr lang="en-US" b="0" i="0" dirty="0" smtClean="0">
              <a:solidFill>
                <a:srgbClr val="610B4B"/>
              </a:solidFill>
              <a:effectLst/>
              <a:latin typeface="erdan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Historical information is kept in a data warehouse. For example, one can retrieve files from 3 months, 6 months, 12 months, or even previous data from a data warehouse.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endParaRPr lang="en-US" b="0" i="0" dirty="0" smtClean="0">
              <a:solidFill>
                <a:srgbClr val="333333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 These variations with a transactions system, where often only the most current file is kept.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7496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ta Ware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70" y="1286141"/>
            <a:ext cx="4762500" cy="422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67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erdana</vt:lpstr>
      <vt:lpstr>inter-regular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Deepawali</dc:creator>
  <cp:lastModifiedBy>Deepawali</cp:lastModifiedBy>
  <cp:revision>2</cp:revision>
  <dcterms:created xsi:type="dcterms:W3CDTF">2021-08-28T05:20:21Z</dcterms:created>
  <dcterms:modified xsi:type="dcterms:W3CDTF">2021-08-28T05:25:38Z</dcterms:modified>
</cp:coreProperties>
</file>