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2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3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93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2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1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3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0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5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AD4A-97EF-4759-8003-DB34C8312525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E88E0B-650D-42EB-BF73-D62CD80C3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764" y="971152"/>
            <a:ext cx="10221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Verdana,Bold"/>
              </a:rPr>
              <a:t>CAP446:DATA WAREHOUSING AND DATA MINING</a:t>
            </a: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1193563" y="22751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/>
              <a:t>(Course Introduction)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999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188" y="6428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Examples Of Data Mining Applications In Healthcare</a:t>
            </a:r>
          </a:p>
          <a:p>
            <a:endParaRPr lang="en-US" dirty="0"/>
          </a:p>
        </p:txBody>
      </p:sp>
      <p:pic>
        <p:nvPicPr>
          <p:cNvPr id="6146" name="Picture 2" descr="Data Mining Example in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14" y="1765166"/>
            <a:ext cx="674088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2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ket Baske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99" y="564022"/>
            <a:ext cx="8280875" cy="54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lidesharecdn.com/mypresentationondatawarehouse-130414080159-phpapp02/95/my-presentation-on-data-warehouse-9-638.jpg?cb=136592655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8"/>
          <a:stretch/>
        </p:blipFill>
        <p:spPr bwMode="auto">
          <a:xfrm>
            <a:off x="1316052" y="856315"/>
            <a:ext cx="7155471" cy="48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9438"/>
            <a:ext cx="8596668" cy="3270191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Questions??</a:t>
            </a:r>
            <a:b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Q 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Data warehouse?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 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Where we used it?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Why Data Warehouse is important?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tse2.mm.bing.net/th?id=OIP.qK6APPVzpg3vrzKqsAxFNgHaGG&amp;pid=Api&amp;P=0&amp;w=201&amp;h=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67" y="529614"/>
            <a:ext cx="191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796" y="1086973"/>
            <a:ext cx="1090728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Verdana,Bold"/>
              </a:rPr>
              <a:t>Course Outcomes:</a:t>
            </a:r>
          </a:p>
          <a:p>
            <a:endParaRPr lang="en-IN" b="1" i="0" u="none" strike="noStrike" baseline="0" dirty="0">
              <a:latin typeface="Verdana,Bold"/>
            </a:endParaRPr>
          </a:p>
          <a:p>
            <a:r>
              <a:rPr lang="en-US" b="0" i="0" u="none" strike="noStrike" baseline="0" dirty="0">
                <a:latin typeface="Verdana" panose="020B0604030504040204" pitchFamily="34" charset="0"/>
              </a:rPr>
              <a:t>CO1 :: Understand the various concepts of data warehousing like metadata, data mart, summary</a:t>
            </a:r>
            <a:r>
              <a:rPr lang="en-US" b="0" i="0" u="none" strike="noStrike" dirty="0">
                <a:latin typeface="Verdana" panose="020B0604030504040204" pitchFamily="34" charset="0"/>
              </a:rPr>
              <a:t> </a:t>
            </a:r>
            <a:r>
              <a:rPr lang="en-US" b="0" i="0" u="none" strike="noStrike" baseline="0" dirty="0">
                <a:latin typeface="Verdana" panose="020B0604030504040204" pitchFamily="34" charset="0"/>
              </a:rPr>
              <a:t>table, fact data and dimension data.</a:t>
            </a:r>
          </a:p>
          <a:p>
            <a:endParaRPr lang="en-US" b="0" i="0" u="none" strike="noStrike" baseline="0" dirty="0">
              <a:latin typeface="Verdana" panose="020B0604030504040204" pitchFamily="34" charset="0"/>
            </a:endParaRPr>
          </a:p>
          <a:p>
            <a:r>
              <a:rPr lang="en-US" b="0" i="0" u="none" strike="noStrike" baseline="0" dirty="0">
                <a:latin typeface="Verdana" panose="020B0604030504040204" pitchFamily="34" charset="0"/>
              </a:rPr>
              <a:t>CO2 :: Analyze the various methods to extract knowledge using data mining techniques.</a:t>
            </a:r>
          </a:p>
          <a:p>
            <a:endParaRPr lang="en-US" b="0" i="0" u="none" strike="noStrike" baseline="0" dirty="0">
              <a:latin typeface="Verdana" panose="020B0604030504040204" pitchFamily="34" charset="0"/>
            </a:endParaRPr>
          </a:p>
          <a:p>
            <a:r>
              <a:rPr lang="en-US" b="0" i="0" u="none" strike="noStrike" baseline="0" dirty="0">
                <a:latin typeface="Verdana" panose="020B0604030504040204" pitchFamily="34" charset="0"/>
              </a:rPr>
              <a:t>CO3 :: Apply different data mining methodologies with information systems.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/>
              <a:t>CO4 :: Evaluate the current trends in data mining such as web mining, spatial-temporal mining.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71" y="731487"/>
            <a:ext cx="1009543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,Bold"/>
              </a:rPr>
              <a:t>Text Books: </a:t>
            </a:r>
          </a:p>
          <a:p>
            <a:endParaRPr lang="en-US" b="1" dirty="0">
              <a:latin typeface="Verdana,Bold"/>
            </a:endParaRPr>
          </a:p>
          <a:p>
            <a:r>
              <a:rPr lang="en-US" dirty="0">
                <a:latin typeface="Verdan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</a:rPr>
              <a:t>. </a:t>
            </a:r>
            <a:r>
              <a:rPr lang="en-US" dirty="0">
                <a:latin typeface="Verdana" panose="020B0604030504040204" pitchFamily="34" charset="0"/>
              </a:rPr>
              <a:t>DATA MINING: CONCEPTS AND TECHNIQUES by JAWEI HAN, MICHELINE KAMBER AND</a:t>
            </a:r>
          </a:p>
          <a:p>
            <a:r>
              <a:rPr lang="en-IN" dirty="0">
                <a:latin typeface="Verdana" panose="020B0604030504040204" pitchFamily="34" charset="0"/>
              </a:rPr>
              <a:t>JIAN PE, MORGAN KAUFMANN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US" sz="2400" b="1" dirty="0">
                <a:latin typeface="Verdana,Bold"/>
              </a:rPr>
              <a:t>References: </a:t>
            </a:r>
          </a:p>
          <a:p>
            <a:endParaRPr lang="en-US" b="1" dirty="0">
              <a:latin typeface="Verdana,Bold"/>
            </a:endParaRPr>
          </a:p>
          <a:p>
            <a:r>
              <a:rPr lang="en-US" dirty="0">
                <a:latin typeface="Verdan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</a:rPr>
              <a:t>. </a:t>
            </a:r>
            <a:r>
              <a:rPr lang="en-US" dirty="0">
                <a:latin typeface="Verdana" panose="020B0604030504040204" pitchFamily="34" charset="0"/>
              </a:rPr>
              <a:t>INTRODUCTION TO DATA MINING by PANG-NING TAN , MICHAEL STEINBACH , VIPIN</a:t>
            </a:r>
          </a:p>
          <a:p>
            <a:r>
              <a:rPr lang="en-IN" dirty="0">
                <a:latin typeface="Verdana" panose="020B0604030504040204" pitchFamily="34" charset="0"/>
              </a:rPr>
              <a:t>KUMAR, PEARSON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0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ximus.net/media/6328/amazoncoms-gigantic-warehouse-12-pics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714641"/>
            <a:ext cx="90487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-IDBPayeKVw/TUaH86JIslI/AAAAAAAABg8/GPK3D4zDMWU/s1600/storeroo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9" y="777668"/>
            <a:ext cx="8879081" cy="57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urcornerstone.com/wp-content/uploads/2018/07/Man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7470"/>
            <a:ext cx="9520015" cy="59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8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opyrightuser.org/wp-content/uploads/2017/05/text_data_mi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3" y="341832"/>
            <a:ext cx="10160818" cy="56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7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Mining in Mobile Service Provi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3" y="367469"/>
            <a:ext cx="8639798" cy="58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49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158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Tahoma</vt:lpstr>
      <vt:lpstr>Trebuchet MS</vt:lpstr>
      <vt:lpstr>Verdana</vt:lpstr>
      <vt:lpstr>Verdana,Bold</vt:lpstr>
      <vt:lpstr>Wingdings 3</vt:lpstr>
      <vt:lpstr>Work Sans</vt:lpstr>
      <vt:lpstr>Facet</vt:lpstr>
      <vt:lpstr>PowerPoint Presentation</vt:lpstr>
      <vt:lpstr>Questions??  Q  What is Data warehouse?  Q    Where we used it?  Q    Why Data Warehouse is important?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Deepawali</dc:creator>
  <cp:lastModifiedBy>Atul Kumar</cp:lastModifiedBy>
  <cp:revision>10</cp:revision>
  <dcterms:created xsi:type="dcterms:W3CDTF">2021-08-26T14:25:00Z</dcterms:created>
  <dcterms:modified xsi:type="dcterms:W3CDTF">2022-03-31T05:27:43Z</dcterms:modified>
</cp:coreProperties>
</file>