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8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2A-40EA-409C-B840-5DA799CAA82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16A3-7AA5-4D50-B9E7-FCD55F8A2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67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2A-40EA-409C-B840-5DA799CAA82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16A3-7AA5-4D50-B9E7-FCD55F8A2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3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2A-40EA-409C-B840-5DA799CAA82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16A3-7AA5-4D50-B9E7-FCD55F8A2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9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2A-40EA-409C-B840-5DA799CAA82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16A3-7AA5-4D50-B9E7-FCD55F8A2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23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2A-40EA-409C-B840-5DA799CAA82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16A3-7AA5-4D50-B9E7-FCD55F8A2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11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2A-40EA-409C-B840-5DA799CAA82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16A3-7AA5-4D50-B9E7-FCD55F8A2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46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2A-40EA-409C-B840-5DA799CAA82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16A3-7AA5-4D50-B9E7-FCD55F8A2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6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2A-40EA-409C-B840-5DA799CAA82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16A3-7AA5-4D50-B9E7-FCD55F8A2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2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2A-40EA-409C-B840-5DA799CAA82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16A3-7AA5-4D50-B9E7-FCD55F8A2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30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2A-40EA-409C-B840-5DA799CAA82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16A3-7AA5-4D50-B9E7-FCD55F8A2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0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2A-40EA-409C-B840-5DA799CAA82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16A3-7AA5-4D50-B9E7-FCD55F8A2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4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C372A-40EA-409C-B840-5DA799CAA82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A16A3-7AA5-4D50-B9E7-FCD55F8A2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8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smtClean="0"/>
              <a:t>K-means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592"/>
            <a:ext cx="10515600" cy="4891371"/>
          </a:xfrm>
        </p:spPr>
        <p:txBody>
          <a:bodyPr/>
          <a:lstStyle/>
          <a:p>
            <a:r>
              <a:rPr lang="en-IN" smtClean="0"/>
              <a:t>Divide the given sample data in 2 clusters using k-means(Euclidean Distance)</a:t>
            </a:r>
          </a:p>
          <a:p>
            <a:r>
              <a:rPr lang="en-IN" smtClean="0"/>
              <a:t>Euclidean Distance</a:t>
            </a:r>
          </a:p>
          <a:p>
            <a:endParaRPr lang="en-IN" smtClean="0"/>
          </a:p>
          <a:p>
            <a:endParaRPr lang="en-IN" smtClean="0"/>
          </a:p>
          <a:p>
            <a:endParaRPr lang="en-IN"/>
          </a:p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99" y="3060247"/>
            <a:ext cx="5586245" cy="18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K-mediod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592"/>
            <a:ext cx="10515600" cy="4891371"/>
          </a:xfrm>
        </p:spPr>
        <p:txBody>
          <a:bodyPr>
            <a:normAutofit fontScale="92500" lnSpcReduction="10000"/>
          </a:bodyPr>
          <a:lstStyle/>
          <a:p>
            <a:r>
              <a:rPr lang="en-IN" smtClean="0"/>
              <a:t>StEP 1: Select 2 randon clusters</a:t>
            </a:r>
            <a:endParaRPr lang="en-IN" smtClean="0"/>
          </a:p>
          <a:p>
            <a:endParaRPr lang="en-IN" smtClean="0"/>
          </a:p>
          <a:p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C1= </a:t>
            </a:r>
            <a:r>
              <a:rPr lang="en-IN" smtClean="0"/>
              <a:t>(3, 4)</a:t>
            </a:r>
            <a:endParaRPr lang="en-IN" smtClean="0"/>
          </a:p>
          <a:p>
            <a:pPr marL="0" indent="0">
              <a:buNone/>
            </a:pPr>
            <a:r>
              <a:rPr lang="en-IN" smtClean="0"/>
              <a:t>C2=  </a:t>
            </a:r>
            <a:r>
              <a:rPr lang="en-IN" smtClean="0"/>
              <a:t>(7, 4)</a:t>
            </a:r>
            <a:endParaRPr lang="en-IN" smtClean="0"/>
          </a:p>
          <a:p>
            <a:pPr marL="0" indent="0">
              <a:buNone/>
            </a:pPr>
            <a:r>
              <a:rPr lang="en-IN" smtClean="0"/>
              <a:t>             </a:t>
            </a:r>
          </a:p>
          <a:p>
            <a:endParaRPr lang="en-IN" smtClean="0"/>
          </a:p>
          <a:p>
            <a:endParaRPr lang="en-IN" smtClean="0"/>
          </a:p>
          <a:p>
            <a:endParaRPr lang="en-IN"/>
          </a:p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16" y="1535975"/>
            <a:ext cx="2325189" cy="479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5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K-mediod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592"/>
            <a:ext cx="10515600" cy="4891371"/>
          </a:xfrm>
        </p:spPr>
        <p:txBody>
          <a:bodyPr>
            <a:normAutofit/>
          </a:bodyPr>
          <a:lstStyle/>
          <a:p>
            <a:r>
              <a:rPr lang="en-IN" smtClean="0"/>
              <a:t>StEP 2</a:t>
            </a:r>
            <a:endParaRPr lang="en-IN" smtClean="0"/>
          </a:p>
          <a:p>
            <a:endParaRPr lang="en-IN" smtClean="0"/>
          </a:p>
          <a:p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 smtClean="0"/>
          </a:p>
          <a:p>
            <a:endParaRPr lang="en-IN" smtClean="0"/>
          </a:p>
          <a:p>
            <a:endParaRPr lang="en-IN" smtClean="0"/>
          </a:p>
          <a:p>
            <a:endParaRPr lang="en-IN"/>
          </a:p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1611629"/>
            <a:ext cx="8191500" cy="507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0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K-means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592"/>
            <a:ext cx="10515600" cy="4891371"/>
          </a:xfrm>
        </p:spPr>
        <p:txBody>
          <a:bodyPr/>
          <a:lstStyle/>
          <a:p>
            <a:r>
              <a:rPr lang="en-IN" smtClean="0"/>
              <a:t>Divide the given sample data in 2 clusters using k-means(Euclidean Distance)</a:t>
            </a:r>
          </a:p>
          <a:p>
            <a:endParaRPr lang="en-IN" smtClean="0"/>
          </a:p>
          <a:p>
            <a:endParaRPr lang="en-IN" smtClean="0"/>
          </a:p>
          <a:p>
            <a:endParaRPr lang="en-IN"/>
          </a:p>
          <a:p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39292"/>
              </p:ext>
            </p:extLst>
          </p:nvPr>
        </p:nvGraphicFramePr>
        <p:xfrm>
          <a:off x="3694421" y="1808175"/>
          <a:ext cx="2816382" cy="482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844"/>
                <a:gridCol w="1402538"/>
              </a:tblGrid>
              <a:tr h="375045">
                <a:tc>
                  <a:txBody>
                    <a:bodyPr/>
                    <a:lstStyle/>
                    <a:p>
                      <a:r>
                        <a:rPr lang="en-IN" smtClean="0"/>
                        <a:t>Height (H)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Weight (W)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185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72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170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56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168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60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179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68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72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188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77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71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70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84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88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67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177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76</a:t>
                      </a:r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30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K-means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592"/>
            <a:ext cx="10515600" cy="4891371"/>
          </a:xfrm>
        </p:spPr>
        <p:txBody>
          <a:bodyPr/>
          <a:lstStyle/>
          <a:p>
            <a:r>
              <a:rPr lang="en-IN" smtClean="0"/>
              <a:t>Step 1: Initialise two clusters</a:t>
            </a:r>
          </a:p>
          <a:p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C1= {1,</a:t>
            </a:r>
          </a:p>
          <a:p>
            <a:pPr marL="0" indent="0">
              <a:buNone/>
            </a:pPr>
            <a:r>
              <a:rPr lang="en-IN" smtClean="0"/>
              <a:t>C2=  {2,</a:t>
            </a:r>
          </a:p>
          <a:p>
            <a:endParaRPr lang="en-IN" smtClean="0"/>
          </a:p>
          <a:p>
            <a:endParaRPr lang="en-IN" smtClean="0"/>
          </a:p>
          <a:p>
            <a:endParaRPr lang="en-IN"/>
          </a:p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458" y="1985554"/>
            <a:ext cx="4620569" cy="170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1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K-means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72" y="1271841"/>
            <a:ext cx="10515600" cy="4891371"/>
          </a:xfrm>
        </p:spPr>
        <p:txBody>
          <a:bodyPr>
            <a:normAutofit lnSpcReduction="10000"/>
          </a:bodyPr>
          <a:lstStyle/>
          <a:p>
            <a:r>
              <a:rPr lang="en-IN" smtClean="0"/>
              <a:t>Step 2: E. Distance of Row 3:</a:t>
            </a:r>
          </a:p>
          <a:p>
            <a:endParaRPr lang="en-IN" smtClean="0"/>
          </a:p>
          <a:p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C1= {1,</a:t>
            </a:r>
          </a:p>
          <a:p>
            <a:pPr marL="0" indent="0">
              <a:buNone/>
            </a:pPr>
            <a:r>
              <a:rPr lang="en-IN" smtClean="0"/>
              <a:t>C2=  {2, 3</a:t>
            </a:r>
          </a:p>
          <a:p>
            <a:pPr marL="0" indent="0">
              <a:buNone/>
            </a:pPr>
            <a:r>
              <a:rPr lang="en-IN" smtClean="0"/>
              <a:t>C2=  [169, 58]                     </a:t>
            </a:r>
          </a:p>
          <a:p>
            <a:endParaRPr lang="en-IN" smtClean="0"/>
          </a:p>
          <a:p>
            <a:endParaRPr lang="en-IN" smtClean="0"/>
          </a:p>
          <a:p>
            <a:endParaRPr lang="en-IN"/>
          </a:p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819983"/>
            <a:ext cx="6294120" cy="2275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395" y="4414680"/>
            <a:ext cx="4443548" cy="201870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35100"/>
              </p:ext>
            </p:extLst>
          </p:nvPr>
        </p:nvGraphicFramePr>
        <p:xfrm>
          <a:off x="8537418" y="845648"/>
          <a:ext cx="2816382" cy="482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844"/>
                <a:gridCol w="1402538"/>
              </a:tblGrid>
              <a:tr h="375045">
                <a:tc>
                  <a:txBody>
                    <a:bodyPr/>
                    <a:lstStyle/>
                    <a:p>
                      <a:r>
                        <a:rPr lang="en-IN" smtClean="0"/>
                        <a:t>Height (H)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Weight (W)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185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72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170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56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168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60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179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68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72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188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77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71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70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84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88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67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177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76</a:t>
                      </a:r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4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K-means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592"/>
            <a:ext cx="10515600" cy="4891371"/>
          </a:xfrm>
        </p:spPr>
        <p:txBody>
          <a:bodyPr>
            <a:normAutofit fontScale="92500" lnSpcReduction="10000"/>
          </a:bodyPr>
          <a:lstStyle/>
          <a:p>
            <a:r>
              <a:rPr lang="en-IN" smtClean="0"/>
              <a:t>Step 2: E. Distance of Row 4:</a:t>
            </a:r>
          </a:p>
          <a:p>
            <a:endParaRPr lang="en-IN" smtClean="0"/>
          </a:p>
          <a:p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C1= {1,4</a:t>
            </a:r>
          </a:p>
          <a:p>
            <a:pPr marL="0" indent="0">
              <a:buNone/>
            </a:pPr>
            <a:r>
              <a:rPr lang="en-IN" smtClean="0"/>
              <a:t>C2=  {2,3</a:t>
            </a:r>
          </a:p>
          <a:p>
            <a:pPr marL="0" indent="0">
              <a:buNone/>
            </a:pPr>
            <a:r>
              <a:rPr lang="en-IN" smtClean="0"/>
              <a:t>             </a:t>
            </a:r>
          </a:p>
          <a:p>
            <a:endParaRPr lang="en-IN" smtClean="0"/>
          </a:p>
          <a:p>
            <a:endParaRPr lang="en-IN" smtClean="0"/>
          </a:p>
          <a:p>
            <a:endParaRPr lang="en-IN"/>
          </a:p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2" y="2131066"/>
            <a:ext cx="5720443" cy="2345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86" y="4643563"/>
            <a:ext cx="4717869" cy="110798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3790"/>
              </p:ext>
            </p:extLst>
          </p:nvPr>
        </p:nvGraphicFramePr>
        <p:xfrm>
          <a:off x="8537418" y="845648"/>
          <a:ext cx="2816382" cy="482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844"/>
                <a:gridCol w="1402538"/>
              </a:tblGrid>
              <a:tr h="375045">
                <a:tc>
                  <a:txBody>
                    <a:bodyPr/>
                    <a:lstStyle/>
                    <a:p>
                      <a:r>
                        <a:rPr lang="en-IN" smtClean="0"/>
                        <a:t>Height (H)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Weight (W)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185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72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170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56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168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60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>
                          <a:solidFill>
                            <a:srgbClr val="FF0000"/>
                          </a:solidFill>
                        </a:rPr>
                        <a:t>179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>
                          <a:solidFill>
                            <a:srgbClr val="FF0000"/>
                          </a:solidFill>
                        </a:rPr>
                        <a:t>68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72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188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77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71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70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84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88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180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67</a:t>
                      </a:r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177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76</a:t>
                      </a:r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36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K-mediod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592"/>
            <a:ext cx="10515600" cy="4891371"/>
          </a:xfrm>
        </p:spPr>
        <p:txBody>
          <a:bodyPr>
            <a:normAutofit/>
          </a:bodyPr>
          <a:lstStyle/>
          <a:p>
            <a:endParaRPr lang="en-IN" smtClean="0"/>
          </a:p>
          <a:p>
            <a:endParaRPr lang="en-IN" smtClean="0"/>
          </a:p>
          <a:p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            </a:t>
            </a:r>
            <a:endParaRPr lang="en-IN" smtClean="0"/>
          </a:p>
          <a:p>
            <a:endParaRPr lang="en-IN" smtClean="0"/>
          </a:p>
          <a:p>
            <a:endParaRPr lang="en-IN" smtClean="0"/>
          </a:p>
          <a:p>
            <a:endParaRPr lang="en-IN"/>
          </a:p>
          <a:p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69098"/>
              </p:ext>
            </p:extLst>
          </p:nvPr>
        </p:nvGraphicFramePr>
        <p:xfrm>
          <a:off x="3802455" y="1521263"/>
          <a:ext cx="3956883" cy="490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86"/>
                <a:gridCol w="1322486"/>
                <a:gridCol w="1311911"/>
              </a:tblGrid>
              <a:tr h="450562">
                <a:tc>
                  <a:txBody>
                    <a:bodyPr/>
                    <a:lstStyle/>
                    <a:p>
                      <a:r>
                        <a:rPr lang="en-IN" sz="2000" smtClean="0"/>
                        <a:t>i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X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Y</a:t>
                      </a:r>
                      <a:endParaRPr lang="en-IN" sz="2000"/>
                    </a:p>
                  </a:txBody>
                  <a:tcPr/>
                </a:tc>
              </a:tr>
              <a:tr h="445510">
                <a:tc>
                  <a:txBody>
                    <a:bodyPr/>
                    <a:lstStyle/>
                    <a:p>
                      <a:r>
                        <a:rPr lang="en-IN" sz="2000" smtClean="0"/>
                        <a:t>X1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2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6</a:t>
                      </a:r>
                      <a:endParaRPr lang="en-IN" sz="2000"/>
                    </a:p>
                  </a:txBody>
                  <a:tcPr/>
                </a:tc>
              </a:tr>
              <a:tr h="445510">
                <a:tc>
                  <a:txBody>
                    <a:bodyPr/>
                    <a:lstStyle/>
                    <a:p>
                      <a:r>
                        <a:rPr lang="en-IN" sz="2000" smtClean="0"/>
                        <a:t>X2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3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4</a:t>
                      </a:r>
                      <a:endParaRPr lang="en-IN" sz="2000"/>
                    </a:p>
                  </a:txBody>
                  <a:tcPr/>
                </a:tc>
              </a:tr>
              <a:tr h="445510">
                <a:tc>
                  <a:txBody>
                    <a:bodyPr/>
                    <a:lstStyle/>
                    <a:p>
                      <a:r>
                        <a:rPr lang="en-IN" sz="2000" smtClean="0"/>
                        <a:t>X3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3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8</a:t>
                      </a:r>
                      <a:endParaRPr lang="en-IN" sz="2000"/>
                    </a:p>
                  </a:txBody>
                  <a:tcPr/>
                </a:tc>
              </a:tr>
              <a:tr h="445510"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rgbClr val="FF0000"/>
                          </a:solidFill>
                        </a:rPr>
                        <a:t>X4</a:t>
                      </a:r>
                      <a:endParaRPr lang="en-IN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4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7</a:t>
                      </a:r>
                      <a:endParaRPr lang="en-IN" sz="2000"/>
                    </a:p>
                  </a:txBody>
                  <a:tcPr/>
                </a:tc>
              </a:tr>
              <a:tr h="445510">
                <a:tc>
                  <a:txBody>
                    <a:bodyPr/>
                    <a:lstStyle/>
                    <a:p>
                      <a:r>
                        <a:rPr lang="en-IN" sz="2000" smtClean="0"/>
                        <a:t>X5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6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2</a:t>
                      </a:r>
                      <a:endParaRPr lang="en-IN" sz="2000"/>
                    </a:p>
                  </a:txBody>
                  <a:tcPr/>
                </a:tc>
              </a:tr>
              <a:tr h="445510">
                <a:tc>
                  <a:txBody>
                    <a:bodyPr/>
                    <a:lstStyle/>
                    <a:p>
                      <a:r>
                        <a:rPr lang="en-IN" sz="2000" smtClean="0"/>
                        <a:t>X6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6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4</a:t>
                      </a:r>
                      <a:endParaRPr lang="en-IN" sz="2000"/>
                    </a:p>
                  </a:txBody>
                  <a:tcPr/>
                </a:tc>
              </a:tr>
              <a:tr h="445510">
                <a:tc>
                  <a:txBody>
                    <a:bodyPr/>
                    <a:lstStyle/>
                    <a:p>
                      <a:r>
                        <a:rPr lang="en-IN" sz="2000" smtClean="0"/>
                        <a:t>X7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7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3</a:t>
                      </a:r>
                      <a:endParaRPr lang="en-IN" sz="2000"/>
                    </a:p>
                  </a:txBody>
                  <a:tcPr/>
                </a:tc>
              </a:tr>
              <a:tr h="445510">
                <a:tc>
                  <a:txBody>
                    <a:bodyPr/>
                    <a:lstStyle/>
                    <a:p>
                      <a:r>
                        <a:rPr lang="en-IN" sz="2000" smtClean="0"/>
                        <a:t>X8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7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4</a:t>
                      </a:r>
                      <a:endParaRPr lang="en-IN" sz="2000"/>
                    </a:p>
                  </a:txBody>
                  <a:tcPr/>
                </a:tc>
              </a:tr>
              <a:tr h="445510">
                <a:tc>
                  <a:txBody>
                    <a:bodyPr/>
                    <a:lstStyle/>
                    <a:p>
                      <a:r>
                        <a:rPr lang="en-IN" sz="2000" smtClean="0"/>
                        <a:t>X9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8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5</a:t>
                      </a:r>
                      <a:endParaRPr lang="en-IN" sz="2000"/>
                    </a:p>
                  </a:txBody>
                  <a:tcPr/>
                </a:tc>
              </a:tr>
              <a:tr h="445510">
                <a:tc>
                  <a:txBody>
                    <a:bodyPr/>
                    <a:lstStyle/>
                    <a:p>
                      <a:r>
                        <a:rPr lang="en-IN" sz="2000" smtClean="0"/>
                        <a:t>X10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7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6</a:t>
                      </a:r>
                      <a:endParaRPr lang="en-IN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14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K-mediod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592"/>
            <a:ext cx="10515600" cy="4891371"/>
          </a:xfrm>
        </p:spPr>
        <p:txBody>
          <a:bodyPr>
            <a:normAutofit fontScale="92500" lnSpcReduction="10000"/>
          </a:bodyPr>
          <a:lstStyle/>
          <a:p>
            <a:r>
              <a:rPr lang="en-IN" smtClean="0"/>
              <a:t>StEP 1: Select 2 randon clusters</a:t>
            </a:r>
            <a:endParaRPr lang="en-IN" smtClean="0"/>
          </a:p>
          <a:p>
            <a:endParaRPr lang="en-IN" smtClean="0"/>
          </a:p>
          <a:p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C1= </a:t>
            </a:r>
            <a:r>
              <a:rPr lang="en-IN" smtClean="0"/>
              <a:t>(3, 4)</a:t>
            </a:r>
            <a:endParaRPr lang="en-IN" smtClean="0"/>
          </a:p>
          <a:p>
            <a:pPr marL="0" indent="0">
              <a:buNone/>
            </a:pPr>
            <a:r>
              <a:rPr lang="en-IN" smtClean="0"/>
              <a:t>C2=  </a:t>
            </a:r>
            <a:r>
              <a:rPr lang="en-IN" smtClean="0"/>
              <a:t>(7, 4)</a:t>
            </a:r>
            <a:endParaRPr lang="en-IN" smtClean="0"/>
          </a:p>
          <a:p>
            <a:pPr marL="0" indent="0">
              <a:buNone/>
            </a:pPr>
            <a:r>
              <a:rPr lang="en-IN" smtClean="0"/>
              <a:t>             </a:t>
            </a:r>
          </a:p>
          <a:p>
            <a:endParaRPr lang="en-IN" smtClean="0"/>
          </a:p>
          <a:p>
            <a:endParaRPr lang="en-IN" smtClean="0"/>
          </a:p>
          <a:p>
            <a:endParaRPr lang="en-IN"/>
          </a:p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49" y="1676011"/>
            <a:ext cx="7334251" cy="49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4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K-mediod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592"/>
            <a:ext cx="10515600" cy="4891371"/>
          </a:xfrm>
        </p:spPr>
        <p:txBody>
          <a:bodyPr>
            <a:normAutofit fontScale="92500" lnSpcReduction="10000"/>
          </a:bodyPr>
          <a:lstStyle/>
          <a:p>
            <a:r>
              <a:rPr lang="en-IN" smtClean="0"/>
              <a:t>StEP 1: Select 2 randon clusters</a:t>
            </a:r>
            <a:endParaRPr lang="en-IN" smtClean="0"/>
          </a:p>
          <a:p>
            <a:endParaRPr lang="en-IN" smtClean="0"/>
          </a:p>
          <a:p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C1= </a:t>
            </a:r>
            <a:r>
              <a:rPr lang="en-IN" smtClean="0"/>
              <a:t>(3, 4)</a:t>
            </a:r>
            <a:endParaRPr lang="en-IN" smtClean="0"/>
          </a:p>
          <a:p>
            <a:pPr marL="0" indent="0">
              <a:buNone/>
            </a:pPr>
            <a:r>
              <a:rPr lang="en-IN" smtClean="0"/>
              <a:t>C2=  </a:t>
            </a:r>
            <a:r>
              <a:rPr lang="en-IN" smtClean="0"/>
              <a:t>(7, 4)</a:t>
            </a:r>
            <a:endParaRPr lang="en-IN" smtClean="0"/>
          </a:p>
          <a:p>
            <a:pPr marL="0" indent="0">
              <a:buNone/>
            </a:pPr>
            <a:r>
              <a:rPr lang="en-IN" smtClean="0"/>
              <a:t>             </a:t>
            </a:r>
          </a:p>
          <a:p>
            <a:endParaRPr lang="en-IN" smtClean="0"/>
          </a:p>
          <a:p>
            <a:endParaRPr lang="en-IN" smtClean="0"/>
          </a:p>
          <a:p>
            <a:endParaRPr lang="en-IN"/>
          </a:p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305" y="1690688"/>
            <a:ext cx="7726136" cy="501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8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K-mediod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592"/>
            <a:ext cx="10515600" cy="4891371"/>
          </a:xfrm>
        </p:spPr>
        <p:txBody>
          <a:bodyPr>
            <a:normAutofit fontScale="92500" lnSpcReduction="10000"/>
          </a:bodyPr>
          <a:lstStyle/>
          <a:p>
            <a:r>
              <a:rPr lang="en-IN" smtClean="0"/>
              <a:t>StEP 1: Select 2 randon clusters</a:t>
            </a:r>
            <a:endParaRPr lang="en-IN" smtClean="0"/>
          </a:p>
          <a:p>
            <a:endParaRPr lang="en-IN" smtClean="0"/>
          </a:p>
          <a:p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C1= </a:t>
            </a:r>
            <a:r>
              <a:rPr lang="en-IN" smtClean="0"/>
              <a:t>(3, 4)</a:t>
            </a:r>
            <a:endParaRPr lang="en-IN" smtClean="0"/>
          </a:p>
          <a:p>
            <a:pPr marL="0" indent="0">
              <a:buNone/>
            </a:pPr>
            <a:r>
              <a:rPr lang="en-IN" smtClean="0"/>
              <a:t>C2=  </a:t>
            </a:r>
            <a:r>
              <a:rPr lang="en-IN" smtClean="0"/>
              <a:t>(7, 4)</a:t>
            </a:r>
            <a:endParaRPr lang="en-IN" smtClean="0"/>
          </a:p>
          <a:p>
            <a:pPr marL="0" indent="0">
              <a:buNone/>
            </a:pPr>
            <a:r>
              <a:rPr lang="en-IN" smtClean="0"/>
              <a:t>             </a:t>
            </a:r>
          </a:p>
          <a:p>
            <a:endParaRPr lang="en-IN" smtClean="0"/>
          </a:p>
          <a:p>
            <a:endParaRPr lang="en-IN" smtClean="0"/>
          </a:p>
          <a:p>
            <a:endParaRPr lang="en-IN"/>
          </a:p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19" y="1794510"/>
            <a:ext cx="8916861" cy="48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2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320</Words>
  <Application>Microsoft Office PowerPoint</Application>
  <PresentationFormat>Widescreen</PresentationFormat>
  <Paragraphs>237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K-means</vt:lpstr>
      <vt:lpstr>K-means</vt:lpstr>
      <vt:lpstr>K-means</vt:lpstr>
      <vt:lpstr>K-means</vt:lpstr>
      <vt:lpstr>K-means</vt:lpstr>
      <vt:lpstr>K-mediod </vt:lpstr>
      <vt:lpstr>K-mediod </vt:lpstr>
      <vt:lpstr>K-mediod </vt:lpstr>
      <vt:lpstr>K-mediod </vt:lpstr>
      <vt:lpstr>K-mediod </vt:lpstr>
      <vt:lpstr>K-mediod 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Geeta Sharma</dc:creator>
  <cp:lastModifiedBy>Geeta Sharma</cp:lastModifiedBy>
  <cp:revision>13</cp:revision>
  <dcterms:created xsi:type="dcterms:W3CDTF">2021-11-16T07:51:50Z</dcterms:created>
  <dcterms:modified xsi:type="dcterms:W3CDTF">2021-11-17T06:25:09Z</dcterms:modified>
</cp:coreProperties>
</file>