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2" r:id="rId12"/>
    <p:sldId id="274" r:id="rId13"/>
    <p:sldId id="275" r:id="rId14"/>
    <p:sldId id="276" r:id="rId15"/>
    <p:sldId id="279" r:id="rId16"/>
    <p:sldId id="277" r:id="rId17"/>
    <p:sldId id="278" r:id="rId18"/>
    <p:sldId id="266" r:id="rId19"/>
    <p:sldId id="268" r:id="rId20"/>
    <p:sldId id="269" r:id="rId21"/>
    <p:sldId id="270" r:id="rId22"/>
    <p:sldId id="271" r:id="rId23"/>
    <p:sldId id="273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linux-shell-shell-scripting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8723-ACF3-8049-A321-4EBC0FE31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/>
              <a:t>For example (program for printing hello world)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Type </a:t>
            </a:r>
            <a:r>
              <a:rPr lang="en-US" sz="2800" dirty="0" err="1"/>
              <a:t>vi.hello.sh</a:t>
            </a:r>
            <a:r>
              <a:rPr lang="en-US" sz="2800" dirty="0"/>
              <a:t> (filename is hello)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Write commands </a:t>
            </a:r>
          </a:p>
          <a:p>
            <a:pPr algn="l"/>
            <a:r>
              <a:rPr lang="en-US" sz="2800" dirty="0"/>
              <a:t>!/bin/bash</a:t>
            </a:r>
          </a:p>
          <a:p>
            <a:pPr algn="l"/>
            <a:r>
              <a:rPr lang="en-US" sz="2800" dirty="0"/>
              <a:t>echo Hello World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Press esc for command mode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Type :</a:t>
            </a:r>
            <a:r>
              <a:rPr lang="en-US" sz="2800" dirty="0" err="1"/>
              <a:t>wq</a:t>
            </a:r>
            <a:r>
              <a:rPr lang="en-US" sz="2800" dirty="0"/>
              <a:t> and enter to save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Type </a:t>
            </a:r>
            <a:r>
              <a:rPr lang="en-US" sz="2800" dirty="0" err="1"/>
              <a:t>chmod+x</a:t>
            </a:r>
            <a:r>
              <a:rPr lang="en-US" sz="2800" dirty="0"/>
              <a:t> </a:t>
            </a:r>
            <a:r>
              <a:rPr lang="en-US" sz="2800" dirty="0" err="1"/>
              <a:t>hello.sh</a:t>
            </a:r>
            <a:r>
              <a:rPr lang="en-US" sz="2800" dirty="0"/>
              <a:t> to make it </a:t>
            </a:r>
            <a:r>
              <a:rPr lang="en-US" sz="2800"/>
              <a:t>executable or type  </a:t>
            </a:r>
            <a:r>
              <a:rPr lang="en-US" sz="2800" dirty="0"/>
              <a:t>bash </a:t>
            </a:r>
            <a:r>
              <a:rPr lang="en-US" sz="2800" dirty="0" err="1"/>
              <a:t>hello.sh</a:t>
            </a:r>
            <a:r>
              <a:rPr lang="en-US" sz="2800" dirty="0"/>
              <a:t> to directly execute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For execution type ./</a:t>
            </a:r>
            <a:r>
              <a:rPr lang="en-US" sz="2800" dirty="0" err="1"/>
              <a:t>hello.sh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692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r>
              <a:rPr lang="en-US" sz="2800" dirty="0"/>
              <a:t>FEATURES OF BASH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Command history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Tab completion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Shell variables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Aliases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 err="1"/>
              <a:t>Globbing</a:t>
            </a:r>
            <a:r>
              <a:rPr lang="en-US" sz="2800" dirty="0"/>
              <a:t> control statements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F780A-76F5-5E4F-BE5A-7E0F4C020EBB}"/>
              </a:ext>
            </a:extLst>
          </p:cNvPr>
          <p:cNvSpPr txBox="1"/>
          <p:nvPr/>
        </p:nvSpPr>
        <p:spPr>
          <a:xfrm>
            <a:off x="2937510" y="2045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7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r>
              <a:rPr lang="en-US" sz="2800" b="1" dirty="0"/>
              <a:t>Command history </a:t>
            </a:r>
          </a:p>
          <a:p>
            <a:pPr algn="l"/>
            <a:r>
              <a:rPr lang="en-US" sz="2800" dirty="0"/>
              <a:t>Bash knows the history of command. Type history in terminal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Tab completion</a:t>
            </a:r>
          </a:p>
          <a:p>
            <a:pPr algn="l"/>
            <a:r>
              <a:rPr lang="en-US" sz="2800" dirty="0"/>
              <a:t>Fill out rest of commands, tab for autocompletion </a:t>
            </a:r>
          </a:p>
          <a:p>
            <a:pPr algn="l"/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F780A-76F5-5E4F-BE5A-7E0F4C020EBB}"/>
              </a:ext>
            </a:extLst>
          </p:cNvPr>
          <p:cNvSpPr txBox="1"/>
          <p:nvPr/>
        </p:nvSpPr>
        <p:spPr>
          <a:xfrm>
            <a:off x="2937510" y="2045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8DFFC7-029D-7141-9AA0-F1F268E46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46220"/>
              </p:ext>
            </p:extLst>
          </p:nvPr>
        </p:nvGraphicFramePr>
        <p:xfrm>
          <a:off x="1377616" y="2230636"/>
          <a:ext cx="4177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82">
                  <a:extLst>
                    <a:ext uri="{9D8B030D-6E8A-4147-A177-3AD203B41FA5}">
                      <a16:colId xmlns:a16="http://schemas.microsoft.com/office/drawing/2014/main" val="3315975022"/>
                    </a:ext>
                  </a:extLst>
                </a:gridCol>
                <a:gridCol w="2088682">
                  <a:extLst>
                    <a:ext uri="{9D8B030D-6E8A-4147-A177-3AD203B41FA5}">
                      <a16:colId xmlns:a16="http://schemas.microsoft.com/office/drawing/2014/main" val="1220889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7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Echo 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1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r>
              <a:rPr lang="en-US" sz="2800" b="1" dirty="0"/>
              <a:t>Variables </a:t>
            </a:r>
          </a:p>
          <a:p>
            <a:pPr algn="l"/>
            <a:r>
              <a:rPr lang="en-US" sz="2800" dirty="0"/>
              <a:t>a=10</a:t>
            </a:r>
          </a:p>
          <a:p>
            <a:pPr algn="l"/>
            <a:r>
              <a:rPr lang="en-US" sz="2800" dirty="0"/>
              <a:t>B=hello</a:t>
            </a:r>
          </a:p>
          <a:p>
            <a:pPr algn="l"/>
            <a:r>
              <a:rPr lang="en-US" sz="2800" dirty="0" err="1"/>
              <a:t>Eg.</a:t>
            </a:r>
            <a:endParaRPr lang="en-US" sz="2800" dirty="0"/>
          </a:p>
          <a:p>
            <a:pPr algn="l"/>
            <a:r>
              <a:rPr lang="en-US" sz="2800" dirty="0"/>
              <a:t>Var=hello</a:t>
            </a:r>
          </a:p>
          <a:p>
            <a:pPr algn="l"/>
            <a:r>
              <a:rPr lang="en-US" sz="2800" dirty="0"/>
              <a:t>Echo $var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F780A-76F5-5E4F-BE5A-7E0F4C020EBB}"/>
              </a:ext>
            </a:extLst>
          </p:cNvPr>
          <p:cNvSpPr txBox="1"/>
          <p:nvPr/>
        </p:nvSpPr>
        <p:spPr>
          <a:xfrm>
            <a:off x="2937510" y="2045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3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r>
              <a:rPr lang="en-US" sz="2800" b="1" dirty="0"/>
              <a:t>Aliases:</a:t>
            </a:r>
          </a:p>
          <a:p>
            <a:pPr algn="l"/>
            <a:r>
              <a:rPr lang="en-US" sz="2800" dirty="0"/>
              <a:t>Alias msg=“echo hello world”</a:t>
            </a:r>
          </a:p>
          <a:p>
            <a:pPr algn="l"/>
            <a:r>
              <a:rPr lang="en-US" sz="2800" dirty="0"/>
              <a:t>Msg</a:t>
            </a:r>
          </a:p>
          <a:p>
            <a:pPr algn="l"/>
            <a:r>
              <a:rPr lang="en-US" sz="2800" b="1" dirty="0" err="1"/>
              <a:t>Globbing</a:t>
            </a:r>
            <a:r>
              <a:rPr lang="en-US" sz="2800" b="1" dirty="0"/>
              <a:t>: </a:t>
            </a:r>
          </a:p>
          <a:p>
            <a:pPr algn="l"/>
            <a:r>
              <a:rPr lang="en-US" sz="2800" dirty="0"/>
              <a:t>allows us to create expressions that matches one or more filenames in directory </a:t>
            </a:r>
          </a:p>
          <a:p>
            <a:pPr algn="l"/>
            <a:r>
              <a:rPr lang="en-US" sz="2800" dirty="0" err="1"/>
              <a:t>Eg</a:t>
            </a:r>
            <a:r>
              <a:rPr lang="en-US" sz="2800" dirty="0"/>
              <a:t> echo D*s</a:t>
            </a:r>
          </a:p>
          <a:p>
            <a:pPr algn="l"/>
            <a:r>
              <a:rPr lang="en-US" sz="2800" dirty="0"/>
              <a:t>Will match any file starting with D and ending with 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F780A-76F5-5E4F-BE5A-7E0F4C020EBB}"/>
              </a:ext>
            </a:extLst>
          </p:cNvPr>
          <p:cNvSpPr txBox="1"/>
          <p:nvPr/>
        </p:nvSpPr>
        <p:spPr>
          <a:xfrm>
            <a:off x="2937510" y="2045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1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F780A-76F5-5E4F-BE5A-7E0F4C020EBB}"/>
              </a:ext>
            </a:extLst>
          </p:cNvPr>
          <p:cNvSpPr txBox="1"/>
          <p:nvPr/>
        </p:nvSpPr>
        <p:spPr>
          <a:xfrm>
            <a:off x="2937510" y="2045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0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F780A-76F5-5E4F-BE5A-7E0F4C020EBB}"/>
              </a:ext>
            </a:extLst>
          </p:cNvPr>
          <p:cNvSpPr txBox="1"/>
          <p:nvPr/>
        </p:nvSpPr>
        <p:spPr>
          <a:xfrm>
            <a:off x="2937510" y="2045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F780A-76F5-5E4F-BE5A-7E0F4C020EBB}"/>
              </a:ext>
            </a:extLst>
          </p:cNvPr>
          <p:cNvSpPr txBox="1"/>
          <p:nvPr/>
        </p:nvSpPr>
        <p:spPr>
          <a:xfrm>
            <a:off x="2937510" y="2045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1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r>
              <a:rPr lang="en-US" sz="2800" b="1" dirty="0"/>
              <a:t>Shell Scripting Variables</a:t>
            </a:r>
          </a:p>
          <a:p>
            <a:pPr algn="l"/>
            <a:r>
              <a:rPr lang="en-US" sz="2800" dirty="0"/>
              <a:t>Scripts can contain variables inside the script.</a:t>
            </a:r>
          </a:p>
          <a:p>
            <a:pPr algn="l"/>
            <a:r>
              <a:rPr lang="en-IN" sz="2800" dirty="0" err="1"/>
              <a:t>variable_name</a:t>
            </a:r>
            <a:r>
              <a:rPr lang="en-IN" sz="2800" dirty="0"/>
              <a:t>=</a:t>
            </a:r>
            <a:r>
              <a:rPr lang="en-IN" sz="2800" dirty="0" err="1"/>
              <a:t>variable_value</a:t>
            </a:r>
            <a:endParaRPr lang="en-IN" sz="2800" dirty="0"/>
          </a:p>
          <a:p>
            <a:pPr algn="l"/>
            <a:r>
              <a:rPr lang="en-IN" sz="2800" dirty="0"/>
              <a:t>For </a:t>
            </a:r>
            <a:r>
              <a:rPr lang="en-IN" sz="2800" dirty="0" err="1"/>
              <a:t>eg</a:t>
            </a:r>
            <a:r>
              <a:rPr lang="en-IN" sz="2800" dirty="0"/>
              <a:t> a=hello.   A is  scalar variable can hold only one value at a time.</a:t>
            </a:r>
          </a:p>
          <a:p>
            <a:pPr algn="l"/>
            <a:r>
              <a:rPr lang="en-IN" sz="2800" dirty="0"/>
              <a:t>                       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59522-3EC1-2A43-8C04-4D7B7C0B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32" y="3566896"/>
            <a:ext cx="8229600" cy="16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1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8898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Read-only Variables</a:t>
            </a:r>
          </a:p>
          <a:p>
            <a:pPr algn="l"/>
            <a:r>
              <a:rPr lang="en-US" sz="2800" dirty="0"/>
              <a:t>Shell provides a way to mark variables as read-only by using the read-only command. After a variable is marked read-only, its value cannot be changed.</a:t>
            </a:r>
          </a:p>
          <a:p>
            <a:pPr algn="l"/>
            <a:r>
              <a:rPr lang="en-IN" sz="2800" dirty="0"/>
              <a:t>#!/bin/</a:t>
            </a:r>
            <a:r>
              <a:rPr lang="en-IN" sz="2800" dirty="0" err="1"/>
              <a:t>sh</a:t>
            </a:r>
            <a:r>
              <a:rPr lang="en-IN" sz="2800" dirty="0"/>
              <a:t> </a:t>
            </a:r>
          </a:p>
          <a:p>
            <a:pPr algn="l"/>
            <a:r>
              <a:rPr lang="en-IN" sz="2800" dirty="0"/>
              <a:t>a=</a:t>
            </a:r>
            <a:r>
              <a:rPr lang="en-IN" sz="2800" dirty="0" err="1"/>
              <a:t>lpu</a:t>
            </a:r>
            <a:endParaRPr lang="en-IN" sz="2800" dirty="0"/>
          </a:p>
          <a:p>
            <a:pPr algn="l"/>
            <a:r>
              <a:rPr lang="en-IN" sz="2800" dirty="0" err="1"/>
              <a:t>readonly</a:t>
            </a:r>
            <a:r>
              <a:rPr lang="en-IN" sz="2800" dirty="0"/>
              <a:t> a </a:t>
            </a:r>
          </a:p>
          <a:p>
            <a:pPr algn="l"/>
            <a:r>
              <a:rPr lang="en-IN" sz="2800" dirty="0"/>
              <a:t>a=</a:t>
            </a:r>
            <a:r>
              <a:rPr lang="en-IN" sz="2800" dirty="0" err="1"/>
              <a:t>pul</a:t>
            </a:r>
            <a:endParaRPr lang="en-IN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031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A </a:t>
            </a:r>
            <a:r>
              <a:rPr lang="en-IN" sz="2800" dirty="0">
                <a:hlinkClick r:id="rId2"/>
              </a:rPr>
              <a:t>shell </a:t>
            </a:r>
            <a:r>
              <a:rPr lang="en-IN" sz="2800" dirty="0"/>
              <a:t>is a special user program that provides an interface to the user to use operating system services.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Shell accepts human-readable commands from the user and converts them into something which the kernel can understand.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t is a command language interpreter that executes commands read from input devices such as keyboards or from files.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The shell gets started when the user logs in or starts the terminal.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5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r>
              <a:rPr lang="en-US" sz="2800" b="1" dirty="0"/>
              <a:t>Unsetting Variables</a:t>
            </a:r>
          </a:p>
          <a:p>
            <a:pPr algn="l"/>
            <a:r>
              <a:rPr lang="en-US" sz="2800" dirty="0"/>
              <a:t>Unsetting or deleting a variable directs the shell to remove the variable from the list of variables that it tracks. </a:t>
            </a:r>
          </a:p>
          <a:p>
            <a:pPr algn="l"/>
            <a:r>
              <a:rPr lang="en-US" sz="2800" dirty="0"/>
              <a:t>Once you unset a variable, you cannot access the stored value in the variable.</a:t>
            </a:r>
          </a:p>
          <a:p>
            <a:pPr algn="l"/>
            <a:r>
              <a:rPr lang="en-IN" sz="2800" dirty="0"/>
              <a:t>#!/bin/</a:t>
            </a:r>
            <a:r>
              <a:rPr lang="en-IN" sz="2800" dirty="0" err="1"/>
              <a:t>sh</a:t>
            </a:r>
            <a:r>
              <a:rPr lang="en-IN" sz="2800" dirty="0"/>
              <a:t> </a:t>
            </a:r>
          </a:p>
          <a:p>
            <a:pPr algn="l"/>
            <a:r>
              <a:rPr lang="en-IN" sz="2800" dirty="0"/>
              <a:t>a=</a:t>
            </a:r>
            <a:r>
              <a:rPr lang="en-IN" sz="2800" dirty="0" err="1"/>
              <a:t>lpu</a:t>
            </a:r>
            <a:endParaRPr lang="en-IN" sz="2800" dirty="0"/>
          </a:p>
          <a:p>
            <a:pPr algn="l"/>
            <a:r>
              <a:rPr lang="en-IN" sz="2800" dirty="0"/>
              <a:t> unset a </a:t>
            </a:r>
          </a:p>
          <a:p>
            <a:pPr algn="l"/>
            <a:r>
              <a:rPr lang="en-IN" sz="2800" dirty="0"/>
              <a:t>echo $a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040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r>
              <a:rPr lang="en-US" sz="2800" b="1" dirty="0"/>
              <a:t>Variable Types</a:t>
            </a:r>
          </a:p>
          <a:p>
            <a:pPr algn="l"/>
            <a:r>
              <a:rPr lang="en-US" sz="2800" dirty="0"/>
              <a:t>When a shell is running, three main types of variables are present −</a:t>
            </a:r>
          </a:p>
          <a:p>
            <a:pPr algn="l"/>
            <a:r>
              <a:rPr lang="en-US" sz="2800" b="1" u="sng" dirty="0"/>
              <a:t>Local Variables </a:t>
            </a:r>
          </a:p>
          <a:p>
            <a:pPr algn="l"/>
            <a:r>
              <a:rPr lang="en-US" sz="2800" dirty="0"/>
              <a:t> A local variable is a variable that is present within the current instance of the shell. It is not available to programs that are started by the shell. 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11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Environment Variables</a:t>
            </a:r>
            <a:r>
              <a:rPr lang="en-IN" sz="2800" u="sng" dirty="0"/>
              <a:t> </a:t>
            </a:r>
          </a:p>
          <a:p>
            <a:pPr algn="l"/>
            <a:r>
              <a:rPr lang="en-IN" sz="2800" dirty="0"/>
              <a:t>An environment variable is available to any child process of the shell. </a:t>
            </a:r>
          </a:p>
          <a:p>
            <a:pPr algn="l"/>
            <a:r>
              <a:rPr lang="en-IN" sz="2800" b="1" u="sng" dirty="0"/>
              <a:t>Shell Variables</a:t>
            </a:r>
            <a:r>
              <a:rPr lang="en-IN" sz="2800" u="sng" dirty="0"/>
              <a:t> </a:t>
            </a:r>
          </a:p>
          <a:p>
            <a:pPr algn="l"/>
            <a:r>
              <a:rPr lang="en-IN" sz="2800" dirty="0"/>
              <a:t>A shell variable is a special variable that is set by the shell and is required by the shell in order to function correctly. 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385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853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/>
              <a:t>Shell Script Parameters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A bash shell script have parameters. These parameters start from $1 to $9.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When we pass arguments into the command line interface, a positional parameter is assigned to these arguments through the shell.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The first argument is assigned as $1, second argument is assigned as $2 and so on...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If there are more than 9 arguments, then tenth or onwards arguments can't be assigned as $10 or $11.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841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A </a:t>
            </a:r>
            <a:r>
              <a:rPr lang="en-IN" sz="2800" b="1" dirty="0"/>
              <a:t>Shell</a:t>
            </a:r>
            <a:r>
              <a:rPr lang="en-IN" sz="2800" dirty="0"/>
              <a:t> provides us with an interface to the Unix system. It gathers input from us and executes programs based on that input.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When a program finishes executing, it displays that program's output.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Shell is an environment in which we can run our commands, programs, and shell scripts.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341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Shell Prompt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The prompt, $, which is called the command prompt, is issued by the shell. While the prompt is displayed, you can type a command.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Shell reads your input after you press </a:t>
            </a:r>
            <a:r>
              <a:rPr lang="en-IN" sz="2800" b="1" dirty="0"/>
              <a:t>Enter</a:t>
            </a:r>
            <a:r>
              <a:rPr lang="en-IN" sz="2800" dirty="0"/>
              <a:t>.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It determines the command you want executed by looking at the first word of your input.</a:t>
            </a:r>
          </a:p>
          <a:p>
            <a:pPr algn="l"/>
            <a:r>
              <a:rPr lang="en-IN" sz="2800" dirty="0"/>
              <a:t>example :</a:t>
            </a:r>
            <a:r>
              <a:rPr lang="en-IN" sz="2800" b="1" dirty="0"/>
              <a:t>date</a:t>
            </a:r>
            <a:r>
              <a:rPr lang="en-IN" sz="2800" dirty="0"/>
              <a:t> command</a:t>
            </a:r>
          </a:p>
          <a:p>
            <a:pPr algn="l"/>
            <a:r>
              <a:rPr lang="en-IN" sz="2800" dirty="0"/>
              <a:t>$date</a:t>
            </a:r>
            <a:endParaRPr lang="en-US" sz="28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9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r>
              <a:rPr lang="en-US" sz="2800" b="1" dirty="0"/>
              <a:t>Shell Types</a:t>
            </a:r>
          </a:p>
          <a:p>
            <a:pPr algn="l"/>
            <a:r>
              <a:rPr lang="en-US" sz="2800" dirty="0"/>
              <a:t>In Unix, there are two major types of shells −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 err="1"/>
              <a:t>Bourne</a:t>
            </a:r>
            <a:r>
              <a:rPr lang="en-US" sz="2800" dirty="0"/>
              <a:t> shell − If you are using a </a:t>
            </a:r>
            <a:r>
              <a:rPr lang="en-US" sz="2800" dirty="0" err="1"/>
              <a:t>Bourne</a:t>
            </a:r>
            <a:r>
              <a:rPr lang="en-US" sz="2800" dirty="0"/>
              <a:t>-type shell, the $ character is the default prompt.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C shell − If you are using a C-type shell, the % character is the default prompt.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8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r>
              <a:rPr lang="en-US" sz="2800" dirty="0"/>
              <a:t>The </a:t>
            </a:r>
            <a:r>
              <a:rPr lang="en-US" sz="2800" dirty="0" err="1"/>
              <a:t>Bourne</a:t>
            </a:r>
            <a:r>
              <a:rPr lang="en-US" sz="2800" dirty="0"/>
              <a:t> Shell has the following subcategories −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 err="1"/>
              <a:t>Bourne</a:t>
            </a:r>
            <a:r>
              <a:rPr lang="en-US" sz="2800" dirty="0"/>
              <a:t> shell (</a:t>
            </a:r>
            <a:r>
              <a:rPr lang="en-US" sz="2800" dirty="0" err="1"/>
              <a:t>sh</a:t>
            </a:r>
            <a:r>
              <a:rPr lang="en-US" sz="2800" dirty="0"/>
              <a:t>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Korn shell (</a:t>
            </a:r>
            <a:r>
              <a:rPr lang="en-US" sz="2800" dirty="0" err="1"/>
              <a:t>ksh</a:t>
            </a:r>
            <a:r>
              <a:rPr lang="en-US" sz="2800" dirty="0"/>
              <a:t>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 err="1"/>
              <a:t>Bourne</a:t>
            </a:r>
            <a:r>
              <a:rPr lang="en-US" sz="2800" dirty="0"/>
              <a:t> Again shell (bash)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POSIX shell (</a:t>
            </a:r>
            <a:r>
              <a:rPr lang="en-US" sz="2800" dirty="0" err="1"/>
              <a:t>sh</a:t>
            </a:r>
            <a:r>
              <a:rPr lang="en-US" sz="2800" dirty="0"/>
              <a:t>)</a:t>
            </a:r>
          </a:p>
          <a:p>
            <a:pPr algn="l"/>
            <a:r>
              <a:rPr lang="en-US" sz="2800" dirty="0"/>
              <a:t>The different C-type shells follow −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C shell (</a:t>
            </a:r>
            <a:r>
              <a:rPr lang="en-US" sz="2800" dirty="0" err="1"/>
              <a:t>csh</a:t>
            </a:r>
            <a:r>
              <a:rPr lang="en-US" sz="2800" dirty="0"/>
              <a:t>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TENEX/TOPS C shell (</a:t>
            </a:r>
            <a:r>
              <a:rPr lang="en-US" sz="2800" dirty="0" err="1"/>
              <a:t>tcsh</a:t>
            </a:r>
            <a:r>
              <a:rPr lang="en-US" sz="2800" dirty="0"/>
              <a:t>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8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/>
              <a:t>Shell Scripts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The basic concept of a shell script is a list of commands</a:t>
            </a:r>
          </a:p>
          <a:p>
            <a:pPr algn="l"/>
            <a:r>
              <a:rPr lang="en-US" sz="2800" b="1" dirty="0"/>
              <a:t>Example Script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Assume we create a </a:t>
            </a:r>
            <a:r>
              <a:rPr lang="en-US" sz="2800" dirty="0" err="1"/>
              <a:t>test.sh</a:t>
            </a:r>
            <a:r>
              <a:rPr lang="en-US" sz="2800" dirty="0"/>
              <a:t> script. Note all the scripts would have the .</a:t>
            </a:r>
            <a:r>
              <a:rPr lang="en-US" sz="2800" dirty="0" err="1"/>
              <a:t>sh</a:t>
            </a:r>
            <a:r>
              <a:rPr lang="en-US" sz="2800" dirty="0"/>
              <a:t> extension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For </a:t>
            </a:r>
            <a:r>
              <a:rPr lang="en-IN" sz="2800" dirty="0" err="1"/>
              <a:t>e.g</a:t>
            </a:r>
            <a:r>
              <a:rPr lang="en-IN" sz="2800" dirty="0"/>
              <a:t>:  #!/bin/</a:t>
            </a:r>
            <a:r>
              <a:rPr lang="en-IN" sz="2800" dirty="0" err="1"/>
              <a:t>sh</a:t>
            </a:r>
            <a:r>
              <a:rPr lang="en-IN" sz="2800" dirty="0"/>
              <a:t>  --</a:t>
            </a:r>
            <a:r>
              <a:rPr lang="en-IN" sz="2800" dirty="0">
                <a:sym typeface="Wingdings" pitchFamily="2" charset="2"/>
              </a:rPr>
              <a:t>shebang construct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To create a script containing these commands, you put the shebang line first and then add the commands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Put commands in text file and have bash shell to read command</a:t>
            </a:r>
            <a:endParaRPr lang="en-US" sz="2800" dirty="0"/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8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r>
              <a:rPr lang="en-US" sz="2800" b="1" dirty="0"/>
              <a:t>How to determine Shell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You can get the name of your shell prompt, with following command : echo $SHELL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we got the name of our shell which is </a:t>
            </a:r>
            <a:r>
              <a:rPr lang="en-IN" sz="2800" b="1" dirty="0"/>
              <a:t>'bash’.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The $ sign stands for a shell variable, echo will return the text whatever you typed in.</a:t>
            </a:r>
            <a:endParaRPr lang="en-US" sz="28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3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33AB0-6DBE-FE40-BAD5-8EF2D107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16" y="1203158"/>
            <a:ext cx="9697452" cy="4499809"/>
          </a:xfrm>
        </p:spPr>
        <p:txBody>
          <a:bodyPr/>
          <a:lstStyle/>
          <a:p>
            <a:pPr algn="l"/>
            <a:r>
              <a:rPr lang="en-US" sz="2800" b="1" dirty="0"/>
              <a:t>Steps to write and execute a script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Open the terminal. Go to the directory where you want to create your script.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Create a file with .</a:t>
            </a:r>
            <a:r>
              <a:rPr lang="en-US" sz="2800" dirty="0" err="1"/>
              <a:t>sh</a:t>
            </a:r>
            <a:r>
              <a:rPr lang="en-US" sz="2800" dirty="0"/>
              <a:t> extension.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Write the script in the file using an editor.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Make the script executable with command </a:t>
            </a:r>
            <a:r>
              <a:rPr lang="en-US" sz="2800" dirty="0" err="1"/>
              <a:t>chmod</a:t>
            </a:r>
            <a:r>
              <a:rPr lang="en-US" sz="2800" dirty="0"/>
              <a:t> +x &lt;</a:t>
            </a:r>
            <a:r>
              <a:rPr lang="en-US" sz="2800" dirty="0" err="1"/>
              <a:t>fileName</a:t>
            </a:r>
            <a:r>
              <a:rPr lang="en-US" sz="2800" dirty="0"/>
              <a:t>&gt;. Or execute directly with bash </a:t>
            </a:r>
            <a:r>
              <a:rPr lang="en-US" sz="2800" dirty="0" err="1"/>
              <a:t>filename.sh</a:t>
            </a:r>
            <a:endParaRPr lang="en-US" sz="28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/>
              <a:t>Run the script using ./&lt;</a:t>
            </a:r>
            <a:r>
              <a:rPr lang="en-US" sz="2800" dirty="0" err="1"/>
              <a:t>fileName</a:t>
            </a:r>
            <a:r>
              <a:rPr lang="en-US" sz="2800" dirty="0"/>
              <a:t>&gt;.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766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1335</TotalTime>
  <Words>964</Words>
  <Application>Microsoft Macintosh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Franklin Gothic Book</vt:lpstr>
      <vt:lpstr>Wingdings</vt:lpstr>
      <vt:lpstr>Crop</vt:lpstr>
      <vt:lpstr>SHELL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</dc:title>
  <dc:creator>Microsoft Office User</dc:creator>
  <cp:lastModifiedBy>Microsoft Office User</cp:lastModifiedBy>
  <cp:revision>13</cp:revision>
  <dcterms:created xsi:type="dcterms:W3CDTF">2021-10-26T09:18:23Z</dcterms:created>
  <dcterms:modified xsi:type="dcterms:W3CDTF">2021-10-28T05:06:27Z</dcterms:modified>
</cp:coreProperties>
</file>