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80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9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4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6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2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7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9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E876-3B46-4804-881B-CE225E89EAD7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C07B-6784-42BD-BE07-E912F12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9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23 </a:t>
            </a:r>
            <a:r>
              <a:rPr lang="en-IN" dirty="0" err="1"/>
              <a:t>september</a:t>
            </a:r>
            <a:r>
              <a:rPr lang="en-IN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1886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practice: working with files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3800" dirty="0"/>
              <a:t>1. List the files in the /bin directory</a:t>
            </a:r>
          </a:p>
          <a:p>
            <a:r>
              <a:rPr lang="en-IN" sz="3800" dirty="0"/>
              <a:t>2. Display the type of file of /bin/cat, /</a:t>
            </a:r>
            <a:r>
              <a:rPr lang="en-IN" sz="3800" dirty="0" err="1"/>
              <a:t>etc</a:t>
            </a:r>
            <a:r>
              <a:rPr lang="en-IN" sz="3800" dirty="0"/>
              <a:t>/</a:t>
            </a:r>
            <a:r>
              <a:rPr lang="en-IN" sz="3800" dirty="0" err="1"/>
              <a:t>passwd</a:t>
            </a:r>
            <a:r>
              <a:rPr lang="en-IN" sz="3800" dirty="0"/>
              <a:t> and /</a:t>
            </a:r>
            <a:r>
              <a:rPr lang="en-IN" sz="3800" dirty="0" err="1"/>
              <a:t>usr</a:t>
            </a:r>
            <a:r>
              <a:rPr lang="en-IN" sz="3800" dirty="0"/>
              <a:t>/bin/</a:t>
            </a:r>
            <a:r>
              <a:rPr lang="en-IN" sz="3800" dirty="0" err="1"/>
              <a:t>passwd</a:t>
            </a:r>
            <a:r>
              <a:rPr lang="en-IN" sz="3800" dirty="0"/>
              <a:t>.</a:t>
            </a:r>
          </a:p>
          <a:p>
            <a:r>
              <a:rPr lang="en-IN" sz="3800" dirty="0"/>
              <a:t>3b. Display the type of file of wolf.jpg and LinuxFun.pdf</a:t>
            </a:r>
          </a:p>
          <a:p>
            <a:r>
              <a:rPr lang="en-IN" sz="3800" dirty="0"/>
              <a:t>3c. Rename wolf.jpg to wolf.pdf (use mv).</a:t>
            </a:r>
          </a:p>
          <a:p>
            <a:r>
              <a:rPr lang="en-IN" sz="3800" dirty="0"/>
              <a:t>3d. Display the type of file of wolf.pdf and LinuxFun.pdf.</a:t>
            </a:r>
          </a:p>
          <a:p>
            <a:r>
              <a:rPr lang="en-IN" sz="3800" dirty="0"/>
              <a:t>4. Create a directory ~/touched and enter it.</a:t>
            </a:r>
          </a:p>
          <a:p>
            <a:r>
              <a:rPr lang="en-IN" sz="3800" dirty="0"/>
              <a:t>5. Create the files today.txt and yesterday.txt in touched.</a:t>
            </a:r>
          </a:p>
          <a:p>
            <a:r>
              <a:rPr lang="en-IN" sz="3800" dirty="0"/>
              <a:t>6. Change the date on yesterday.txt to match yesterday's date.</a:t>
            </a:r>
          </a:p>
          <a:p>
            <a:r>
              <a:rPr lang="en-IN" sz="3800" dirty="0"/>
              <a:t>7. Copy yesterday.txt to copy.yesterday.txt</a:t>
            </a:r>
          </a:p>
          <a:p>
            <a:r>
              <a:rPr lang="en-IN" sz="3800" dirty="0"/>
              <a:t>8. Rename copy.yesterday.txt to </a:t>
            </a:r>
            <a:r>
              <a:rPr lang="en-IN" sz="3800" dirty="0" err="1"/>
              <a:t>kim</a:t>
            </a:r>
            <a:endParaRPr lang="en-IN" sz="3800" dirty="0"/>
          </a:p>
          <a:p>
            <a:r>
              <a:rPr lang="en-IN" sz="3800" dirty="0"/>
              <a:t>9. Create a directory called ~/</a:t>
            </a:r>
            <a:r>
              <a:rPr lang="en-IN" sz="3800" dirty="0" err="1"/>
              <a:t>testbackup</a:t>
            </a:r>
            <a:r>
              <a:rPr lang="en-IN" sz="3800" dirty="0"/>
              <a:t> and copy all files from ~/touched into it.</a:t>
            </a:r>
          </a:p>
          <a:p>
            <a:r>
              <a:rPr lang="en-IN" sz="3800" dirty="0"/>
              <a:t>10. Use one command to remove the directory ~/</a:t>
            </a:r>
            <a:r>
              <a:rPr lang="en-IN" sz="3800" dirty="0" err="1"/>
              <a:t>testbackup</a:t>
            </a:r>
            <a:r>
              <a:rPr lang="en-IN" sz="3800" dirty="0"/>
              <a:t> and all files into it.</a:t>
            </a:r>
          </a:p>
          <a:p>
            <a:r>
              <a:rPr lang="en-IN" sz="3800" dirty="0"/>
              <a:t>11. Create a directory ~/</a:t>
            </a:r>
            <a:r>
              <a:rPr lang="en-IN" sz="3800" dirty="0" err="1"/>
              <a:t>etcbackup</a:t>
            </a:r>
            <a:r>
              <a:rPr lang="en-IN" sz="3800" dirty="0"/>
              <a:t> and copy all *.</a:t>
            </a:r>
            <a:r>
              <a:rPr lang="en-IN" sz="3800" dirty="0" err="1"/>
              <a:t>conf</a:t>
            </a:r>
            <a:r>
              <a:rPr lang="en-IN" sz="3800" dirty="0"/>
              <a:t> files from /</a:t>
            </a:r>
            <a:r>
              <a:rPr lang="en-IN" sz="3800" dirty="0" err="1"/>
              <a:t>etc</a:t>
            </a:r>
            <a:r>
              <a:rPr lang="en-IN" sz="3800" dirty="0"/>
              <a:t> into it. Did you include</a:t>
            </a:r>
          </a:p>
          <a:p>
            <a:r>
              <a:rPr lang="en-IN" sz="3800" dirty="0"/>
              <a:t>all subdirectories of /</a:t>
            </a:r>
            <a:r>
              <a:rPr lang="en-IN" sz="3800" dirty="0" err="1"/>
              <a:t>etc</a:t>
            </a:r>
            <a:r>
              <a:rPr lang="en-IN" sz="3800" dirty="0"/>
              <a:t> ?</a:t>
            </a:r>
          </a:p>
          <a:p>
            <a:r>
              <a:rPr lang="en-IN" sz="3800" dirty="0"/>
              <a:t>12. Use rename to rename all *.</a:t>
            </a:r>
            <a:r>
              <a:rPr lang="en-IN" sz="3800" dirty="0" err="1"/>
              <a:t>conf</a:t>
            </a:r>
            <a:r>
              <a:rPr lang="en-IN" sz="3800" dirty="0"/>
              <a:t> files to *.backup . (if you have more than one </a:t>
            </a:r>
            <a:r>
              <a:rPr lang="en-IN" sz="3800" dirty="0" err="1"/>
              <a:t>distro</a:t>
            </a:r>
            <a:endParaRPr lang="en-IN" sz="3800" dirty="0"/>
          </a:p>
          <a:p>
            <a:r>
              <a:rPr lang="en-IN" sz="3800" dirty="0"/>
              <a:t>available, try it on all!)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9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84576"/>
          </a:xfrm>
        </p:spPr>
        <p:txBody>
          <a:bodyPr>
            <a:normAutofit fontScale="25000" lnSpcReduction="20000"/>
          </a:bodyPr>
          <a:lstStyle/>
          <a:p>
            <a:r>
              <a:rPr lang="en-IN" sz="4800" dirty="0"/>
              <a:t>1. Display the first 12 lines of </a:t>
            </a:r>
            <a:r>
              <a:rPr lang="en-IN" sz="4800" b="1" dirty="0"/>
              <a:t>/</a:t>
            </a:r>
            <a:r>
              <a:rPr lang="en-IN" sz="4800" b="1" dirty="0" err="1"/>
              <a:t>etc</a:t>
            </a:r>
            <a:r>
              <a:rPr lang="en-IN" sz="4800" b="1" dirty="0"/>
              <a:t>/services</a:t>
            </a:r>
            <a:r>
              <a:rPr lang="en-IN" sz="4800" dirty="0"/>
              <a:t>.</a:t>
            </a:r>
          </a:p>
          <a:p>
            <a:r>
              <a:rPr lang="en-IN" sz="5600" dirty="0"/>
              <a:t>2. Display the last line of </a:t>
            </a:r>
            <a:r>
              <a:rPr lang="en-IN" sz="5600" b="1" dirty="0"/>
              <a:t>/</a:t>
            </a:r>
            <a:r>
              <a:rPr lang="en-IN" sz="5600" b="1" dirty="0" err="1"/>
              <a:t>etc</a:t>
            </a:r>
            <a:r>
              <a:rPr lang="en-IN" sz="5600" b="1" dirty="0"/>
              <a:t>/</a:t>
            </a:r>
            <a:r>
              <a:rPr lang="en-IN" sz="5600" b="1" dirty="0" err="1"/>
              <a:t>passwd</a:t>
            </a:r>
            <a:r>
              <a:rPr lang="en-IN" sz="5600" dirty="0"/>
              <a:t>.</a:t>
            </a:r>
          </a:p>
          <a:p>
            <a:r>
              <a:rPr lang="en-IN" sz="5600" dirty="0"/>
              <a:t>3. Use cat to create a file named </a:t>
            </a:r>
            <a:r>
              <a:rPr lang="en-IN" sz="5600" b="1" dirty="0"/>
              <a:t>count.txt </a:t>
            </a:r>
            <a:r>
              <a:rPr lang="en-IN" sz="5600" dirty="0"/>
              <a:t>that looks like this:</a:t>
            </a:r>
          </a:p>
          <a:p>
            <a:r>
              <a:rPr lang="en-IN" sz="5600" dirty="0"/>
              <a:t>One</a:t>
            </a:r>
          </a:p>
          <a:p>
            <a:r>
              <a:rPr lang="en-IN" sz="5600" dirty="0"/>
              <a:t>Two</a:t>
            </a:r>
          </a:p>
          <a:p>
            <a:r>
              <a:rPr lang="en-IN" sz="5600" dirty="0"/>
              <a:t>Three</a:t>
            </a:r>
          </a:p>
          <a:p>
            <a:r>
              <a:rPr lang="en-IN" sz="5600" dirty="0"/>
              <a:t>Four</a:t>
            </a:r>
          </a:p>
          <a:p>
            <a:r>
              <a:rPr lang="en-IN" sz="5600" dirty="0"/>
              <a:t>Five</a:t>
            </a:r>
          </a:p>
          <a:p>
            <a:r>
              <a:rPr lang="en-IN" sz="5600" dirty="0"/>
              <a:t>4. Use </a:t>
            </a:r>
            <a:r>
              <a:rPr lang="en-IN" sz="5600" b="1" dirty="0" err="1"/>
              <a:t>cp</a:t>
            </a:r>
            <a:r>
              <a:rPr lang="en-IN" sz="5600" b="1" dirty="0"/>
              <a:t> </a:t>
            </a:r>
            <a:r>
              <a:rPr lang="en-IN" sz="5600" dirty="0"/>
              <a:t>to make a backup of this file to </a:t>
            </a:r>
            <a:r>
              <a:rPr lang="en-IN" sz="5600" b="1" dirty="0"/>
              <a:t>cnt.txt</a:t>
            </a:r>
            <a:r>
              <a:rPr lang="en-IN" sz="5600" dirty="0"/>
              <a:t>.</a:t>
            </a:r>
          </a:p>
          <a:p>
            <a:r>
              <a:rPr lang="en-IN" sz="5600" dirty="0"/>
              <a:t>5. Use </a:t>
            </a:r>
            <a:r>
              <a:rPr lang="en-IN" sz="5600" b="1" dirty="0"/>
              <a:t>cat </a:t>
            </a:r>
            <a:r>
              <a:rPr lang="en-IN" sz="5600" dirty="0"/>
              <a:t>to make a backup of this file to </a:t>
            </a:r>
            <a:r>
              <a:rPr lang="en-IN" sz="5600" b="1" dirty="0"/>
              <a:t>catcnt.txt</a:t>
            </a:r>
            <a:r>
              <a:rPr lang="en-IN" sz="5600" dirty="0"/>
              <a:t>.</a:t>
            </a:r>
          </a:p>
          <a:p>
            <a:r>
              <a:rPr lang="en-IN" sz="5600" dirty="0"/>
              <a:t>6. Display </a:t>
            </a:r>
            <a:r>
              <a:rPr lang="en-IN" sz="5600" b="1" dirty="0"/>
              <a:t>catcnt.txt</a:t>
            </a:r>
            <a:r>
              <a:rPr lang="en-IN" sz="5600" dirty="0"/>
              <a:t>, but with all lines in reverse order (the last line first).</a:t>
            </a:r>
          </a:p>
          <a:p>
            <a:r>
              <a:rPr lang="en-IN" sz="5600" dirty="0"/>
              <a:t>7. Use more to display </a:t>
            </a:r>
            <a:r>
              <a:rPr lang="en-IN" sz="5600" b="1" dirty="0"/>
              <a:t>/</a:t>
            </a:r>
            <a:r>
              <a:rPr lang="en-IN" sz="5600" b="1" dirty="0" err="1"/>
              <a:t>etc</a:t>
            </a:r>
            <a:r>
              <a:rPr lang="en-IN" sz="5600" b="1" dirty="0"/>
              <a:t>/services</a:t>
            </a:r>
            <a:r>
              <a:rPr lang="en-IN" sz="5600" dirty="0"/>
              <a:t>.</a:t>
            </a:r>
          </a:p>
          <a:p>
            <a:r>
              <a:rPr lang="en-IN" sz="5600" dirty="0"/>
              <a:t>8. Display the readable character strings from the </a:t>
            </a:r>
            <a:r>
              <a:rPr lang="en-IN" sz="5600" b="1" dirty="0"/>
              <a:t>/</a:t>
            </a:r>
            <a:r>
              <a:rPr lang="en-IN" sz="5600" b="1" dirty="0" err="1"/>
              <a:t>usr</a:t>
            </a:r>
            <a:r>
              <a:rPr lang="en-IN" sz="5600" b="1" dirty="0"/>
              <a:t>/bin/</a:t>
            </a:r>
            <a:r>
              <a:rPr lang="en-IN" sz="5600" b="1" dirty="0" err="1"/>
              <a:t>passwd</a:t>
            </a:r>
            <a:r>
              <a:rPr lang="en-IN" sz="5600" b="1" dirty="0"/>
              <a:t> </a:t>
            </a:r>
            <a:r>
              <a:rPr lang="en-IN" sz="5600" dirty="0"/>
              <a:t>command.</a:t>
            </a:r>
          </a:p>
          <a:p>
            <a:r>
              <a:rPr lang="en-IN" sz="5600" dirty="0"/>
              <a:t>9. Use </a:t>
            </a:r>
            <a:r>
              <a:rPr lang="en-IN" sz="5600" b="1" dirty="0" err="1"/>
              <a:t>ls</a:t>
            </a:r>
            <a:r>
              <a:rPr lang="en-IN" sz="5600" b="1" dirty="0"/>
              <a:t> </a:t>
            </a:r>
            <a:r>
              <a:rPr lang="en-IN" sz="5600" dirty="0"/>
              <a:t>to find the biggest file in </a:t>
            </a:r>
            <a:r>
              <a:rPr lang="en-IN" sz="5600" b="1" dirty="0"/>
              <a:t>/etc</a:t>
            </a:r>
            <a:r>
              <a:rPr lang="en-IN" sz="5600" dirty="0"/>
              <a:t>.</a:t>
            </a:r>
          </a:p>
          <a:p>
            <a:r>
              <a:rPr lang="en-IN" sz="5600" dirty="0"/>
              <a:t>10. Open two terminal windows (or tabs) and make sure you are in the same directory in</a:t>
            </a:r>
          </a:p>
          <a:p>
            <a:r>
              <a:rPr lang="en-IN" sz="5600" dirty="0"/>
              <a:t>both. Type </a:t>
            </a:r>
            <a:r>
              <a:rPr lang="en-IN" sz="5600" b="1" dirty="0"/>
              <a:t>echo this is the first line &gt; tailing.txt </a:t>
            </a:r>
            <a:r>
              <a:rPr lang="en-IN" sz="5600" dirty="0"/>
              <a:t>in the first terminal, then issue </a:t>
            </a:r>
            <a:r>
              <a:rPr lang="en-IN" sz="5600" b="1" dirty="0"/>
              <a:t>tail -f</a:t>
            </a:r>
            <a:endParaRPr lang="en-IN" sz="5600" dirty="0"/>
          </a:p>
          <a:p>
            <a:r>
              <a:rPr lang="en-IN" sz="5600" b="1" dirty="0"/>
              <a:t>tailing.txt </a:t>
            </a:r>
            <a:r>
              <a:rPr lang="en-IN" sz="5600" dirty="0"/>
              <a:t>in the second terminal. Now go back to the first terminal and type </a:t>
            </a:r>
            <a:r>
              <a:rPr lang="en-IN" sz="5600" b="1" dirty="0"/>
              <a:t>echo This is</a:t>
            </a:r>
            <a:endParaRPr lang="en-IN" sz="5600" dirty="0"/>
          </a:p>
          <a:p>
            <a:r>
              <a:rPr lang="en-IN" sz="5600" b="1" dirty="0"/>
              <a:t>another line &gt;&gt; tailing.txt </a:t>
            </a:r>
            <a:r>
              <a:rPr lang="en-IN" sz="5600" dirty="0"/>
              <a:t>(note the double &gt;&gt;), verify that the </a:t>
            </a:r>
            <a:r>
              <a:rPr lang="en-IN" sz="5600" b="1" dirty="0"/>
              <a:t>tail -f </a:t>
            </a:r>
            <a:r>
              <a:rPr lang="en-IN" sz="5600" dirty="0"/>
              <a:t>in the second terminal</a:t>
            </a:r>
          </a:p>
          <a:p>
            <a:r>
              <a:rPr lang="en-IN" sz="5600" dirty="0"/>
              <a:t>shows both lines. Stop the </a:t>
            </a:r>
            <a:r>
              <a:rPr lang="en-IN" sz="5600" b="1" dirty="0"/>
              <a:t>tail -f </a:t>
            </a:r>
            <a:r>
              <a:rPr lang="en-IN" sz="5600" dirty="0"/>
              <a:t>with </a:t>
            </a:r>
            <a:r>
              <a:rPr lang="en-IN" sz="5600" b="1" dirty="0"/>
              <a:t>Ctrl-C</a:t>
            </a:r>
            <a:r>
              <a:rPr lang="en-IN" sz="5600" dirty="0"/>
              <a:t>.</a:t>
            </a:r>
          </a:p>
          <a:p>
            <a:r>
              <a:rPr lang="en-IN" sz="5600" dirty="0"/>
              <a:t>11. Use </a:t>
            </a:r>
            <a:r>
              <a:rPr lang="en-IN" sz="5600" b="1" dirty="0"/>
              <a:t>cat </a:t>
            </a:r>
            <a:r>
              <a:rPr lang="en-IN" sz="5600" dirty="0"/>
              <a:t>to create a file named </a:t>
            </a:r>
            <a:r>
              <a:rPr lang="en-IN" sz="5600" b="1" dirty="0"/>
              <a:t>tailing.txt </a:t>
            </a:r>
            <a:r>
              <a:rPr lang="en-IN" sz="5600" dirty="0"/>
              <a:t>that contains the contents of </a:t>
            </a:r>
            <a:r>
              <a:rPr lang="en-IN" sz="5600" b="1" dirty="0"/>
              <a:t>tailing.txt </a:t>
            </a:r>
            <a:r>
              <a:rPr lang="en-IN" sz="5600" dirty="0"/>
              <a:t>followed</a:t>
            </a:r>
          </a:p>
          <a:p>
            <a:r>
              <a:rPr lang="en-IN" sz="5600" dirty="0"/>
              <a:t>by the contents of </a:t>
            </a:r>
            <a:r>
              <a:rPr lang="en-IN" sz="5600" b="1" dirty="0"/>
              <a:t>/</a:t>
            </a:r>
            <a:r>
              <a:rPr lang="en-IN" sz="5600" b="1" dirty="0" err="1"/>
              <a:t>etc</a:t>
            </a:r>
            <a:r>
              <a:rPr lang="en-IN" sz="5600" b="1" dirty="0"/>
              <a:t>/</a:t>
            </a:r>
            <a:r>
              <a:rPr lang="en-IN" sz="5600" b="1" dirty="0" err="1"/>
              <a:t>passwd</a:t>
            </a:r>
            <a:r>
              <a:rPr lang="en-IN" sz="5600" dirty="0"/>
              <a:t>.</a:t>
            </a:r>
          </a:p>
          <a:p>
            <a:r>
              <a:rPr lang="en-IN" sz="5600" dirty="0"/>
              <a:t>12. Use </a:t>
            </a:r>
            <a:r>
              <a:rPr lang="en-IN" sz="5600" b="1" dirty="0"/>
              <a:t>cat </a:t>
            </a:r>
            <a:r>
              <a:rPr lang="en-IN" sz="5600" dirty="0"/>
              <a:t>to create a file named </a:t>
            </a:r>
            <a:r>
              <a:rPr lang="en-IN" sz="5600" b="1" dirty="0"/>
              <a:t>tailing.txt </a:t>
            </a:r>
            <a:r>
              <a:rPr lang="en-IN" sz="5600" dirty="0"/>
              <a:t>that contains the contents of </a:t>
            </a:r>
            <a:r>
              <a:rPr lang="en-IN" sz="5600" b="1" dirty="0"/>
              <a:t>tailing.txt </a:t>
            </a:r>
            <a:r>
              <a:rPr lang="en-IN" sz="5600" dirty="0"/>
              <a:t>preceded</a:t>
            </a:r>
          </a:p>
          <a:p>
            <a:r>
              <a:rPr lang="en-IN" sz="5600" dirty="0"/>
              <a:t>by the contents of </a:t>
            </a:r>
            <a:r>
              <a:rPr lang="en-IN" sz="5600" b="1" dirty="0"/>
              <a:t>/</a:t>
            </a:r>
            <a:r>
              <a:rPr lang="en-IN" sz="5600" b="1" dirty="0" err="1"/>
              <a:t>etc</a:t>
            </a:r>
            <a:r>
              <a:rPr lang="en-IN" sz="5600" b="1" dirty="0"/>
              <a:t>/</a:t>
            </a:r>
            <a:r>
              <a:rPr lang="en-IN" sz="5600" b="1" dirty="0" err="1"/>
              <a:t>passwd</a:t>
            </a:r>
            <a:r>
              <a:rPr lang="en-IN" sz="56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27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</a:t>
            </a:r>
            <a:r>
              <a:rPr lang="en-IN" dirty="0" err="1"/>
              <a:t>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1.  change the group any existing user</a:t>
            </a:r>
          </a:p>
          <a:p>
            <a:r>
              <a:rPr lang="en-IN" dirty="0"/>
              <a:t>2. change the default permissions with execution to          user only</a:t>
            </a:r>
          </a:p>
          <a:p>
            <a:r>
              <a:rPr lang="en-IN" dirty="0"/>
              <a:t>3. find all files starting with letter a</a:t>
            </a:r>
          </a:p>
          <a:p>
            <a:r>
              <a:rPr lang="en-IN" dirty="0"/>
              <a:t>4.  find all files extension .txt</a:t>
            </a:r>
          </a:p>
          <a:p>
            <a:r>
              <a:rPr lang="en-IN" dirty="0"/>
              <a:t>5. rename a file</a:t>
            </a:r>
          </a:p>
          <a:p>
            <a:r>
              <a:rPr lang="en-IN" dirty="0"/>
              <a:t>6. move file from one </a:t>
            </a:r>
            <a:r>
              <a:rPr lang="en-IN" dirty="0" err="1"/>
              <a:t>dir</a:t>
            </a:r>
            <a:r>
              <a:rPr lang="en-IN" dirty="0"/>
              <a:t> to other</a:t>
            </a:r>
          </a:p>
          <a:p>
            <a:r>
              <a:rPr lang="en-IN" dirty="0"/>
              <a:t>7. create a group with multiple users</a:t>
            </a:r>
          </a:p>
          <a:p>
            <a:r>
              <a:rPr lang="en-IN" dirty="0"/>
              <a:t>8. </a:t>
            </a:r>
            <a:r>
              <a:rPr lang="en-IN" dirty="0">
                <a:effectLst/>
              </a:rPr>
              <a:t>print the no. of lines and count the of lines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44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614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Practice</vt:lpstr>
      <vt:lpstr>practice: working with files </vt:lpstr>
      <vt:lpstr>PowerPoint Presentation</vt:lpstr>
      <vt:lpstr>Practice 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</dc:title>
  <dc:creator>MY PC</dc:creator>
  <cp:lastModifiedBy>Atul Kumar</cp:lastModifiedBy>
  <cp:revision>8</cp:revision>
  <dcterms:created xsi:type="dcterms:W3CDTF">2020-10-01T06:36:15Z</dcterms:created>
  <dcterms:modified xsi:type="dcterms:W3CDTF">2021-09-23T10:45:12Z</dcterms:modified>
</cp:coreProperties>
</file>