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Project_168501366042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0E2CE8-2572-4EB0-9D1E-A0DB44F6C5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Capstone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BB0324-0CB9-4576-8CAF-9784AA1674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5/25/2023 11:23:14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 for overall debt" id="2" name="slide2">
            <a:extLst>
              <a:ext uri="{FF2B5EF4-FFF2-40B4-BE49-F238E27FC236}">
                <a16:creationId xmlns:a16="http://schemas.microsoft.com/office/drawing/2014/main" id="{45868AD7-B9C8-4C66-9200-5E93B9823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69"/>
            <a:ext cx="12192000" cy="51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a Chart for population dist." id="3" name="slide3">
            <a:extLst>
              <a:ext uri="{FF2B5EF4-FFF2-40B4-BE49-F238E27FC236}">
                <a16:creationId xmlns:a16="http://schemas.microsoft.com/office/drawing/2014/main" id="{728C63CC-6E5C-4927-B184-BD5AEB1EE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69"/>
            <a:ext cx="12192000" cy="51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" id="4" name="slide4">
            <a:extLst>
              <a:ext uri="{FF2B5EF4-FFF2-40B4-BE49-F238E27FC236}">
                <a16:creationId xmlns:a16="http://schemas.microsoft.com/office/drawing/2014/main" id="{EA28F98F-7B26-4137-A15D-97B335CD71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69"/>
            <a:ext cx="12192000" cy="51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936C5171-E742-4959-94E7-B88AB4DE59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69"/>
            <a:ext cx="12192000" cy="47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2023-05-25T11:23:14Z</dcterms:created>
  <dcterms:modified xsi:type="dcterms:W3CDTF">2023-05-25T11:23:14Z</dcterms:modified>
</cp:coreProperties>
</file>