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3" r:id="rId13"/>
    <p:sldId id="2146847064" r:id="rId14"/>
    <p:sldId id="2146847065" r:id="rId15"/>
    <p:sldId id="268" r:id="rId16"/>
    <p:sldId id="2146847055" r:id="rId17"/>
    <p:sldId id="269" r:id="rId18"/>
    <p:sldId id="2146847059" r:id="rId19"/>
    <p:sldId id="2146847060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ulya12Utkarsh/IBM-skillsbuil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67324" y="1255972"/>
            <a:ext cx="1272664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NUTRITION AGENT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Atulya Utkarsh, Shiv Nadar Institute of Eminence,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642E8-30A8-BE58-5F2E-54E67401D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918126-A4C3-EA7B-191C-93F99B29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2116DE-FECC-37D3-BBE6-6F6D9B1E8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050" y="1321414"/>
            <a:ext cx="5135189" cy="46736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2ACBB0-4B1F-7C0A-3CBC-66B960893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712" y="1468843"/>
            <a:ext cx="5334744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6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E3286-4A64-F330-CE1F-420411AC1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912178-9C85-8E0F-8539-38ACE3FD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BFBC96-F813-B772-5BB4-BBD56A163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781" y="1971442"/>
            <a:ext cx="11012437" cy="3334215"/>
          </a:xfrm>
        </p:spPr>
      </p:pic>
    </p:spTree>
    <p:extLst>
      <p:ext uri="{BB962C8B-B14F-4D97-AF65-F5344CB8AC3E}">
        <p14:creationId xmlns:p14="http://schemas.microsoft.com/office/powerpoint/2010/main" val="206260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/>
              <a:t>The development of the nutrition AI agent showcased both the potential and practicality of leveraging intelligent systems to support healthy decision-making. Through personalized guidance, real-time analysis, and accessible recommendations, the agent demonstrated strong effectiveness in improving user awareness of dietary choices and fostering sustainable nutrition habits.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dirty="0"/>
              <a:t>The agent should integrate local nutrition databases, cultural dietary norms, and user feedback for enriched personalization. Edge computing should be utilized to deploy lightweight inference models on mobile/IoT devices for faster, offline recommendations and reduced latency.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/>
              <a:t>USDA </a:t>
            </a:r>
            <a:r>
              <a:rPr lang="en-US" sz="2400" dirty="0" err="1"/>
              <a:t>FoodData</a:t>
            </a:r>
            <a:r>
              <a:rPr lang="en-US" sz="2400" dirty="0"/>
              <a:t> Central: A comprehensive U.S. government database offering detailed food composition data, including branded foods, legacy datasets, and nutrient profiles.</a:t>
            </a:r>
          </a:p>
          <a:p>
            <a:pPr marL="305435" indent="-305435"/>
            <a:r>
              <a:rPr lang="en-US" sz="2400" dirty="0" err="1"/>
              <a:t>FooDB</a:t>
            </a:r>
            <a:r>
              <a:rPr lang="en-US" sz="2400" dirty="0"/>
              <a:t>: A rich resource for food compound data, linking chemical properties, biological activities, and health effects across multiple databases.</a:t>
            </a:r>
          </a:p>
          <a:p>
            <a:pPr marL="305435" indent="-305435"/>
            <a:r>
              <a:rPr lang="en-US" sz="2400" dirty="0"/>
              <a:t>IBM cloud tutorials.</a:t>
            </a:r>
          </a:p>
          <a:p>
            <a:pPr marL="305435" indent="-305435"/>
            <a:r>
              <a:rPr lang="en-US" sz="2400" dirty="0">
                <a:hlinkClick r:id="rId2"/>
              </a:rPr>
              <a:t>https://github.com/Atulya12Utkarsh/IBM-skillsbuild</a:t>
            </a:r>
            <a:r>
              <a:rPr lang="en-US" sz="2400" dirty="0"/>
              <a:t> (</a:t>
            </a:r>
            <a:r>
              <a:rPr lang="en-US" sz="2400"/>
              <a:t>GitHub repository)</a:t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65A911-9C3E-1C8B-4E88-07F67B291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2" y="1163626"/>
            <a:ext cx="7253838" cy="5477189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FD1E3-3F0B-F884-44C3-5412CDC43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607" y="1232452"/>
            <a:ext cx="7333708" cy="5431829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1554A0-BED9-91A3-6889-9666AAFE8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348" y="1232452"/>
            <a:ext cx="8975861" cy="5513743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(Technology Used) </a:t>
            </a:r>
            <a:endParaRPr lang="en-US" b="1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553679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 In an era where health awareness is growing, individuals increasingly seek personalized  nutrition guidance. However, most existing tools provide generic diet plans, lack real-time adaptability, and fail to consider a person's holistic lifestyle, cultural preferences, allergies, and evolving health conditions. Furthermore, dieticians and nutritionists face limitations in scaling personalized consultations due to time and resource constraints.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57" y="851576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Generative AI presents a groundbreaking opportunity to revolutionize this space by enabling an intelligent, interactive, and adaptive virtual nutrition assistant. By leveraging natural language processing (NLP), multimodal understanding, and large-scale dietary databases, an AI-powered assistant can generate dynamic meal plans, recommend smart food swaps, and explain nutritional choices—all tailored to the individual.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/>
              <a:t>This project aims to develop “The Smartest AI Nutrition Assistant” using state-of-the-art generative AI </a:t>
            </a:r>
          </a:p>
          <a:p>
            <a:pPr marL="0" indent="0" algn="just">
              <a:buNone/>
            </a:pPr>
            <a:r>
              <a:rPr lang="en-US" sz="1800" dirty="0"/>
              <a:t>models that:  </a:t>
            </a:r>
          </a:p>
          <a:p>
            <a:pPr marL="0" indent="0" algn="just">
              <a:buNone/>
            </a:pPr>
            <a:r>
              <a:rPr lang="en-US" sz="1800" dirty="0"/>
              <a:t> Understand user inputs via text, voice, or image (e.g., food photos, grocery labels)  </a:t>
            </a:r>
          </a:p>
          <a:p>
            <a:pPr marL="0" indent="0" algn="just">
              <a:buNone/>
            </a:pPr>
            <a:r>
              <a:rPr lang="en-US" sz="1800" dirty="0"/>
              <a:t> Generate personalized meal plans based on health goals, medical conditions, fitness routines, </a:t>
            </a:r>
          </a:p>
          <a:p>
            <a:pPr marL="0" indent="0" algn="just">
              <a:buNone/>
            </a:pPr>
            <a:r>
              <a:rPr lang="en-US" sz="1800" dirty="0"/>
              <a:t>and preferences  </a:t>
            </a:r>
          </a:p>
          <a:p>
            <a:pPr marL="0" indent="0" algn="just">
              <a:buNone/>
            </a:pPr>
            <a:r>
              <a:rPr lang="en-US" sz="1800" dirty="0"/>
              <a:t> Offer contextual explanations (e.g., “Why is this food better?”)  </a:t>
            </a:r>
          </a:p>
          <a:p>
            <a:pPr marL="0" indent="0" algn="just">
              <a:buNone/>
            </a:pPr>
            <a:r>
              <a:rPr lang="en-US" sz="1800" dirty="0"/>
              <a:t> Adapt suggestions dynamically with continuous feedback  </a:t>
            </a:r>
          </a:p>
          <a:p>
            <a:pPr marL="0" indent="0" algn="just">
              <a:buNone/>
            </a:pPr>
            <a:r>
              <a:rPr lang="en-US" sz="1800" dirty="0"/>
              <a:t>By integrating health data, food databases, and LLM-powered reasoning, the solution will bridge the gap between one-size-fits-all diet apps and in-person nutrition counselling—delivering an AI that thinks, learns, and cares like a real nutrition expert.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b="1" dirty="0">
                <a:ea typeface="+mn-lt"/>
                <a:cs typeface="+mn-lt"/>
              </a:rPr>
              <a:t>Data Input:</a:t>
            </a:r>
            <a:endParaRPr lang="en-IN" sz="2400" dirty="0"/>
          </a:p>
          <a:p>
            <a:pPr marL="629920" lvl="1" indent="-305435"/>
            <a:r>
              <a:rPr lang="en-IN" sz="2400" dirty="0">
                <a:ea typeface="+mn-lt"/>
                <a:cs typeface="+mn-lt"/>
              </a:rPr>
              <a:t>The model takes a variety of input related to the user, such as age, gender, food preferences, goals, weight and height</a:t>
            </a:r>
            <a:endParaRPr lang="en-IN" sz="2400" dirty="0"/>
          </a:p>
          <a:p>
            <a:pPr marL="305435" indent="-305435"/>
            <a:r>
              <a:rPr lang="en-IN" sz="2400" b="1" dirty="0">
                <a:ea typeface="+mn-lt"/>
                <a:cs typeface="+mn-lt"/>
              </a:rPr>
              <a:t>Training Process:</a:t>
            </a:r>
            <a:endParaRPr lang="en-IN" sz="2400" dirty="0"/>
          </a:p>
          <a:p>
            <a:pPr marL="629920" lvl="1" indent="-305435"/>
            <a:r>
              <a:rPr lang="en-IN" sz="2400" dirty="0">
                <a:ea typeface="+mn-lt"/>
                <a:cs typeface="+mn-lt"/>
              </a:rPr>
              <a:t>The model is trained on data from several health studies over the internet which gives it a large amount of data for people of all ages to make predictions accurately.</a:t>
            </a:r>
            <a:endParaRPr lang="en-IN" sz="2400" dirty="0"/>
          </a:p>
          <a:p>
            <a:pPr marL="305435" indent="-305435"/>
            <a:r>
              <a:rPr lang="en-IN" sz="2400" b="1" dirty="0">
                <a:ea typeface="+mn-lt"/>
                <a:cs typeface="+mn-lt"/>
              </a:rPr>
              <a:t>Prediction Process:</a:t>
            </a:r>
            <a:endParaRPr lang="en-IN" sz="2400" dirty="0"/>
          </a:p>
          <a:p>
            <a:pPr marL="629435" lvl="1" indent="-305435"/>
            <a:r>
              <a:rPr lang="en-IN" sz="2400" dirty="0"/>
              <a:t>The model </a:t>
            </a:r>
            <a:r>
              <a:rPr lang="en-IN" sz="2400" dirty="0" err="1"/>
              <a:t>analyzes</a:t>
            </a:r>
            <a:r>
              <a:rPr lang="en-IN" sz="2400" dirty="0"/>
              <a:t> the training data to accurately predict a suitable training plan for the user.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E74B5C3-D7BE-05B9-9DC1-C4A23F6ED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890" y="1232452"/>
            <a:ext cx="9427899" cy="5036699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DC7C1-92C5-D3F8-089E-A80C6C71D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10C795-DEC3-8768-15BF-C632B2A7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78DF63-8219-82B7-B78C-65AA86442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522" y="1232452"/>
            <a:ext cx="9078003" cy="4990978"/>
          </a:xfrm>
        </p:spPr>
      </p:pic>
    </p:spTree>
    <p:extLst>
      <p:ext uri="{BB962C8B-B14F-4D97-AF65-F5344CB8AC3E}">
        <p14:creationId xmlns:p14="http://schemas.microsoft.com/office/powerpoint/2010/main" val="211204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C6FD5-D469-C96A-6AA2-51E27215F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81150A-7389-CB0C-51C8-7F9BE789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DF14DCA-9465-48FA-1429-32D54931C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845" y="1341079"/>
            <a:ext cx="4859923" cy="46736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AC51DA-487B-1449-CB61-F61958B78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419" y="1068784"/>
            <a:ext cx="6534461" cy="497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66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1100</TotalTime>
  <Words>577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PowerPoint Presentation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Atulya Utkarsh</cp:lastModifiedBy>
  <cp:revision>31</cp:revision>
  <dcterms:created xsi:type="dcterms:W3CDTF">2021-05-26T16:50:10Z</dcterms:created>
  <dcterms:modified xsi:type="dcterms:W3CDTF">2025-08-04T14:16:56Z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