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66" r:id="rId4"/>
    <p:sldId id="262" r:id="rId5"/>
    <p:sldId id="263" r:id="rId6"/>
    <p:sldId id="264" r:id="rId7"/>
    <p:sldId id="267" r:id="rId8"/>
    <p:sldId id="268" r:id="rId9"/>
    <p:sldId id="269" r:id="rId10"/>
    <p:sldId id="271" r:id="rId11"/>
    <p:sldId id="275" r:id="rId12"/>
    <p:sldId id="338" r:id="rId13"/>
    <p:sldId id="339" r:id="rId14"/>
    <p:sldId id="276" r:id="rId15"/>
    <p:sldId id="341" r:id="rId16"/>
    <p:sldId id="308" r:id="rId17"/>
    <p:sldId id="309" r:id="rId18"/>
    <p:sldId id="310"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259" r:id="rId33"/>
    <p:sldId id="325" r:id="rId34"/>
    <p:sldId id="261" r:id="rId35"/>
    <p:sldId id="326" r:id="rId36"/>
    <p:sldId id="327" r:id="rId37"/>
    <p:sldId id="270" r:id="rId38"/>
    <p:sldId id="272" r:id="rId39"/>
    <p:sldId id="328" r:id="rId40"/>
    <p:sldId id="273" r:id="rId41"/>
    <p:sldId id="329" r:id="rId42"/>
    <p:sldId id="330" r:id="rId43"/>
    <p:sldId id="331" r:id="rId44"/>
    <p:sldId id="332" r:id="rId45"/>
    <p:sldId id="340" r:id="rId46"/>
    <p:sldId id="336" r:id="rId47"/>
    <p:sldId id="333" r:id="rId48"/>
    <p:sldId id="334" r:id="rId49"/>
    <p:sldId id="337" r:id="rId50"/>
    <p:sldId id="33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2F372-1211-4846-A3CC-398BE3473F6B}" v="21" dt="2023-05-22T12:54:56.151"/>
    <p1510:client id="{C6F9C067-49D6-4118-846C-1D206B4A5BB7}" v="465" dt="2023-05-22T09:26:46.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jmen Weber" userId="58c5628d-91bd-4784-9904-c566fd82da19" providerId="ADAL" clId="{C6F9C067-49D6-4118-846C-1D206B4A5BB7}"/>
    <pc:docChg chg="undo redo custSel addSld delSld modSld">
      <pc:chgData name="Tijmen Weber" userId="58c5628d-91bd-4784-9904-c566fd82da19" providerId="ADAL" clId="{C6F9C067-49D6-4118-846C-1D206B4A5BB7}" dt="2023-05-22T09:32:24.010" v="7566" actId="20577"/>
      <pc:docMkLst>
        <pc:docMk/>
      </pc:docMkLst>
      <pc:sldChg chg="modSp new mod">
        <pc:chgData name="Tijmen Weber" userId="58c5628d-91bd-4784-9904-c566fd82da19" providerId="ADAL" clId="{C6F9C067-49D6-4118-846C-1D206B4A5BB7}" dt="2023-05-19T10:19:21.641" v="55" actId="20577"/>
        <pc:sldMkLst>
          <pc:docMk/>
          <pc:sldMk cId="4198899779" sldId="256"/>
        </pc:sldMkLst>
        <pc:spChg chg="mod">
          <ac:chgData name="Tijmen Weber" userId="58c5628d-91bd-4784-9904-c566fd82da19" providerId="ADAL" clId="{C6F9C067-49D6-4118-846C-1D206B4A5BB7}" dt="2023-05-19T10:19:21.641" v="55" actId="20577"/>
          <ac:spMkLst>
            <pc:docMk/>
            <pc:sldMk cId="4198899779" sldId="256"/>
            <ac:spMk id="2" creationId="{876FD259-C6B7-2C91-3ECD-B9586FD8683F}"/>
          </ac:spMkLst>
        </pc:spChg>
      </pc:sldChg>
      <pc:sldChg chg="modSp add modAnim">
        <pc:chgData name="Tijmen Weber" userId="58c5628d-91bd-4784-9904-c566fd82da19" providerId="ADAL" clId="{C6F9C067-49D6-4118-846C-1D206B4A5BB7}" dt="2023-05-19T10:20:19.464" v="222" actId="20577"/>
        <pc:sldMkLst>
          <pc:docMk/>
          <pc:sldMk cId="877558177" sldId="257"/>
        </pc:sldMkLst>
        <pc:spChg chg="mod">
          <ac:chgData name="Tijmen Weber" userId="58c5628d-91bd-4784-9904-c566fd82da19" providerId="ADAL" clId="{C6F9C067-49D6-4118-846C-1D206B4A5BB7}" dt="2023-05-19T10:20:19.464" v="222" actId="20577"/>
          <ac:spMkLst>
            <pc:docMk/>
            <pc:sldMk cId="877558177" sldId="257"/>
            <ac:spMk id="3" creationId="{00000000-0000-0000-0000-000000000000}"/>
          </ac:spMkLst>
        </pc:spChg>
      </pc:sldChg>
      <pc:sldChg chg="add">
        <pc:chgData name="Tijmen Weber" userId="58c5628d-91bd-4784-9904-c566fd82da19" providerId="ADAL" clId="{C6F9C067-49D6-4118-846C-1D206B4A5BB7}" dt="2023-05-19T15:01:04.856" v="4399"/>
        <pc:sldMkLst>
          <pc:docMk/>
          <pc:sldMk cId="4264049420" sldId="259"/>
        </pc:sldMkLst>
      </pc:sldChg>
      <pc:sldChg chg="modSp add modAnim">
        <pc:chgData name="Tijmen Weber" userId="58c5628d-91bd-4784-9904-c566fd82da19" providerId="ADAL" clId="{C6F9C067-49D6-4118-846C-1D206B4A5BB7}" dt="2023-05-19T15:01:46.949" v="4499" actId="20577"/>
        <pc:sldMkLst>
          <pc:docMk/>
          <pc:sldMk cId="4261272064" sldId="261"/>
        </pc:sldMkLst>
        <pc:spChg chg="mod">
          <ac:chgData name="Tijmen Weber" userId="58c5628d-91bd-4784-9904-c566fd82da19" providerId="ADAL" clId="{C6F9C067-49D6-4118-846C-1D206B4A5BB7}" dt="2023-05-19T15:01:46.949" v="4499" actId="20577"/>
          <ac:spMkLst>
            <pc:docMk/>
            <pc:sldMk cId="4261272064" sldId="261"/>
            <ac:spMk id="3" creationId="{00000000-0000-0000-0000-000000000000}"/>
          </ac:spMkLst>
        </pc:spChg>
      </pc:sldChg>
      <pc:sldChg chg="add">
        <pc:chgData name="Tijmen Weber" userId="58c5628d-91bd-4784-9904-c566fd82da19" providerId="ADAL" clId="{C6F9C067-49D6-4118-846C-1D206B4A5BB7}" dt="2023-05-19T10:24:05.449" v="224"/>
        <pc:sldMkLst>
          <pc:docMk/>
          <pc:sldMk cId="1378170766" sldId="262"/>
        </pc:sldMkLst>
      </pc:sldChg>
      <pc:sldChg chg="add">
        <pc:chgData name="Tijmen Weber" userId="58c5628d-91bd-4784-9904-c566fd82da19" providerId="ADAL" clId="{C6F9C067-49D6-4118-846C-1D206B4A5BB7}" dt="2023-05-19T10:31:13.233" v="225"/>
        <pc:sldMkLst>
          <pc:docMk/>
          <pc:sldMk cId="2255535642" sldId="263"/>
        </pc:sldMkLst>
      </pc:sldChg>
      <pc:sldChg chg="add">
        <pc:chgData name="Tijmen Weber" userId="58c5628d-91bd-4784-9904-c566fd82da19" providerId="ADAL" clId="{C6F9C067-49D6-4118-846C-1D206B4A5BB7}" dt="2023-05-19T10:31:13.233" v="225"/>
        <pc:sldMkLst>
          <pc:docMk/>
          <pc:sldMk cId="1151050010" sldId="264"/>
        </pc:sldMkLst>
      </pc:sldChg>
      <pc:sldChg chg="add">
        <pc:chgData name="Tijmen Weber" userId="58c5628d-91bd-4784-9904-c566fd82da19" providerId="ADAL" clId="{C6F9C067-49D6-4118-846C-1D206B4A5BB7}" dt="2023-05-19T10:24:01.148" v="223"/>
        <pc:sldMkLst>
          <pc:docMk/>
          <pc:sldMk cId="3170816132" sldId="266"/>
        </pc:sldMkLst>
      </pc:sldChg>
      <pc:sldChg chg="add">
        <pc:chgData name="Tijmen Weber" userId="58c5628d-91bd-4784-9904-c566fd82da19" providerId="ADAL" clId="{C6F9C067-49D6-4118-846C-1D206B4A5BB7}" dt="2023-05-19T10:31:13.233" v="225"/>
        <pc:sldMkLst>
          <pc:docMk/>
          <pc:sldMk cId="475046921" sldId="267"/>
        </pc:sldMkLst>
      </pc:sldChg>
      <pc:sldChg chg="add">
        <pc:chgData name="Tijmen Weber" userId="58c5628d-91bd-4784-9904-c566fd82da19" providerId="ADAL" clId="{C6F9C067-49D6-4118-846C-1D206B4A5BB7}" dt="2023-05-19T10:32:02.586" v="226"/>
        <pc:sldMkLst>
          <pc:docMk/>
          <pc:sldMk cId="1348874650" sldId="268"/>
        </pc:sldMkLst>
      </pc:sldChg>
      <pc:sldChg chg="add">
        <pc:chgData name="Tijmen Weber" userId="58c5628d-91bd-4784-9904-c566fd82da19" providerId="ADAL" clId="{C6F9C067-49D6-4118-846C-1D206B4A5BB7}" dt="2023-05-19T10:32:02.586" v="226"/>
        <pc:sldMkLst>
          <pc:docMk/>
          <pc:sldMk cId="3175557547" sldId="269"/>
        </pc:sldMkLst>
      </pc:sldChg>
      <pc:sldChg chg="add">
        <pc:chgData name="Tijmen Weber" userId="58c5628d-91bd-4784-9904-c566fd82da19" providerId="ADAL" clId="{C6F9C067-49D6-4118-846C-1D206B4A5BB7}" dt="2023-05-19T15:05:15.420" v="4679"/>
        <pc:sldMkLst>
          <pc:docMk/>
          <pc:sldMk cId="3367869268" sldId="270"/>
        </pc:sldMkLst>
      </pc:sldChg>
      <pc:sldChg chg="add">
        <pc:chgData name="Tijmen Weber" userId="58c5628d-91bd-4784-9904-c566fd82da19" providerId="ADAL" clId="{C6F9C067-49D6-4118-846C-1D206B4A5BB7}" dt="2023-05-19T10:32:32.185" v="227"/>
        <pc:sldMkLst>
          <pc:docMk/>
          <pc:sldMk cId="2206649448" sldId="271"/>
        </pc:sldMkLst>
      </pc:sldChg>
      <pc:sldChg chg="add">
        <pc:chgData name="Tijmen Weber" userId="58c5628d-91bd-4784-9904-c566fd82da19" providerId="ADAL" clId="{C6F9C067-49D6-4118-846C-1D206B4A5BB7}" dt="2023-05-19T15:05:15.420" v="4679"/>
        <pc:sldMkLst>
          <pc:docMk/>
          <pc:sldMk cId="3509530387" sldId="272"/>
        </pc:sldMkLst>
      </pc:sldChg>
      <pc:sldChg chg="add">
        <pc:chgData name="Tijmen Weber" userId="58c5628d-91bd-4784-9904-c566fd82da19" providerId="ADAL" clId="{C6F9C067-49D6-4118-846C-1D206B4A5BB7}" dt="2023-05-19T15:05:20.039" v="4680"/>
        <pc:sldMkLst>
          <pc:docMk/>
          <pc:sldMk cId="763879648" sldId="273"/>
        </pc:sldMkLst>
      </pc:sldChg>
      <pc:sldChg chg="add">
        <pc:chgData name="Tijmen Weber" userId="58c5628d-91bd-4784-9904-c566fd82da19" providerId="ADAL" clId="{C6F9C067-49D6-4118-846C-1D206B4A5BB7}" dt="2023-05-19T10:32:32.185" v="227"/>
        <pc:sldMkLst>
          <pc:docMk/>
          <pc:sldMk cId="3834372114" sldId="275"/>
        </pc:sldMkLst>
      </pc:sldChg>
      <pc:sldChg chg="modSp new mod">
        <pc:chgData name="Tijmen Weber" userId="58c5628d-91bd-4784-9904-c566fd82da19" providerId="ADAL" clId="{C6F9C067-49D6-4118-846C-1D206B4A5BB7}" dt="2023-05-19T10:35:39.999" v="253" actId="20577"/>
        <pc:sldMkLst>
          <pc:docMk/>
          <pc:sldMk cId="626170103" sldId="276"/>
        </pc:sldMkLst>
        <pc:spChg chg="mod">
          <ac:chgData name="Tijmen Weber" userId="58c5628d-91bd-4784-9904-c566fd82da19" providerId="ADAL" clId="{C6F9C067-49D6-4118-846C-1D206B4A5BB7}" dt="2023-05-19T10:35:39.999" v="253" actId="20577"/>
          <ac:spMkLst>
            <pc:docMk/>
            <pc:sldMk cId="626170103" sldId="276"/>
            <ac:spMk id="2" creationId="{D2CB30CE-8FB5-41CA-2253-C6CDD029C078}"/>
          </ac:spMkLst>
        </pc:spChg>
      </pc:sldChg>
      <pc:sldChg chg="add">
        <pc:chgData name="Tijmen Weber" userId="58c5628d-91bd-4784-9904-c566fd82da19" providerId="ADAL" clId="{C6F9C067-49D6-4118-846C-1D206B4A5BB7}" dt="2023-05-19T10:36:11.417" v="255"/>
        <pc:sldMkLst>
          <pc:docMk/>
          <pc:sldMk cId="173880413" sldId="308"/>
        </pc:sldMkLst>
      </pc:sldChg>
      <pc:sldChg chg="add">
        <pc:chgData name="Tijmen Weber" userId="58c5628d-91bd-4784-9904-c566fd82da19" providerId="ADAL" clId="{C6F9C067-49D6-4118-846C-1D206B4A5BB7}" dt="2023-05-19T10:36:06.862" v="254"/>
        <pc:sldMkLst>
          <pc:docMk/>
          <pc:sldMk cId="3395544513" sldId="309"/>
        </pc:sldMkLst>
      </pc:sldChg>
      <pc:sldChg chg="modSp add mod">
        <pc:chgData name="Tijmen Weber" userId="58c5628d-91bd-4784-9904-c566fd82da19" providerId="ADAL" clId="{C6F9C067-49D6-4118-846C-1D206B4A5BB7}" dt="2023-05-19T10:36:28.375" v="263" actId="20577"/>
        <pc:sldMkLst>
          <pc:docMk/>
          <pc:sldMk cId="4274837943" sldId="310"/>
        </pc:sldMkLst>
        <pc:spChg chg="mod">
          <ac:chgData name="Tijmen Weber" userId="58c5628d-91bd-4784-9904-c566fd82da19" providerId="ADAL" clId="{C6F9C067-49D6-4118-846C-1D206B4A5BB7}" dt="2023-05-19T10:36:28.375" v="263" actId="20577"/>
          <ac:spMkLst>
            <pc:docMk/>
            <pc:sldMk cId="4274837943" sldId="310"/>
            <ac:spMk id="3" creationId="{00000000-0000-0000-0000-000000000000}"/>
          </ac:spMkLst>
        </pc:spChg>
      </pc:sldChg>
      <pc:sldChg chg="add del">
        <pc:chgData name="Tijmen Weber" userId="58c5628d-91bd-4784-9904-c566fd82da19" providerId="ADAL" clId="{C6F9C067-49D6-4118-846C-1D206B4A5BB7}" dt="2023-05-19T10:37:06.266" v="269" actId="47"/>
        <pc:sldMkLst>
          <pc:docMk/>
          <pc:sldMk cId="1712546562" sldId="311"/>
        </pc:sldMkLst>
      </pc:sldChg>
      <pc:sldChg chg="addSp modSp add mod">
        <pc:chgData name="Tijmen Weber" userId="58c5628d-91bd-4784-9904-c566fd82da19" providerId="ADAL" clId="{C6F9C067-49D6-4118-846C-1D206B4A5BB7}" dt="2023-05-19T10:37:35.763" v="319" actId="1076"/>
        <pc:sldMkLst>
          <pc:docMk/>
          <pc:sldMk cId="3383252421" sldId="312"/>
        </pc:sldMkLst>
        <pc:spChg chg="add mod">
          <ac:chgData name="Tijmen Weber" userId="58c5628d-91bd-4784-9904-c566fd82da19" providerId="ADAL" clId="{C6F9C067-49D6-4118-846C-1D206B4A5BB7}" dt="2023-05-19T10:37:35.763" v="319" actId="1076"/>
          <ac:spMkLst>
            <pc:docMk/>
            <pc:sldMk cId="3383252421" sldId="312"/>
            <ac:spMk id="3" creationId="{A30583F5-C74D-789E-60C9-46C4FDADA8F7}"/>
          </ac:spMkLst>
        </pc:spChg>
        <pc:spChg chg="mod">
          <ac:chgData name="Tijmen Weber" userId="58c5628d-91bd-4784-9904-c566fd82da19" providerId="ADAL" clId="{C6F9C067-49D6-4118-846C-1D206B4A5BB7}" dt="2023-05-19T10:37:12.663" v="270" actId="1076"/>
          <ac:spMkLst>
            <pc:docMk/>
            <pc:sldMk cId="3383252421" sldId="312"/>
            <ac:spMk id="6" creationId="{00000000-0000-0000-0000-000000000000}"/>
          </ac:spMkLst>
        </pc:spChg>
        <pc:graphicFrameChg chg="mod">
          <ac:chgData name="Tijmen Weber" userId="58c5628d-91bd-4784-9904-c566fd82da19" providerId="ADAL" clId="{C6F9C067-49D6-4118-846C-1D206B4A5BB7}" dt="2023-05-19T10:37:12.663" v="270" actId="1076"/>
          <ac:graphicFrameMkLst>
            <pc:docMk/>
            <pc:sldMk cId="3383252421" sldId="312"/>
            <ac:graphicFrameMk id="5" creationId="{00000000-0000-0000-0000-000000000000}"/>
          </ac:graphicFrameMkLst>
        </pc:graphicFrameChg>
      </pc:sldChg>
      <pc:sldChg chg="add">
        <pc:chgData name="Tijmen Weber" userId="58c5628d-91bd-4784-9904-c566fd82da19" providerId="ADAL" clId="{C6F9C067-49D6-4118-846C-1D206B4A5BB7}" dt="2023-05-19T10:36:47.528" v="264"/>
        <pc:sldMkLst>
          <pc:docMk/>
          <pc:sldMk cId="4282194157" sldId="313"/>
        </pc:sldMkLst>
      </pc:sldChg>
      <pc:sldChg chg="addSp modSp new mod modAnim">
        <pc:chgData name="Tijmen Weber" userId="58c5628d-91bd-4784-9904-c566fd82da19" providerId="ADAL" clId="{C6F9C067-49D6-4118-846C-1D206B4A5BB7}" dt="2023-05-22T09:19:29.558" v="6771"/>
        <pc:sldMkLst>
          <pc:docMk/>
          <pc:sldMk cId="2967729076" sldId="314"/>
        </pc:sldMkLst>
        <pc:spChg chg="mod">
          <ac:chgData name="Tijmen Weber" userId="58c5628d-91bd-4784-9904-c566fd82da19" providerId="ADAL" clId="{C6F9C067-49D6-4118-846C-1D206B4A5BB7}" dt="2023-05-19T10:37:51.703" v="333" actId="20577"/>
          <ac:spMkLst>
            <pc:docMk/>
            <pc:sldMk cId="2967729076" sldId="314"/>
            <ac:spMk id="2" creationId="{0F3E0228-8B50-022D-D444-B859D9D27831}"/>
          </ac:spMkLst>
        </pc:spChg>
        <pc:spChg chg="mod">
          <ac:chgData name="Tijmen Weber" userId="58c5628d-91bd-4784-9904-c566fd82da19" providerId="ADAL" clId="{C6F9C067-49D6-4118-846C-1D206B4A5BB7}" dt="2023-05-19T10:54:14.006" v="707" actId="20577"/>
          <ac:spMkLst>
            <pc:docMk/>
            <pc:sldMk cId="2967729076" sldId="314"/>
            <ac:spMk id="3" creationId="{C1551984-B9CE-CC54-A506-68DB58B1C6D5}"/>
          </ac:spMkLst>
        </pc:spChg>
        <pc:picChg chg="add mod">
          <ac:chgData name="Tijmen Weber" userId="58c5628d-91bd-4784-9904-c566fd82da19" providerId="ADAL" clId="{C6F9C067-49D6-4118-846C-1D206B4A5BB7}" dt="2023-05-19T10:50:04.585" v="355" actId="27614"/>
          <ac:picMkLst>
            <pc:docMk/>
            <pc:sldMk cId="2967729076" sldId="314"/>
            <ac:picMk id="5" creationId="{38733624-FD6A-779E-4F2D-9EC27C3A807C}"/>
          </ac:picMkLst>
        </pc:picChg>
      </pc:sldChg>
      <pc:sldChg chg="modSp new mod modAnim">
        <pc:chgData name="Tijmen Weber" userId="58c5628d-91bd-4784-9904-c566fd82da19" providerId="ADAL" clId="{C6F9C067-49D6-4118-846C-1D206B4A5BB7}" dt="2023-05-22T09:19:38.919" v="6772"/>
        <pc:sldMkLst>
          <pc:docMk/>
          <pc:sldMk cId="2338014742" sldId="315"/>
        </pc:sldMkLst>
        <pc:spChg chg="mod">
          <ac:chgData name="Tijmen Weber" userId="58c5628d-91bd-4784-9904-c566fd82da19" providerId="ADAL" clId="{C6F9C067-49D6-4118-846C-1D206B4A5BB7}" dt="2023-05-19T10:59:39.214" v="721" actId="20577"/>
          <ac:spMkLst>
            <pc:docMk/>
            <pc:sldMk cId="2338014742" sldId="315"/>
            <ac:spMk id="2" creationId="{619B9906-F9C1-1FEC-AB77-9C3E6DD09A0F}"/>
          </ac:spMkLst>
        </pc:spChg>
        <pc:spChg chg="mod">
          <ac:chgData name="Tijmen Weber" userId="58c5628d-91bd-4784-9904-c566fd82da19" providerId="ADAL" clId="{C6F9C067-49D6-4118-846C-1D206B4A5BB7}" dt="2023-05-19T11:10:04.778" v="926" actId="120"/>
          <ac:spMkLst>
            <pc:docMk/>
            <pc:sldMk cId="2338014742" sldId="315"/>
            <ac:spMk id="3" creationId="{CF232A3D-F709-4ED5-F8A6-B0A29E0B9F82}"/>
          </ac:spMkLst>
        </pc:spChg>
      </pc:sldChg>
      <pc:sldChg chg="modSp new mod modAnim modNotesTx">
        <pc:chgData name="Tijmen Weber" userId="58c5628d-91bd-4784-9904-c566fd82da19" providerId="ADAL" clId="{C6F9C067-49D6-4118-846C-1D206B4A5BB7}" dt="2023-05-22T09:19:47.321" v="6773"/>
        <pc:sldMkLst>
          <pc:docMk/>
          <pc:sldMk cId="4034263559" sldId="316"/>
        </pc:sldMkLst>
        <pc:spChg chg="mod">
          <ac:chgData name="Tijmen Weber" userId="58c5628d-91bd-4784-9904-c566fd82da19" providerId="ADAL" clId="{C6F9C067-49D6-4118-846C-1D206B4A5BB7}" dt="2023-05-19T11:10:21.925" v="960" actId="20577"/>
          <ac:spMkLst>
            <pc:docMk/>
            <pc:sldMk cId="4034263559" sldId="316"/>
            <ac:spMk id="2" creationId="{65EA1FD7-BB03-6B91-1020-C89050153FA2}"/>
          </ac:spMkLst>
        </pc:spChg>
        <pc:spChg chg="mod">
          <ac:chgData name="Tijmen Weber" userId="58c5628d-91bd-4784-9904-c566fd82da19" providerId="ADAL" clId="{C6F9C067-49D6-4118-846C-1D206B4A5BB7}" dt="2023-05-19T11:16:17.304" v="1464" actId="114"/>
          <ac:spMkLst>
            <pc:docMk/>
            <pc:sldMk cId="4034263559" sldId="316"/>
            <ac:spMk id="3" creationId="{D0BADF58-FB69-9369-D857-14F66CECA054}"/>
          </ac:spMkLst>
        </pc:spChg>
      </pc:sldChg>
      <pc:sldChg chg="addSp modSp new mod">
        <pc:chgData name="Tijmen Weber" userId="58c5628d-91bd-4784-9904-c566fd82da19" providerId="ADAL" clId="{C6F9C067-49D6-4118-846C-1D206B4A5BB7}" dt="2023-05-19T11:39:26.626" v="2176" actId="27636"/>
        <pc:sldMkLst>
          <pc:docMk/>
          <pc:sldMk cId="2570543578" sldId="317"/>
        </pc:sldMkLst>
        <pc:spChg chg="mod">
          <ac:chgData name="Tijmen Weber" userId="58c5628d-91bd-4784-9904-c566fd82da19" providerId="ADAL" clId="{C6F9C067-49D6-4118-846C-1D206B4A5BB7}" dt="2023-05-19T11:34:05.955" v="1773" actId="20577"/>
          <ac:spMkLst>
            <pc:docMk/>
            <pc:sldMk cId="2570543578" sldId="317"/>
            <ac:spMk id="2" creationId="{8C166AA8-01F7-6616-EEE1-CE561B32D0B9}"/>
          </ac:spMkLst>
        </pc:spChg>
        <pc:spChg chg="mod">
          <ac:chgData name="Tijmen Weber" userId="58c5628d-91bd-4784-9904-c566fd82da19" providerId="ADAL" clId="{C6F9C067-49D6-4118-846C-1D206B4A5BB7}" dt="2023-05-19T11:39:26.626" v="2176" actId="27636"/>
          <ac:spMkLst>
            <pc:docMk/>
            <pc:sldMk cId="2570543578" sldId="317"/>
            <ac:spMk id="3" creationId="{88CF10E4-3AA7-C174-4570-AF2EF161C966}"/>
          </ac:spMkLst>
        </pc:spChg>
        <pc:spChg chg="add mod">
          <ac:chgData name="Tijmen Weber" userId="58c5628d-91bd-4784-9904-c566fd82da19" providerId="ADAL" clId="{C6F9C067-49D6-4118-846C-1D206B4A5BB7}" dt="2023-05-19T11:33:58.084" v="1751" actId="20577"/>
          <ac:spMkLst>
            <pc:docMk/>
            <pc:sldMk cId="2570543578" sldId="317"/>
            <ac:spMk id="4" creationId="{38411F93-B2E5-5E19-E030-06F36D333303}"/>
          </ac:spMkLst>
        </pc:spChg>
      </pc:sldChg>
      <pc:sldChg chg="modSp add mod">
        <pc:chgData name="Tijmen Weber" userId="58c5628d-91bd-4784-9904-c566fd82da19" providerId="ADAL" clId="{C6F9C067-49D6-4118-846C-1D206B4A5BB7}" dt="2023-05-19T11:41:37.515" v="2431" actId="20577"/>
        <pc:sldMkLst>
          <pc:docMk/>
          <pc:sldMk cId="3590081376" sldId="318"/>
        </pc:sldMkLst>
        <pc:spChg chg="mod">
          <ac:chgData name="Tijmen Weber" userId="58c5628d-91bd-4784-9904-c566fd82da19" providerId="ADAL" clId="{C6F9C067-49D6-4118-846C-1D206B4A5BB7}" dt="2023-05-19T11:41:37.515" v="2431" actId="20577"/>
          <ac:spMkLst>
            <pc:docMk/>
            <pc:sldMk cId="3590081376" sldId="318"/>
            <ac:spMk id="3" creationId="{88CF10E4-3AA7-C174-4570-AF2EF161C966}"/>
          </ac:spMkLst>
        </pc:spChg>
      </pc:sldChg>
      <pc:sldChg chg="modSp add mod">
        <pc:chgData name="Tijmen Weber" userId="58c5628d-91bd-4784-9904-c566fd82da19" providerId="ADAL" clId="{C6F9C067-49D6-4118-846C-1D206B4A5BB7}" dt="2023-05-19T11:46:05.746" v="2712" actId="20577"/>
        <pc:sldMkLst>
          <pc:docMk/>
          <pc:sldMk cId="407207039" sldId="319"/>
        </pc:sldMkLst>
        <pc:spChg chg="mod">
          <ac:chgData name="Tijmen Weber" userId="58c5628d-91bd-4784-9904-c566fd82da19" providerId="ADAL" clId="{C6F9C067-49D6-4118-846C-1D206B4A5BB7}" dt="2023-05-19T11:46:05.746" v="2712" actId="20577"/>
          <ac:spMkLst>
            <pc:docMk/>
            <pc:sldMk cId="407207039" sldId="319"/>
            <ac:spMk id="3" creationId="{88CF10E4-3AA7-C174-4570-AF2EF161C966}"/>
          </ac:spMkLst>
        </pc:spChg>
      </pc:sldChg>
      <pc:sldChg chg="modSp new mod">
        <pc:chgData name="Tijmen Weber" userId="58c5628d-91bd-4784-9904-c566fd82da19" providerId="ADAL" clId="{C6F9C067-49D6-4118-846C-1D206B4A5BB7}" dt="2023-05-19T11:52:07.659" v="3354" actId="20577"/>
        <pc:sldMkLst>
          <pc:docMk/>
          <pc:sldMk cId="428342094" sldId="320"/>
        </pc:sldMkLst>
        <pc:spChg chg="mod">
          <ac:chgData name="Tijmen Weber" userId="58c5628d-91bd-4784-9904-c566fd82da19" providerId="ADAL" clId="{C6F9C067-49D6-4118-846C-1D206B4A5BB7}" dt="2023-05-19T11:48:21.968" v="2714"/>
          <ac:spMkLst>
            <pc:docMk/>
            <pc:sldMk cId="428342094" sldId="320"/>
            <ac:spMk id="2" creationId="{BF31D239-A8F9-727D-21CF-29D02F1E827D}"/>
          </ac:spMkLst>
        </pc:spChg>
        <pc:spChg chg="mod">
          <ac:chgData name="Tijmen Weber" userId="58c5628d-91bd-4784-9904-c566fd82da19" providerId="ADAL" clId="{C6F9C067-49D6-4118-846C-1D206B4A5BB7}" dt="2023-05-19T11:52:07.659" v="3354" actId="20577"/>
          <ac:spMkLst>
            <pc:docMk/>
            <pc:sldMk cId="428342094" sldId="320"/>
            <ac:spMk id="3" creationId="{ED350DE4-ED08-D2A0-9B4B-11AF388FAF71}"/>
          </ac:spMkLst>
        </pc:spChg>
      </pc:sldChg>
      <pc:sldChg chg="modSp add mod modNotesTx">
        <pc:chgData name="Tijmen Weber" userId="58c5628d-91bd-4784-9904-c566fd82da19" providerId="ADAL" clId="{C6F9C067-49D6-4118-846C-1D206B4A5BB7}" dt="2023-05-22T09:26:06.050" v="6905" actId="20577"/>
        <pc:sldMkLst>
          <pc:docMk/>
          <pc:sldMk cId="779103293" sldId="321"/>
        </pc:sldMkLst>
        <pc:spChg chg="mod">
          <ac:chgData name="Tijmen Weber" userId="58c5628d-91bd-4784-9904-c566fd82da19" providerId="ADAL" clId="{C6F9C067-49D6-4118-846C-1D206B4A5BB7}" dt="2023-05-19T13:28:44.615" v="3491" actId="20577"/>
          <ac:spMkLst>
            <pc:docMk/>
            <pc:sldMk cId="779103293" sldId="321"/>
            <ac:spMk id="3" creationId="{ED350DE4-ED08-D2A0-9B4B-11AF388FAF71}"/>
          </ac:spMkLst>
        </pc:spChg>
      </pc:sldChg>
      <pc:sldChg chg="modSp new mod modNotesTx">
        <pc:chgData name="Tijmen Weber" userId="58c5628d-91bd-4784-9904-c566fd82da19" providerId="ADAL" clId="{C6F9C067-49D6-4118-846C-1D206B4A5BB7}" dt="2023-05-19T14:52:38.622" v="4389" actId="20577"/>
        <pc:sldMkLst>
          <pc:docMk/>
          <pc:sldMk cId="1534630659" sldId="322"/>
        </pc:sldMkLst>
        <pc:spChg chg="mod">
          <ac:chgData name="Tijmen Weber" userId="58c5628d-91bd-4784-9904-c566fd82da19" providerId="ADAL" clId="{C6F9C067-49D6-4118-846C-1D206B4A5BB7}" dt="2023-05-19T13:29:58.032" v="3500" actId="20577"/>
          <ac:spMkLst>
            <pc:docMk/>
            <pc:sldMk cId="1534630659" sldId="322"/>
            <ac:spMk id="2" creationId="{69E6002E-8CBD-C28F-A83E-B858C6EEBB34}"/>
          </ac:spMkLst>
        </pc:spChg>
        <pc:spChg chg="mod">
          <ac:chgData name="Tijmen Weber" userId="58c5628d-91bd-4784-9904-c566fd82da19" providerId="ADAL" clId="{C6F9C067-49D6-4118-846C-1D206B4A5BB7}" dt="2023-05-19T14:52:38.622" v="4389" actId="20577"/>
          <ac:spMkLst>
            <pc:docMk/>
            <pc:sldMk cId="1534630659" sldId="322"/>
            <ac:spMk id="3" creationId="{A84C4F21-D06F-E0EC-4FF9-9F05D638B5DF}"/>
          </ac:spMkLst>
        </pc:spChg>
      </pc:sldChg>
      <pc:sldChg chg="modSp new mod modNotesTx">
        <pc:chgData name="Tijmen Weber" userId="58c5628d-91bd-4784-9904-c566fd82da19" providerId="ADAL" clId="{C6F9C067-49D6-4118-846C-1D206B4A5BB7}" dt="2023-05-19T14:55:13.966" v="4397" actId="20577"/>
        <pc:sldMkLst>
          <pc:docMk/>
          <pc:sldMk cId="3140600342" sldId="323"/>
        </pc:sldMkLst>
        <pc:spChg chg="mod">
          <ac:chgData name="Tijmen Weber" userId="58c5628d-91bd-4784-9904-c566fd82da19" providerId="ADAL" clId="{C6F9C067-49D6-4118-846C-1D206B4A5BB7}" dt="2023-05-19T13:37:06.291" v="3547" actId="20577"/>
          <ac:spMkLst>
            <pc:docMk/>
            <pc:sldMk cId="3140600342" sldId="323"/>
            <ac:spMk id="2" creationId="{4B6BCF82-E3D3-4C09-6F9B-D4B342876F6A}"/>
          </ac:spMkLst>
        </pc:spChg>
        <pc:spChg chg="mod">
          <ac:chgData name="Tijmen Weber" userId="58c5628d-91bd-4784-9904-c566fd82da19" providerId="ADAL" clId="{C6F9C067-49D6-4118-846C-1D206B4A5BB7}" dt="2023-05-19T14:55:13.966" v="4397" actId="20577"/>
          <ac:spMkLst>
            <pc:docMk/>
            <pc:sldMk cId="3140600342" sldId="323"/>
            <ac:spMk id="3" creationId="{17CA2D3A-4076-EF4E-6763-5EE00C8C96F2}"/>
          </ac:spMkLst>
        </pc:spChg>
      </pc:sldChg>
      <pc:sldChg chg="addSp delSp modSp new mod modClrScheme chgLayout">
        <pc:chgData name="Tijmen Weber" userId="58c5628d-91bd-4784-9904-c566fd82da19" providerId="ADAL" clId="{C6F9C067-49D6-4118-846C-1D206B4A5BB7}" dt="2023-05-19T15:01:14.253" v="4425" actId="20577"/>
        <pc:sldMkLst>
          <pc:docMk/>
          <pc:sldMk cId="2947035265" sldId="324"/>
        </pc:sldMkLst>
        <pc:spChg chg="del mod ord">
          <ac:chgData name="Tijmen Weber" userId="58c5628d-91bd-4784-9904-c566fd82da19" providerId="ADAL" clId="{C6F9C067-49D6-4118-846C-1D206B4A5BB7}" dt="2023-05-19T15:01:08.788" v="4400" actId="700"/>
          <ac:spMkLst>
            <pc:docMk/>
            <pc:sldMk cId="2947035265" sldId="324"/>
            <ac:spMk id="2" creationId="{3380A40E-35AB-B2E5-B303-01825744DEFB}"/>
          </ac:spMkLst>
        </pc:spChg>
        <pc:spChg chg="del mod ord">
          <ac:chgData name="Tijmen Weber" userId="58c5628d-91bd-4784-9904-c566fd82da19" providerId="ADAL" clId="{C6F9C067-49D6-4118-846C-1D206B4A5BB7}" dt="2023-05-19T15:01:08.788" v="4400" actId="700"/>
          <ac:spMkLst>
            <pc:docMk/>
            <pc:sldMk cId="2947035265" sldId="324"/>
            <ac:spMk id="3" creationId="{A74B04F0-99F5-3EAD-F91B-07320A2ADA98}"/>
          </ac:spMkLst>
        </pc:spChg>
        <pc:spChg chg="add mod ord">
          <ac:chgData name="Tijmen Weber" userId="58c5628d-91bd-4784-9904-c566fd82da19" providerId="ADAL" clId="{C6F9C067-49D6-4118-846C-1D206B4A5BB7}" dt="2023-05-19T15:01:14.253" v="4425" actId="20577"/>
          <ac:spMkLst>
            <pc:docMk/>
            <pc:sldMk cId="2947035265" sldId="324"/>
            <ac:spMk id="4" creationId="{EB98DBC2-8E55-B288-E5EB-1C564330F64B}"/>
          </ac:spMkLst>
        </pc:spChg>
        <pc:spChg chg="add mod ord">
          <ac:chgData name="Tijmen Weber" userId="58c5628d-91bd-4784-9904-c566fd82da19" providerId="ADAL" clId="{C6F9C067-49D6-4118-846C-1D206B4A5BB7}" dt="2023-05-19T15:01:08.788" v="4400" actId="700"/>
          <ac:spMkLst>
            <pc:docMk/>
            <pc:sldMk cId="2947035265" sldId="324"/>
            <ac:spMk id="5" creationId="{3D99919A-8BAE-BEA9-5CFC-B0C8CFBBC69A}"/>
          </ac:spMkLst>
        </pc:spChg>
      </pc:sldChg>
      <pc:sldChg chg="add modNotesTx">
        <pc:chgData name="Tijmen Weber" userId="58c5628d-91bd-4784-9904-c566fd82da19" providerId="ADAL" clId="{C6F9C067-49D6-4118-846C-1D206B4A5BB7}" dt="2023-05-19T15:02:53.781" v="4678" actId="20577"/>
        <pc:sldMkLst>
          <pc:docMk/>
          <pc:sldMk cId="479146875" sldId="325"/>
        </pc:sldMkLst>
      </pc:sldChg>
      <pc:sldChg chg="add">
        <pc:chgData name="Tijmen Weber" userId="58c5628d-91bd-4784-9904-c566fd82da19" providerId="ADAL" clId="{C6F9C067-49D6-4118-846C-1D206B4A5BB7}" dt="2023-05-19T15:05:15.420" v="4679"/>
        <pc:sldMkLst>
          <pc:docMk/>
          <pc:sldMk cId="2784360778" sldId="326"/>
        </pc:sldMkLst>
      </pc:sldChg>
      <pc:sldChg chg="add">
        <pc:chgData name="Tijmen Weber" userId="58c5628d-91bd-4784-9904-c566fd82da19" providerId="ADAL" clId="{C6F9C067-49D6-4118-846C-1D206B4A5BB7}" dt="2023-05-19T15:05:15.420" v="4679"/>
        <pc:sldMkLst>
          <pc:docMk/>
          <pc:sldMk cId="2356236143" sldId="327"/>
        </pc:sldMkLst>
      </pc:sldChg>
      <pc:sldChg chg="add">
        <pc:chgData name="Tijmen Weber" userId="58c5628d-91bd-4784-9904-c566fd82da19" providerId="ADAL" clId="{C6F9C067-49D6-4118-846C-1D206B4A5BB7}" dt="2023-05-19T15:05:15.420" v="4679"/>
        <pc:sldMkLst>
          <pc:docMk/>
          <pc:sldMk cId="1172722533" sldId="328"/>
        </pc:sldMkLst>
      </pc:sldChg>
      <pc:sldChg chg="add">
        <pc:chgData name="Tijmen Weber" userId="58c5628d-91bd-4784-9904-c566fd82da19" providerId="ADAL" clId="{C6F9C067-49D6-4118-846C-1D206B4A5BB7}" dt="2023-05-19T15:05:50.963" v="4681"/>
        <pc:sldMkLst>
          <pc:docMk/>
          <pc:sldMk cId="426563873" sldId="329"/>
        </pc:sldMkLst>
      </pc:sldChg>
      <pc:sldChg chg="add">
        <pc:chgData name="Tijmen Weber" userId="58c5628d-91bd-4784-9904-c566fd82da19" providerId="ADAL" clId="{C6F9C067-49D6-4118-846C-1D206B4A5BB7}" dt="2023-05-19T15:05:50.963" v="4681"/>
        <pc:sldMkLst>
          <pc:docMk/>
          <pc:sldMk cId="75289273" sldId="330"/>
        </pc:sldMkLst>
      </pc:sldChg>
      <pc:sldChg chg="add del">
        <pc:chgData name="Tijmen Weber" userId="58c5628d-91bd-4784-9904-c566fd82da19" providerId="ADAL" clId="{C6F9C067-49D6-4118-846C-1D206B4A5BB7}" dt="2023-05-19T15:06:16.937" v="4683"/>
        <pc:sldMkLst>
          <pc:docMk/>
          <pc:sldMk cId="2106058957" sldId="331"/>
        </pc:sldMkLst>
      </pc:sldChg>
      <pc:sldChg chg="modSp new mod">
        <pc:chgData name="Tijmen Weber" userId="58c5628d-91bd-4784-9904-c566fd82da19" providerId="ADAL" clId="{C6F9C067-49D6-4118-846C-1D206B4A5BB7}" dt="2023-05-19T16:08:03.867" v="5170" actId="20577"/>
        <pc:sldMkLst>
          <pc:docMk/>
          <pc:sldMk cId="2647745674" sldId="331"/>
        </pc:sldMkLst>
        <pc:spChg chg="mod">
          <ac:chgData name="Tijmen Weber" userId="58c5628d-91bd-4784-9904-c566fd82da19" providerId="ADAL" clId="{C6F9C067-49D6-4118-846C-1D206B4A5BB7}" dt="2023-05-19T15:14:08.997" v="4704" actId="20577"/>
          <ac:spMkLst>
            <pc:docMk/>
            <pc:sldMk cId="2647745674" sldId="331"/>
            <ac:spMk id="2" creationId="{17DC082F-BA48-06B7-44A0-027AADBBCDFB}"/>
          </ac:spMkLst>
        </pc:spChg>
        <pc:spChg chg="mod">
          <ac:chgData name="Tijmen Weber" userId="58c5628d-91bd-4784-9904-c566fd82da19" providerId="ADAL" clId="{C6F9C067-49D6-4118-846C-1D206B4A5BB7}" dt="2023-05-19T16:08:03.867" v="5170" actId="20577"/>
          <ac:spMkLst>
            <pc:docMk/>
            <pc:sldMk cId="2647745674" sldId="331"/>
            <ac:spMk id="3" creationId="{E4C1190B-F5B7-C157-50B2-5C5D620A31D6}"/>
          </ac:spMkLst>
        </pc:spChg>
      </pc:sldChg>
      <pc:sldChg chg="add del">
        <pc:chgData name="Tijmen Weber" userId="58c5628d-91bd-4784-9904-c566fd82da19" providerId="ADAL" clId="{C6F9C067-49D6-4118-846C-1D206B4A5BB7}" dt="2023-05-19T15:06:16.937" v="4683"/>
        <pc:sldMkLst>
          <pc:docMk/>
          <pc:sldMk cId="1191872522" sldId="332"/>
        </pc:sldMkLst>
      </pc:sldChg>
      <pc:sldChg chg="modSp new mod">
        <pc:chgData name="Tijmen Weber" userId="58c5628d-91bd-4784-9904-c566fd82da19" providerId="ADAL" clId="{C6F9C067-49D6-4118-846C-1D206B4A5BB7}" dt="2023-05-19T16:20:23.713" v="5600" actId="20577"/>
        <pc:sldMkLst>
          <pc:docMk/>
          <pc:sldMk cId="2980967780" sldId="332"/>
        </pc:sldMkLst>
        <pc:spChg chg="mod">
          <ac:chgData name="Tijmen Weber" userId="58c5628d-91bd-4784-9904-c566fd82da19" providerId="ADAL" clId="{C6F9C067-49D6-4118-846C-1D206B4A5BB7}" dt="2023-05-19T16:08:25.800" v="5188" actId="20577"/>
          <ac:spMkLst>
            <pc:docMk/>
            <pc:sldMk cId="2980967780" sldId="332"/>
            <ac:spMk id="2" creationId="{18744C8A-5268-F6CF-F417-07B9CC90DF4D}"/>
          </ac:spMkLst>
        </pc:spChg>
        <pc:spChg chg="mod">
          <ac:chgData name="Tijmen Weber" userId="58c5628d-91bd-4784-9904-c566fd82da19" providerId="ADAL" clId="{C6F9C067-49D6-4118-846C-1D206B4A5BB7}" dt="2023-05-19T16:20:23.713" v="5600" actId="20577"/>
          <ac:spMkLst>
            <pc:docMk/>
            <pc:sldMk cId="2980967780" sldId="332"/>
            <ac:spMk id="3" creationId="{47E4A9E5-C1A4-BBEE-A898-0D11DC5FC16C}"/>
          </ac:spMkLst>
        </pc:spChg>
      </pc:sldChg>
      <pc:sldChg chg="modSp new mod">
        <pc:chgData name="Tijmen Weber" userId="58c5628d-91bd-4784-9904-c566fd82da19" providerId="ADAL" clId="{C6F9C067-49D6-4118-846C-1D206B4A5BB7}" dt="2023-05-19T16:22:36.839" v="5769" actId="20577"/>
        <pc:sldMkLst>
          <pc:docMk/>
          <pc:sldMk cId="2165415164" sldId="333"/>
        </pc:sldMkLst>
        <pc:spChg chg="mod">
          <ac:chgData name="Tijmen Weber" userId="58c5628d-91bd-4784-9904-c566fd82da19" providerId="ADAL" clId="{C6F9C067-49D6-4118-846C-1D206B4A5BB7}" dt="2023-05-19T16:20:29.936" v="5618" actId="20577"/>
          <ac:spMkLst>
            <pc:docMk/>
            <pc:sldMk cId="2165415164" sldId="333"/>
            <ac:spMk id="2" creationId="{1D2A6DA4-50C2-C425-5B37-CCF477C16F03}"/>
          </ac:spMkLst>
        </pc:spChg>
        <pc:spChg chg="mod">
          <ac:chgData name="Tijmen Weber" userId="58c5628d-91bd-4784-9904-c566fd82da19" providerId="ADAL" clId="{C6F9C067-49D6-4118-846C-1D206B4A5BB7}" dt="2023-05-19T16:22:36.839" v="5769" actId="20577"/>
          <ac:spMkLst>
            <pc:docMk/>
            <pc:sldMk cId="2165415164" sldId="333"/>
            <ac:spMk id="3" creationId="{EA8BDB30-E0FD-D582-92A9-F089DBE59DFE}"/>
          </ac:spMkLst>
        </pc:spChg>
      </pc:sldChg>
      <pc:sldChg chg="modSp new mod modNotesTx">
        <pc:chgData name="Tijmen Weber" userId="58c5628d-91bd-4784-9904-c566fd82da19" providerId="ADAL" clId="{C6F9C067-49D6-4118-846C-1D206B4A5BB7}" dt="2023-05-19T16:53:45.510" v="6593" actId="20577"/>
        <pc:sldMkLst>
          <pc:docMk/>
          <pc:sldMk cId="2090754760" sldId="334"/>
        </pc:sldMkLst>
        <pc:spChg chg="mod">
          <ac:chgData name="Tijmen Weber" userId="58c5628d-91bd-4784-9904-c566fd82da19" providerId="ADAL" clId="{C6F9C067-49D6-4118-846C-1D206B4A5BB7}" dt="2023-05-19T16:29:28.496" v="5825" actId="20577"/>
          <ac:spMkLst>
            <pc:docMk/>
            <pc:sldMk cId="2090754760" sldId="334"/>
            <ac:spMk id="2" creationId="{EF6EF7A8-4AB4-51A4-FDF7-68790315B805}"/>
          </ac:spMkLst>
        </pc:spChg>
        <pc:spChg chg="mod">
          <ac:chgData name="Tijmen Weber" userId="58c5628d-91bd-4784-9904-c566fd82da19" providerId="ADAL" clId="{C6F9C067-49D6-4118-846C-1D206B4A5BB7}" dt="2023-05-19T16:53:45.510" v="6593" actId="20577"/>
          <ac:spMkLst>
            <pc:docMk/>
            <pc:sldMk cId="2090754760" sldId="334"/>
            <ac:spMk id="3" creationId="{DA05F19F-D893-9B29-1932-D6E292676800}"/>
          </ac:spMkLst>
        </pc:spChg>
      </pc:sldChg>
      <pc:sldChg chg="modSp new mod">
        <pc:chgData name="Tijmen Weber" userId="58c5628d-91bd-4784-9904-c566fd82da19" providerId="ADAL" clId="{C6F9C067-49D6-4118-846C-1D206B4A5BB7}" dt="2023-05-19T16:29:21.528" v="5817" actId="20577"/>
        <pc:sldMkLst>
          <pc:docMk/>
          <pc:sldMk cId="517247866" sldId="335"/>
        </pc:sldMkLst>
        <pc:spChg chg="mod">
          <ac:chgData name="Tijmen Weber" userId="58c5628d-91bd-4784-9904-c566fd82da19" providerId="ADAL" clId="{C6F9C067-49D6-4118-846C-1D206B4A5BB7}" dt="2023-05-19T16:29:14.855" v="5781" actId="20577"/>
          <ac:spMkLst>
            <pc:docMk/>
            <pc:sldMk cId="517247866" sldId="335"/>
            <ac:spMk id="2" creationId="{9679F9F2-FD1A-1A22-F622-F7A7FCB45103}"/>
          </ac:spMkLst>
        </pc:spChg>
        <pc:spChg chg="mod">
          <ac:chgData name="Tijmen Weber" userId="58c5628d-91bd-4784-9904-c566fd82da19" providerId="ADAL" clId="{C6F9C067-49D6-4118-846C-1D206B4A5BB7}" dt="2023-05-19T16:29:21.528" v="5817" actId="20577"/>
          <ac:spMkLst>
            <pc:docMk/>
            <pc:sldMk cId="517247866" sldId="335"/>
            <ac:spMk id="3" creationId="{279097AB-DCAE-2831-BE7D-4DA022990C52}"/>
          </ac:spMkLst>
        </pc:spChg>
      </pc:sldChg>
      <pc:sldChg chg="modSp new mod modNotesTx">
        <pc:chgData name="Tijmen Weber" userId="58c5628d-91bd-4784-9904-c566fd82da19" providerId="ADAL" clId="{C6F9C067-49D6-4118-846C-1D206B4A5BB7}" dt="2023-05-19T16:30:41.879" v="5914" actId="20577"/>
        <pc:sldMkLst>
          <pc:docMk/>
          <pc:sldMk cId="3047931687" sldId="336"/>
        </pc:sldMkLst>
        <pc:spChg chg="mod">
          <ac:chgData name="Tijmen Weber" userId="58c5628d-91bd-4784-9904-c566fd82da19" providerId="ADAL" clId="{C6F9C067-49D6-4118-846C-1D206B4A5BB7}" dt="2023-05-19T16:30:26.081" v="5831"/>
          <ac:spMkLst>
            <pc:docMk/>
            <pc:sldMk cId="3047931687" sldId="336"/>
            <ac:spMk id="3" creationId="{477C6821-A467-0F58-8E0A-9ACC0955478C}"/>
          </ac:spMkLst>
        </pc:spChg>
      </pc:sldChg>
      <pc:sldChg chg="modSp new mod">
        <pc:chgData name="Tijmen Weber" userId="58c5628d-91bd-4784-9904-c566fd82da19" providerId="ADAL" clId="{C6F9C067-49D6-4118-846C-1D206B4A5BB7}" dt="2023-05-19T16:58:45.437" v="6770" actId="20577"/>
        <pc:sldMkLst>
          <pc:docMk/>
          <pc:sldMk cId="702565652" sldId="337"/>
        </pc:sldMkLst>
        <pc:spChg chg="mod">
          <ac:chgData name="Tijmen Weber" userId="58c5628d-91bd-4784-9904-c566fd82da19" providerId="ADAL" clId="{C6F9C067-49D6-4118-846C-1D206B4A5BB7}" dt="2023-05-19T16:53:51.253" v="6607" actId="20577"/>
          <ac:spMkLst>
            <pc:docMk/>
            <pc:sldMk cId="702565652" sldId="337"/>
            <ac:spMk id="2" creationId="{F49A5951-2D12-AD52-4009-1FE0305DB5F9}"/>
          </ac:spMkLst>
        </pc:spChg>
        <pc:spChg chg="mod">
          <ac:chgData name="Tijmen Weber" userId="58c5628d-91bd-4784-9904-c566fd82da19" providerId="ADAL" clId="{C6F9C067-49D6-4118-846C-1D206B4A5BB7}" dt="2023-05-19T16:58:45.437" v="6770" actId="20577"/>
          <ac:spMkLst>
            <pc:docMk/>
            <pc:sldMk cId="702565652" sldId="337"/>
            <ac:spMk id="3" creationId="{BE0E8AB3-6B7B-09D5-D553-545BB6C20043}"/>
          </ac:spMkLst>
        </pc:spChg>
      </pc:sldChg>
      <pc:sldChg chg="new del">
        <pc:chgData name="Tijmen Weber" userId="58c5628d-91bd-4784-9904-c566fd82da19" providerId="ADAL" clId="{C6F9C067-49D6-4118-846C-1D206B4A5BB7}" dt="2023-05-19T16:30:24.805" v="5830" actId="680"/>
        <pc:sldMkLst>
          <pc:docMk/>
          <pc:sldMk cId="2757703710" sldId="337"/>
        </pc:sldMkLst>
      </pc:sldChg>
      <pc:sldChg chg="addSp modSp new mod">
        <pc:chgData name="Tijmen Weber" userId="58c5628d-91bd-4784-9904-c566fd82da19" providerId="ADAL" clId="{C6F9C067-49D6-4118-846C-1D206B4A5BB7}" dt="2023-05-22T09:29:50.841" v="7218" actId="5793"/>
        <pc:sldMkLst>
          <pc:docMk/>
          <pc:sldMk cId="2762694756" sldId="338"/>
        </pc:sldMkLst>
        <pc:spChg chg="mod">
          <ac:chgData name="Tijmen Weber" userId="58c5628d-91bd-4784-9904-c566fd82da19" providerId="ADAL" clId="{C6F9C067-49D6-4118-846C-1D206B4A5BB7}" dt="2023-05-22T09:26:53.939" v="6923" actId="20577"/>
          <ac:spMkLst>
            <pc:docMk/>
            <pc:sldMk cId="2762694756" sldId="338"/>
            <ac:spMk id="2" creationId="{A66AC6FE-EF9C-07B9-34AC-F16324B374DF}"/>
          </ac:spMkLst>
        </pc:spChg>
        <pc:spChg chg="mod">
          <ac:chgData name="Tijmen Weber" userId="58c5628d-91bd-4784-9904-c566fd82da19" providerId="ADAL" clId="{C6F9C067-49D6-4118-846C-1D206B4A5BB7}" dt="2023-05-22T09:29:50.841" v="7218" actId="5793"/>
          <ac:spMkLst>
            <pc:docMk/>
            <pc:sldMk cId="2762694756" sldId="338"/>
            <ac:spMk id="3" creationId="{AF0C016A-BCC1-F31F-6140-DB91ACDDBACB}"/>
          </ac:spMkLst>
        </pc:spChg>
        <pc:spChg chg="add mod">
          <ac:chgData name="Tijmen Weber" userId="58c5628d-91bd-4784-9904-c566fd82da19" providerId="ADAL" clId="{C6F9C067-49D6-4118-846C-1D206B4A5BB7}" dt="2023-05-22T09:27:09.960" v="6924" actId="1076"/>
          <ac:spMkLst>
            <pc:docMk/>
            <pc:sldMk cId="2762694756" sldId="338"/>
            <ac:spMk id="5" creationId="{C2D1896D-8919-2E83-799D-FAE2BDEFBB04}"/>
          </ac:spMkLst>
        </pc:spChg>
        <pc:graphicFrameChg chg="add mod">
          <ac:chgData name="Tijmen Weber" userId="58c5628d-91bd-4784-9904-c566fd82da19" providerId="ADAL" clId="{C6F9C067-49D6-4118-846C-1D206B4A5BB7}" dt="2023-05-22T09:27:09.960" v="6924" actId="1076"/>
          <ac:graphicFrameMkLst>
            <pc:docMk/>
            <pc:sldMk cId="2762694756" sldId="338"/>
            <ac:graphicFrameMk id="4" creationId="{444E78F7-1E78-EC08-EC3B-50468E72ADDC}"/>
          </ac:graphicFrameMkLst>
        </pc:graphicFrameChg>
      </pc:sldChg>
      <pc:sldChg chg="addSp modSp add mod modNotesTx">
        <pc:chgData name="Tijmen Weber" userId="58c5628d-91bd-4784-9904-c566fd82da19" providerId="ADAL" clId="{C6F9C067-49D6-4118-846C-1D206B4A5BB7}" dt="2023-05-22T09:32:24.010" v="7566" actId="20577"/>
        <pc:sldMkLst>
          <pc:docMk/>
          <pc:sldMk cId="1309515012" sldId="339"/>
        </pc:sldMkLst>
        <pc:spChg chg="mod">
          <ac:chgData name="Tijmen Weber" userId="58c5628d-91bd-4784-9904-c566fd82da19" providerId="ADAL" clId="{C6F9C067-49D6-4118-846C-1D206B4A5BB7}" dt="2023-05-22T09:32:24.010" v="7566" actId="20577"/>
          <ac:spMkLst>
            <pc:docMk/>
            <pc:sldMk cId="1309515012" sldId="339"/>
            <ac:spMk id="3" creationId="{AF0C016A-BCC1-F31F-6140-DB91ACDDBACB}"/>
          </ac:spMkLst>
        </pc:spChg>
        <pc:spChg chg="add mod">
          <ac:chgData name="Tijmen Weber" userId="58c5628d-91bd-4784-9904-c566fd82da19" providerId="ADAL" clId="{C6F9C067-49D6-4118-846C-1D206B4A5BB7}" dt="2023-05-22T09:31:21.544" v="7464" actId="14100"/>
          <ac:spMkLst>
            <pc:docMk/>
            <pc:sldMk cId="1309515012" sldId="339"/>
            <ac:spMk id="6" creationId="{F3A365A4-1D70-D7C6-9CAB-5B453D82199D}"/>
          </ac:spMkLst>
        </pc:spChg>
      </pc:sldChg>
    </pc:docChg>
  </pc:docChgLst>
  <pc:docChgLst>
    <pc:chgData name="Tijmen Weber" userId="58c5628d-91bd-4784-9904-c566fd82da19" providerId="ADAL" clId="{7E62F372-1211-4846-A3CC-398BE3473F6B}"/>
    <pc:docChg chg="undo custSel addSld modSld sldOrd">
      <pc:chgData name="Tijmen Weber" userId="58c5628d-91bd-4784-9904-c566fd82da19" providerId="ADAL" clId="{7E62F372-1211-4846-A3CC-398BE3473F6B}" dt="2023-05-22T13:27:44.492" v="4023" actId="20577"/>
      <pc:docMkLst>
        <pc:docMk/>
      </pc:docMkLst>
      <pc:sldChg chg="modAnim">
        <pc:chgData name="Tijmen Weber" userId="58c5628d-91bd-4784-9904-c566fd82da19" providerId="ADAL" clId="{7E62F372-1211-4846-A3CC-398BE3473F6B}" dt="2023-05-22T12:54:37.522" v="3207"/>
        <pc:sldMkLst>
          <pc:docMk/>
          <pc:sldMk cId="4261272064" sldId="261"/>
        </pc:sldMkLst>
      </pc:sldChg>
      <pc:sldChg chg="modSp mod">
        <pc:chgData name="Tijmen Weber" userId="58c5628d-91bd-4784-9904-c566fd82da19" providerId="ADAL" clId="{7E62F372-1211-4846-A3CC-398BE3473F6B}" dt="2023-05-22T12:44:28.118" v="2855" actId="255"/>
        <pc:sldMkLst>
          <pc:docMk/>
          <pc:sldMk cId="2255535642" sldId="263"/>
        </pc:sldMkLst>
        <pc:spChg chg="mod">
          <ac:chgData name="Tijmen Weber" userId="58c5628d-91bd-4784-9904-c566fd82da19" providerId="ADAL" clId="{7E62F372-1211-4846-A3CC-398BE3473F6B}" dt="2023-05-22T12:44:28.118" v="2855" actId="255"/>
          <ac:spMkLst>
            <pc:docMk/>
            <pc:sldMk cId="2255535642" sldId="263"/>
            <ac:spMk id="2" creationId="{00000000-0000-0000-0000-000000000000}"/>
          </ac:spMkLst>
        </pc:spChg>
      </pc:sldChg>
      <pc:sldChg chg="modSp mod">
        <pc:chgData name="Tijmen Weber" userId="58c5628d-91bd-4784-9904-c566fd82da19" providerId="ADAL" clId="{7E62F372-1211-4846-A3CC-398BE3473F6B}" dt="2023-05-22T12:44:35.548" v="2856" actId="255"/>
        <pc:sldMkLst>
          <pc:docMk/>
          <pc:sldMk cId="1151050010" sldId="264"/>
        </pc:sldMkLst>
        <pc:spChg chg="mod">
          <ac:chgData name="Tijmen Weber" userId="58c5628d-91bd-4784-9904-c566fd82da19" providerId="ADAL" clId="{7E62F372-1211-4846-A3CC-398BE3473F6B}" dt="2023-05-22T12:44:35.548" v="2856" actId="255"/>
          <ac:spMkLst>
            <pc:docMk/>
            <pc:sldMk cId="1151050010" sldId="264"/>
            <ac:spMk id="2" creationId="{00000000-0000-0000-0000-000000000000}"/>
          </ac:spMkLst>
        </pc:spChg>
      </pc:sldChg>
      <pc:sldChg chg="modSp mod">
        <pc:chgData name="Tijmen Weber" userId="58c5628d-91bd-4784-9904-c566fd82da19" providerId="ADAL" clId="{7E62F372-1211-4846-A3CC-398BE3473F6B}" dt="2023-05-22T12:44:20.366" v="2854" actId="255"/>
        <pc:sldMkLst>
          <pc:docMk/>
          <pc:sldMk cId="3170816132" sldId="266"/>
        </pc:sldMkLst>
        <pc:spChg chg="mod">
          <ac:chgData name="Tijmen Weber" userId="58c5628d-91bd-4784-9904-c566fd82da19" providerId="ADAL" clId="{7E62F372-1211-4846-A3CC-398BE3473F6B}" dt="2023-05-22T12:44:20.366" v="2854" actId="255"/>
          <ac:spMkLst>
            <pc:docMk/>
            <pc:sldMk cId="3170816132" sldId="266"/>
            <ac:spMk id="2" creationId="{00000000-0000-0000-0000-000000000000}"/>
          </ac:spMkLst>
        </pc:spChg>
      </pc:sldChg>
      <pc:sldChg chg="modSp mod">
        <pc:chgData name="Tijmen Weber" userId="58c5628d-91bd-4784-9904-c566fd82da19" providerId="ADAL" clId="{7E62F372-1211-4846-A3CC-398BE3473F6B}" dt="2023-05-22T12:44:40.854" v="2857" actId="255"/>
        <pc:sldMkLst>
          <pc:docMk/>
          <pc:sldMk cId="475046921" sldId="267"/>
        </pc:sldMkLst>
        <pc:spChg chg="mod">
          <ac:chgData name="Tijmen Weber" userId="58c5628d-91bd-4784-9904-c566fd82da19" providerId="ADAL" clId="{7E62F372-1211-4846-A3CC-398BE3473F6B}" dt="2023-05-22T12:44:40.854" v="2857" actId="255"/>
          <ac:spMkLst>
            <pc:docMk/>
            <pc:sldMk cId="475046921" sldId="267"/>
            <ac:spMk id="2" creationId="{00000000-0000-0000-0000-000000000000}"/>
          </ac:spMkLst>
        </pc:spChg>
      </pc:sldChg>
      <pc:sldChg chg="modSp mod">
        <pc:chgData name="Tijmen Weber" userId="58c5628d-91bd-4784-9904-c566fd82da19" providerId="ADAL" clId="{7E62F372-1211-4846-A3CC-398BE3473F6B}" dt="2023-05-22T12:44:48.084" v="2858" actId="255"/>
        <pc:sldMkLst>
          <pc:docMk/>
          <pc:sldMk cId="3175557547" sldId="269"/>
        </pc:sldMkLst>
        <pc:spChg chg="mod">
          <ac:chgData name="Tijmen Weber" userId="58c5628d-91bd-4784-9904-c566fd82da19" providerId="ADAL" clId="{7E62F372-1211-4846-A3CC-398BE3473F6B}" dt="2023-05-22T12:44:48.084" v="2858" actId="255"/>
          <ac:spMkLst>
            <pc:docMk/>
            <pc:sldMk cId="3175557547" sldId="269"/>
            <ac:spMk id="2" creationId="{00000000-0000-0000-0000-000000000000}"/>
          </ac:spMkLst>
        </pc:spChg>
      </pc:sldChg>
      <pc:sldChg chg="modSp mod">
        <pc:chgData name="Tijmen Weber" userId="58c5628d-91bd-4784-9904-c566fd82da19" providerId="ADAL" clId="{7E62F372-1211-4846-A3CC-398BE3473F6B}" dt="2023-05-22T12:44:53.918" v="2859" actId="255"/>
        <pc:sldMkLst>
          <pc:docMk/>
          <pc:sldMk cId="2206649448" sldId="271"/>
        </pc:sldMkLst>
        <pc:spChg chg="mod">
          <ac:chgData name="Tijmen Weber" userId="58c5628d-91bd-4784-9904-c566fd82da19" providerId="ADAL" clId="{7E62F372-1211-4846-A3CC-398BE3473F6B}" dt="2023-05-22T12:44:53.918" v="2859" actId="255"/>
          <ac:spMkLst>
            <pc:docMk/>
            <pc:sldMk cId="2206649448" sldId="271"/>
            <ac:spMk id="2" creationId="{00000000-0000-0000-0000-000000000000}"/>
          </ac:spMkLst>
        </pc:spChg>
      </pc:sldChg>
      <pc:sldChg chg="modNotesTx">
        <pc:chgData name="Tijmen Weber" userId="58c5628d-91bd-4784-9904-c566fd82da19" providerId="ADAL" clId="{7E62F372-1211-4846-A3CC-398BE3473F6B}" dt="2023-05-22T10:06:40.365" v="39" actId="20577"/>
        <pc:sldMkLst>
          <pc:docMk/>
          <pc:sldMk cId="763879648" sldId="273"/>
        </pc:sldMkLst>
      </pc:sldChg>
      <pc:sldChg chg="modSp mod">
        <pc:chgData name="Tijmen Weber" userId="58c5628d-91bd-4784-9904-c566fd82da19" providerId="ADAL" clId="{7E62F372-1211-4846-A3CC-398BE3473F6B}" dt="2023-05-22T12:45:00.985" v="2860" actId="255"/>
        <pc:sldMkLst>
          <pc:docMk/>
          <pc:sldMk cId="3834372114" sldId="275"/>
        </pc:sldMkLst>
        <pc:spChg chg="mod">
          <ac:chgData name="Tijmen Weber" userId="58c5628d-91bd-4784-9904-c566fd82da19" providerId="ADAL" clId="{7E62F372-1211-4846-A3CC-398BE3473F6B}" dt="2023-05-22T12:45:00.985" v="2860" actId="255"/>
          <ac:spMkLst>
            <pc:docMk/>
            <pc:sldMk cId="3834372114" sldId="275"/>
            <ac:spMk id="2" creationId="{00000000-0000-0000-0000-000000000000}"/>
          </ac:spMkLst>
        </pc:spChg>
      </pc:sldChg>
      <pc:sldChg chg="modSp mod modNotesTx">
        <pc:chgData name="Tijmen Weber" userId="58c5628d-91bd-4784-9904-c566fd82da19" providerId="ADAL" clId="{7E62F372-1211-4846-A3CC-398BE3473F6B}" dt="2023-05-22T12:45:29.852" v="2861" actId="6549"/>
        <pc:sldMkLst>
          <pc:docMk/>
          <pc:sldMk cId="626170103" sldId="276"/>
        </pc:sldMkLst>
        <pc:spChg chg="mod">
          <ac:chgData name="Tijmen Weber" userId="58c5628d-91bd-4784-9904-c566fd82da19" providerId="ADAL" clId="{7E62F372-1211-4846-A3CC-398BE3473F6B}" dt="2023-05-22T12:01:05.506" v="2111" actId="20577"/>
          <ac:spMkLst>
            <pc:docMk/>
            <pc:sldMk cId="626170103" sldId="276"/>
            <ac:spMk id="2" creationId="{D2CB30CE-8FB5-41CA-2253-C6CDD029C078}"/>
          </ac:spMkLst>
        </pc:spChg>
        <pc:spChg chg="mod">
          <ac:chgData name="Tijmen Weber" userId="58c5628d-91bd-4784-9904-c566fd82da19" providerId="ADAL" clId="{7E62F372-1211-4846-A3CC-398BE3473F6B}" dt="2023-05-22T12:45:29.852" v="2861" actId="6549"/>
          <ac:spMkLst>
            <pc:docMk/>
            <pc:sldMk cId="626170103" sldId="276"/>
            <ac:spMk id="3" creationId="{43469693-3B06-792C-8303-ED305E725842}"/>
          </ac:spMkLst>
        </pc:spChg>
      </pc:sldChg>
      <pc:sldChg chg="modNotesTx">
        <pc:chgData name="Tijmen Weber" userId="58c5628d-91bd-4784-9904-c566fd82da19" providerId="ADAL" clId="{7E62F372-1211-4846-A3CC-398BE3473F6B}" dt="2023-05-22T12:47:18.794" v="3140" actId="20577"/>
        <pc:sldMkLst>
          <pc:docMk/>
          <pc:sldMk cId="3395544513" sldId="309"/>
        </pc:sldMkLst>
      </pc:sldChg>
      <pc:sldChg chg="addSp delSp modSp mod modAnim chgLayout">
        <pc:chgData name="Tijmen Weber" userId="58c5628d-91bd-4784-9904-c566fd82da19" providerId="ADAL" clId="{7E62F372-1211-4846-A3CC-398BE3473F6B}" dt="2023-05-22T12:47:43.597" v="3142" actId="255"/>
        <pc:sldMkLst>
          <pc:docMk/>
          <pc:sldMk cId="4274837943" sldId="310"/>
        </pc:sldMkLst>
        <pc:spChg chg="mod ord">
          <ac:chgData name="Tijmen Weber" userId="58c5628d-91bd-4784-9904-c566fd82da19" providerId="ADAL" clId="{7E62F372-1211-4846-A3CC-398BE3473F6B}" dt="2023-05-22T12:47:43.597" v="3142" actId="255"/>
          <ac:spMkLst>
            <pc:docMk/>
            <pc:sldMk cId="4274837943" sldId="310"/>
            <ac:spMk id="2" creationId="{00000000-0000-0000-0000-000000000000}"/>
          </ac:spMkLst>
        </pc:spChg>
        <pc:spChg chg="mod ord">
          <ac:chgData name="Tijmen Weber" userId="58c5628d-91bd-4784-9904-c566fd82da19" providerId="ADAL" clId="{7E62F372-1211-4846-A3CC-398BE3473F6B}" dt="2023-05-22T12:43:40.931" v="2853"/>
          <ac:spMkLst>
            <pc:docMk/>
            <pc:sldMk cId="4274837943" sldId="310"/>
            <ac:spMk id="3" creationId="{00000000-0000-0000-0000-000000000000}"/>
          </ac:spMkLst>
        </pc:spChg>
        <pc:spChg chg="mod ord">
          <ac:chgData name="Tijmen Weber" userId="58c5628d-91bd-4784-9904-c566fd82da19" providerId="ADAL" clId="{7E62F372-1211-4846-A3CC-398BE3473F6B}" dt="2023-05-22T12:43:40.931" v="2853"/>
          <ac:spMkLst>
            <pc:docMk/>
            <pc:sldMk cId="4274837943" sldId="310"/>
            <ac:spMk id="4" creationId="{00000000-0000-0000-0000-000000000000}"/>
          </ac:spMkLst>
        </pc:spChg>
        <pc:spChg chg="add del mod">
          <ac:chgData name="Tijmen Weber" userId="58c5628d-91bd-4784-9904-c566fd82da19" providerId="ADAL" clId="{7E62F372-1211-4846-A3CC-398BE3473F6B}" dt="2023-05-22T12:43:40.931" v="2853"/>
          <ac:spMkLst>
            <pc:docMk/>
            <pc:sldMk cId="4274837943" sldId="310"/>
            <ac:spMk id="5" creationId="{ADB9D865-CF61-DE8F-ED7E-F3F449606B78}"/>
          </ac:spMkLst>
        </pc:spChg>
        <pc:spChg chg="add del mod">
          <ac:chgData name="Tijmen Weber" userId="58c5628d-91bd-4784-9904-c566fd82da19" providerId="ADAL" clId="{7E62F372-1211-4846-A3CC-398BE3473F6B}" dt="2023-05-22T12:43:40.931" v="2853"/>
          <ac:spMkLst>
            <pc:docMk/>
            <pc:sldMk cId="4274837943" sldId="310"/>
            <ac:spMk id="6" creationId="{C46265F3-809F-C3F4-7096-F33649E79A43}"/>
          </ac:spMkLst>
        </pc:spChg>
        <pc:spChg chg="add del mod">
          <ac:chgData name="Tijmen Weber" userId="58c5628d-91bd-4784-9904-c566fd82da19" providerId="ADAL" clId="{7E62F372-1211-4846-A3CC-398BE3473F6B}" dt="2023-05-22T12:43:40.931" v="2853"/>
          <ac:spMkLst>
            <pc:docMk/>
            <pc:sldMk cId="4274837943" sldId="310"/>
            <ac:spMk id="7" creationId="{3EECED39-1804-045C-DEEB-08E0D515AFB8}"/>
          </ac:spMkLst>
        </pc:spChg>
      </pc:sldChg>
      <pc:sldChg chg="modSp mod">
        <pc:chgData name="Tijmen Weber" userId="58c5628d-91bd-4784-9904-c566fd82da19" providerId="ADAL" clId="{7E62F372-1211-4846-A3CC-398BE3473F6B}" dt="2023-05-22T12:48:29.469" v="3190" actId="20577"/>
        <pc:sldMkLst>
          <pc:docMk/>
          <pc:sldMk cId="3383252421" sldId="312"/>
        </pc:sldMkLst>
        <pc:spChg chg="mod">
          <ac:chgData name="Tijmen Weber" userId="58c5628d-91bd-4784-9904-c566fd82da19" providerId="ADAL" clId="{7E62F372-1211-4846-A3CC-398BE3473F6B}" dt="2023-05-22T12:47:50.117" v="3143" actId="255"/>
          <ac:spMkLst>
            <pc:docMk/>
            <pc:sldMk cId="3383252421" sldId="312"/>
            <ac:spMk id="2" creationId="{00000000-0000-0000-0000-000000000000}"/>
          </ac:spMkLst>
        </pc:spChg>
        <pc:spChg chg="mod">
          <ac:chgData name="Tijmen Weber" userId="58c5628d-91bd-4784-9904-c566fd82da19" providerId="ADAL" clId="{7E62F372-1211-4846-A3CC-398BE3473F6B}" dt="2023-05-22T12:48:29.469" v="3190" actId="20577"/>
          <ac:spMkLst>
            <pc:docMk/>
            <pc:sldMk cId="3383252421" sldId="312"/>
            <ac:spMk id="6" creationId="{00000000-0000-0000-0000-000000000000}"/>
          </ac:spMkLst>
        </pc:spChg>
      </pc:sldChg>
      <pc:sldChg chg="modSp mod">
        <pc:chgData name="Tijmen Weber" userId="58c5628d-91bd-4784-9904-c566fd82da19" providerId="ADAL" clId="{7E62F372-1211-4846-A3CC-398BE3473F6B}" dt="2023-05-22T12:48:09.121" v="3157" actId="5793"/>
        <pc:sldMkLst>
          <pc:docMk/>
          <pc:sldMk cId="4282194157" sldId="313"/>
        </pc:sldMkLst>
        <pc:spChg chg="mod">
          <ac:chgData name="Tijmen Weber" userId="58c5628d-91bd-4784-9904-c566fd82da19" providerId="ADAL" clId="{7E62F372-1211-4846-A3CC-398BE3473F6B}" dt="2023-05-22T12:47:57.388" v="3144" actId="255"/>
          <ac:spMkLst>
            <pc:docMk/>
            <pc:sldMk cId="4282194157" sldId="313"/>
            <ac:spMk id="2" creationId="{00000000-0000-0000-0000-000000000000}"/>
          </ac:spMkLst>
        </pc:spChg>
        <pc:spChg chg="mod">
          <ac:chgData name="Tijmen Weber" userId="58c5628d-91bd-4784-9904-c566fd82da19" providerId="ADAL" clId="{7E62F372-1211-4846-A3CC-398BE3473F6B}" dt="2023-05-22T12:48:09.121" v="3157" actId="5793"/>
          <ac:spMkLst>
            <pc:docMk/>
            <pc:sldMk cId="4282194157" sldId="313"/>
            <ac:spMk id="6" creationId="{00000000-0000-0000-0000-000000000000}"/>
          </ac:spMkLst>
        </pc:spChg>
      </pc:sldChg>
      <pc:sldChg chg="modNotesTx">
        <pc:chgData name="Tijmen Weber" userId="58c5628d-91bd-4784-9904-c566fd82da19" providerId="ADAL" clId="{7E62F372-1211-4846-A3CC-398BE3473F6B}" dt="2023-05-22T13:27:44.492" v="4023" actId="20577"/>
        <pc:sldMkLst>
          <pc:docMk/>
          <pc:sldMk cId="2967729076" sldId="314"/>
        </pc:sldMkLst>
      </pc:sldChg>
      <pc:sldChg chg="modSp mod">
        <pc:chgData name="Tijmen Weber" userId="58c5628d-91bd-4784-9904-c566fd82da19" providerId="ADAL" clId="{7E62F372-1211-4846-A3CC-398BE3473F6B}" dt="2023-05-22T12:49:14.130" v="3192" actId="20577"/>
        <pc:sldMkLst>
          <pc:docMk/>
          <pc:sldMk cId="2570543578" sldId="317"/>
        </pc:sldMkLst>
        <pc:spChg chg="mod">
          <ac:chgData name="Tijmen Weber" userId="58c5628d-91bd-4784-9904-c566fd82da19" providerId="ADAL" clId="{7E62F372-1211-4846-A3CC-398BE3473F6B}" dt="2023-05-22T12:49:14.130" v="3192" actId="20577"/>
          <ac:spMkLst>
            <pc:docMk/>
            <pc:sldMk cId="2570543578" sldId="317"/>
            <ac:spMk id="4" creationId="{38411F93-B2E5-5E19-E030-06F36D333303}"/>
          </ac:spMkLst>
        </pc:spChg>
      </pc:sldChg>
      <pc:sldChg chg="modSp mod modAnim">
        <pc:chgData name="Tijmen Weber" userId="58c5628d-91bd-4784-9904-c566fd82da19" providerId="ADAL" clId="{7E62F372-1211-4846-A3CC-398BE3473F6B}" dt="2023-05-22T12:49:49.939" v="3196"/>
        <pc:sldMkLst>
          <pc:docMk/>
          <pc:sldMk cId="3590081376" sldId="318"/>
        </pc:sldMkLst>
        <pc:spChg chg="mod">
          <ac:chgData name="Tijmen Weber" userId="58c5628d-91bd-4784-9904-c566fd82da19" providerId="ADAL" clId="{7E62F372-1211-4846-A3CC-398BE3473F6B}" dt="2023-05-22T12:49:21.561" v="3194" actId="20577"/>
          <ac:spMkLst>
            <pc:docMk/>
            <pc:sldMk cId="3590081376" sldId="318"/>
            <ac:spMk id="4" creationId="{38411F93-B2E5-5E19-E030-06F36D333303}"/>
          </ac:spMkLst>
        </pc:spChg>
      </pc:sldChg>
      <pc:sldChg chg="modAnim">
        <pc:chgData name="Tijmen Weber" userId="58c5628d-91bd-4784-9904-c566fd82da19" providerId="ADAL" clId="{7E62F372-1211-4846-A3CC-398BE3473F6B}" dt="2023-05-22T12:50:11.875" v="3200"/>
        <pc:sldMkLst>
          <pc:docMk/>
          <pc:sldMk cId="407207039" sldId="319"/>
        </pc:sldMkLst>
      </pc:sldChg>
      <pc:sldChg chg="modAnim">
        <pc:chgData name="Tijmen Weber" userId="58c5628d-91bd-4784-9904-c566fd82da19" providerId="ADAL" clId="{7E62F372-1211-4846-A3CC-398BE3473F6B}" dt="2023-05-22T12:50:26.391" v="3201"/>
        <pc:sldMkLst>
          <pc:docMk/>
          <pc:sldMk cId="428342094" sldId="320"/>
        </pc:sldMkLst>
      </pc:sldChg>
      <pc:sldChg chg="modNotesTx">
        <pc:chgData name="Tijmen Weber" userId="58c5628d-91bd-4784-9904-c566fd82da19" providerId="ADAL" clId="{7E62F372-1211-4846-A3CC-398BE3473F6B}" dt="2023-05-22T10:06:48.124" v="40"/>
        <pc:sldMkLst>
          <pc:docMk/>
          <pc:sldMk cId="426563873" sldId="329"/>
        </pc:sldMkLst>
      </pc:sldChg>
      <pc:sldChg chg="modNotesTx">
        <pc:chgData name="Tijmen Weber" userId="58c5628d-91bd-4784-9904-c566fd82da19" providerId="ADAL" clId="{7E62F372-1211-4846-A3CC-398BE3473F6B}" dt="2023-05-22T10:06:53.240" v="42" actId="20577"/>
        <pc:sldMkLst>
          <pc:docMk/>
          <pc:sldMk cId="75289273" sldId="330"/>
        </pc:sldMkLst>
      </pc:sldChg>
      <pc:sldChg chg="modAnim">
        <pc:chgData name="Tijmen Weber" userId="58c5628d-91bd-4784-9904-c566fd82da19" providerId="ADAL" clId="{7E62F372-1211-4846-A3CC-398BE3473F6B}" dt="2023-05-22T12:54:56.151" v="3208"/>
        <pc:sldMkLst>
          <pc:docMk/>
          <pc:sldMk cId="2647745674" sldId="331"/>
        </pc:sldMkLst>
      </pc:sldChg>
      <pc:sldChg chg="modSp mod ord">
        <pc:chgData name="Tijmen Weber" userId="58c5628d-91bd-4784-9904-c566fd82da19" providerId="ADAL" clId="{7E62F372-1211-4846-A3CC-398BE3473F6B}" dt="2023-05-22T10:53:07.601" v="415" actId="20577"/>
        <pc:sldMkLst>
          <pc:docMk/>
          <pc:sldMk cId="2980967780" sldId="332"/>
        </pc:sldMkLst>
        <pc:spChg chg="mod">
          <ac:chgData name="Tijmen Weber" userId="58c5628d-91bd-4784-9904-c566fd82da19" providerId="ADAL" clId="{7E62F372-1211-4846-A3CC-398BE3473F6B}" dt="2023-05-22T10:53:07.601" v="415" actId="20577"/>
          <ac:spMkLst>
            <pc:docMk/>
            <pc:sldMk cId="2980967780" sldId="332"/>
            <ac:spMk id="3" creationId="{47E4A9E5-C1A4-BBEE-A898-0D11DC5FC16C}"/>
          </ac:spMkLst>
        </pc:spChg>
      </pc:sldChg>
      <pc:sldChg chg="modSp mod">
        <pc:chgData name="Tijmen Weber" userId="58c5628d-91bd-4784-9904-c566fd82da19" providerId="ADAL" clId="{7E62F372-1211-4846-A3CC-398BE3473F6B}" dt="2023-05-22T13:04:18.623" v="3755" actId="27636"/>
        <pc:sldMkLst>
          <pc:docMk/>
          <pc:sldMk cId="2165415164" sldId="333"/>
        </pc:sldMkLst>
        <pc:spChg chg="mod">
          <ac:chgData name="Tijmen Weber" userId="58c5628d-91bd-4784-9904-c566fd82da19" providerId="ADAL" clId="{7E62F372-1211-4846-A3CC-398BE3473F6B}" dt="2023-05-22T13:04:18.623" v="3755" actId="27636"/>
          <ac:spMkLst>
            <pc:docMk/>
            <pc:sldMk cId="2165415164" sldId="333"/>
            <ac:spMk id="3" creationId="{EA8BDB30-E0FD-D582-92A9-F089DBE59DFE}"/>
          </ac:spMkLst>
        </pc:spChg>
      </pc:sldChg>
      <pc:sldChg chg="modSp mod">
        <pc:chgData name="Tijmen Weber" userId="58c5628d-91bd-4784-9904-c566fd82da19" providerId="ADAL" clId="{7E62F372-1211-4846-A3CC-398BE3473F6B}" dt="2023-05-22T13:05:08.811" v="3865" actId="20577"/>
        <pc:sldMkLst>
          <pc:docMk/>
          <pc:sldMk cId="2090754760" sldId="334"/>
        </pc:sldMkLst>
        <pc:spChg chg="mod">
          <ac:chgData name="Tijmen Weber" userId="58c5628d-91bd-4784-9904-c566fd82da19" providerId="ADAL" clId="{7E62F372-1211-4846-A3CC-398BE3473F6B}" dt="2023-05-22T13:05:08.811" v="3865" actId="20577"/>
          <ac:spMkLst>
            <pc:docMk/>
            <pc:sldMk cId="2090754760" sldId="334"/>
            <ac:spMk id="3" creationId="{DA05F19F-D893-9B29-1932-D6E292676800}"/>
          </ac:spMkLst>
        </pc:spChg>
      </pc:sldChg>
      <pc:sldChg chg="modSp mod">
        <pc:chgData name="Tijmen Weber" userId="58c5628d-91bd-4784-9904-c566fd82da19" providerId="ADAL" clId="{7E62F372-1211-4846-A3CC-398BE3473F6B}" dt="2023-05-22T10:57:25.591" v="452" actId="20577"/>
        <pc:sldMkLst>
          <pc:docMk/>
          <pc:sldMk cId="702565652" sldId="337"/>
        </pc:sldMkLst>
        <pc:spChg chg="mod">
          <ac:chgData name="Tijmen Weber" userId="58c5628d-91bd-4784-9904-c566fd82da19" providerId="ADAL" clId="{7E62F372-1211-4846-A3CC-398BE3473F6B}" dt="2023-05-22T10:57:25.591" v="452" actId="20577"/>
          <ac:spMkLst>
            <pc:docMk/>
            <pc:sldMk cId="702565652" sldId="337"/>
            <ac:spMk id="3" creationId="{BE0E8AB3-6B7B-09D5-D553-545BB6C20043}"/>
          </ac:spMkLst>
        </pc:spChg>
      </pc:sldChg>
      <pc:sldChg chg="modSp mod">
        <pc:chgData name="Tijmen Weber" userId="58c5628d-91bd-4784-9904-c566fd82da19" providerId="ADAL" clId="{7E62F372-1211-4846-A3CC-398BE3473F6B}" dt="2023-05-22T10:58:49.523" v="483" actId="20577"/>
        <pc:sldMkLst>
          <pc:docMk/>
          <pc:sldMk cId="2762694756" sldId="338"/>
        </pc:sldMkLst>
        <pc:spChg chg="mod">
          <ac:chgData name="Tijmen Weber" userId="58c5628d-91bd-4784-9904-c566fd82da19" providerId="ADAL" clId="{7E62F372-1211-4846-A3CC-398BE3473F6B}" dt="2023-05-22T10:58:49.523" v="483" actId="20577"/>
          <ac:spMkLst>
            <pc:docMk/>
            <pc:sldMk cId="2762694756" sldId="338"/>
            <ac:spMk id="2" creationId="{A66AC6FE-EF9C-07B9-34AC-F16324B374DF}"/>
          </ac:spMkLst>
        </pc:spChg>
      </pc:sldChg>
      <pc:sldChg chg="modSp mod">
        <pc:chgData name="Tijmen Weber" userId="58c5628d-91bd-4784-9904-c566fd82da19" providerId="ADAL" clId="{7E62F372-1211-4846-A3CC-398BE3473F6B}" dt="2023-05-22T10:58:53.108" v="485" actId="20577"/>
        <pc:sldMkLst>
          <pc:docMk/>
          <pc:sldMk cId="1309515012" sldId="339"/>
        </pc:sldMkLst>
        <pc:spChg chg="mod">
          <ac:chgData name="Tijmen Weber" userId="58c5628d-91bd-4784-9904-c566fd82da19" providerId="ADAL" clId="{7E62F372-1211-4846-A3CC-398BE3473F6B}" dt="2023-05-22T10:58:53.108" v="485" actId="20577"/>
          <ac:spMkLst>
            <pc:docMk/>
            <pc:sldMk cId="1309515012" sldId="339"/>
            <ac:spMk id="2" creationId="{A66AC6FE-EF9C-07B9-34AC-F16324B374DF}"/>
          </ac:spMkLst>
        </pc:spChg>
      </pc:sldChg>
      <pc:sldChg chg="modSp add mod ord modNotesTx">
        <pc:chgData name="Tijmen Weber" userId="58c5628d-91bd-4784-9904-c566fd82da19" providerId="ADAL" clId="{7E62F372-1211-4846-A3CC-398BE3473F6B}" dt="2023-05-22T13:02:10.835" v="3596" actId="20577"/>
        <pc:sldMkLst>
          <pc:docMk/>
          <pc:sldMk cId="291671128" sldId="340"/>
        </pc:sldMkLst>
        <pc:spChg chg="mod">
          <ac:chgData name="Tijmen Weber" userId="58c5628d-91bd-4784-9904-c566fd82da19" providerId="ADAL" clId="{7E62F372-1211-4846-A3CC-398BE3473F6B}" dt="2023-05-22T13:02:10.835" v="3596" actId="20577"/>
          <ac:spMkLst>
            <pc:docMk/>
            <pc:sldMk cId="291671128" sldId="340"/>
            <ac:spMk id="3" creationId="{47E4A9E5-C1A4-BBEE-A898-0D11DC5FC16C}"/>
          </ac:spMkLst>
        </pc:spChg>
      </pc:sldChg>
      <pc:sldChg chg="modSp new mod">
        <pc:chgData name="Tijmen Weber" userId="58c5628d-91bd-4784-9904-c566fd82da19" providerId="ADAL" clId="{7E62F372-1211-4846-A3CC-398BE3473F6B}" dt="2023-05-22T12:38:30.533" v="2811" actId="5793"/>
        <pc:sldMkLst>
          <pc:docMk/>
          <pc:sldMk cId="495793593" sldId="341"/>
        </pc:sldMkLst>
        <pc:spChg chg="mod">
          <ac:chgData name="Tijmen Weber" userId="58c5628d-91bd-4784-9904-c566fd82da19" providerId="ADAL" clId="{7E62F372-1211-4846-A3CC-398BE3473F6B}" dt="2023-05-22T12:01:12.930" v="2131" actId="20577"/>
          <ac:spMkLst>
            <pc:docMk/>
            <pc:sldMk cId="495793593" sldId="341"/>
            <ac:spMk id="2" creationId="{A323D212-7D90-157A-ED90-3079D6106AED}"/>
          </ac:spMkLst>
        </pc:spChg>
        <pc:spChg chg="mod">
          <ac:chgData name="Tijmen Weber" userId="58c5628d-91bd-4784-9904-c566fd82da19" providerId="ADAL" clId="{7E62F372-1211-4846-A3CC-398BE3473F6B}" dt="2023-05-22T12:38:30.533" v="2811" actId="5793"/>
          <ac:spMkLst>
            <pc:docMk/>
            <pc:sldMk cId="495793593" sldId="341"/>
            <ac:spMk id="3" creationId="{40310766-D277-4E15-FEAB-F526480DBE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660C4-C4D9-4954-BF95-F700E25102DA}" type="datetimeFigureOut">
              <a:rPr lang="en-US" smtClean="0"/>
              <a:t>22-May-23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96499-BAB5-4D8D-BD13-A6B7F62536B5}" type="slidenum">
              <a:rPr lang="en-US" smtClean="0"/>
              <a:t>‹#›</a:t>
            </a:fld>
            <a:endParaRPr lang="en-US"/>
          </a:p>
        </p:txBody>
      </p:sp>
    </p:spTree>
    <p:extLst>
      <p:ext uri="{BB962C8B-B14F-4D97-AF65-F5344CB8AC3E}">
        <p14:creationId xmlns:p14="http://schemas.microsoft.com/office/powerpoint/2010/main" val="380455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ii.org/fact-statistic/facts-statistics-homeowners-and-renters-insuranc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this to correct for double counting. </a:t>
            </a:r>
          </a:p>
        </p:txBody>
      </p:sp>
      <p:sp>
        <p:nvSpPr>
          <p:cNvPr id="4" name="Slide Number Placeholder 3"/>
          <p:cNvSpPr>
            <a:spLocks noGrp="1"/>
          </p:cNvSpPr>
          <p:nvPr>
            <p:ph type="sldNum" sz="quarter" idx="10"/>
          </p:nvPr>
        </p:nvSpPr>
        <p:spPr/>
        <p:txBody>
          <a:bodyPr/>
          <a:lstStyle/>
          <a:p>
            <a:fld id="{92AB7680-6396-4BE9-B55E-FA537A38E5BB}" type="slidenum">
              <a:rPr lang="en-US" smtClean="0"/>
              <a:t>11</a:t>
            </a:fld>
            <a:endParaRPr lang="en-US"/>
          </a:p>
        </p:txBody>
      </p:sp>
    </p:spTree>
    <p:extLst>
      <p:ext uri="{BB962C8B-B14F-4D97-AF65-F5344CB8AC3E}">
        <p14:creationId xmlns:p14="http://schemas.microsoft.com/office/powerpoint/2010/main" val="2271148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26</a:t>
            </a:fld>
            <a:endParaRPr lang="en-US"/>
          </a:p>
        </p:txBody>
      </p:sp>
    </p:spTree>
    <p:extLst>
      <p:ext uri="{BB962C8B-B14F-4D97-AF65-F5344CB8AC3E}">
        <p14:creationId xmlns:p14="http://schemas.microsoft.com/office/powerpoint/2010/main" val="3661660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3Blue1Brown video uses a geometric approach to visualize it, but you can also draw a tree diagram with the first branch being farmers/librarians and the second branch being fits the description/does not fit the description.</a:t>
            </a:r>
          </a:p>
        </p:txBody>
      </p:sp>
      <p:sp>
        <p:nvSpPr>
          <p:cNvPr id="4" name="Slide Number Placeholder 3"/>
          <p:cNvSpPr>
            <a:spLocks noGrp="1"/>
          </p:cNvSpPr>
          <p:nvPr>
            <p:ph type="sldNum" sz="quarter" idx="5"/>
          </p:nvPr>
        </p:nvSpPr>
        <p:spPr/>
        <p:txBody>
          <a:bodyPr/>
          <a:lstStyle/>
          <a:p>
            <a:fld id="{09A96499-BAB5-4D8D-BD13-A6B7F62536B5}" type="slidenum">
              <a:rPr lang="en-US" smtClean="0"/>
              <a:t>28</a:t>
            </a:fld>
            <a:endParaRPr lang="en-US"/>
          </a:p>
        </p:txBody>
      </p:sp>
    </p:spTree>
    <p:extLst>
      <p:ext uri="{BB962C8B-B14F-4D97-AF65-F5344CB8AC3E}">
        <p14:creationId xmlns:p14="http://schemas.microsoft.com/office/powerpoint/2010/main" val="2096031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this exercise in class</a:t>
            </a:r>
          </a:p>
        </p:txBody>
      </p:sp>
      <p:sp>
        <p:nvSpPr>
          <p:cNvPr id="4" name="Slide Number Placeholder 3"/>
          <p:cNvSpPr>
            <a:spLocks noGrp="1"/>
          </p:cNvSpPr>
          <p:nvPr>
            <p:ph type="sldNum" sz="quarter" idx="5"/>
          </p:nvPr>
        </p:nvSpPr>
        <p:spPr/>
        <p:txBody>
          <a:bodyPr/>
          <a:lstStyle/>
          <a:p>
            <a:fld id="{09A96499-BAB5-4D8D-BD13-A6B7F62536B5}" type="slidenum">
              <a:rPr lang="en-US" smtClean="0"/>
              <a:t>29</a:t>
            </a:fld>
            <a:endParaRPr lang="en-US"/>
          </a:p>
        </p:txBody>
      </p:sp>
    </p:spTree>
    <p:extLst>
      <p:ext uri="{BB962C8B-B14F-4D97-AF65-F5344CB8AC3E}">
        <p14:creationId xmlns:p14="http://schemas.microsoft.com/office/powerpoint/2010/main" val="405956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show that even if a test is very accurate, you will get many false positives anyway if the disease is very rare. </a:t>
            </a:r>
          </a:p>
        </p:txBody>
      </p:sp>
      <p:sp>
        <p:nvSpPr>
          <p:cNvPr id="4" name="Slide Number Placeholder 3"/>
          <p:cNvSpPr>
            <a:spLocks noGrp="1"/>
          </p:cNvSpPr>
          <p:nvPr>
            <p:ph type="sldNum" sz="quarter" idx="5"/>
          </p:nvPr>
        </p:nvSpPr>
        <p:spPr/>
        <p:txBody>
          <a:bodyPr/>
          <a:lstStyle/>
          <a:p>
            <a:fld id="{09A96499-BAB5-4D8D-BD13-A6B7F62536B5}" type="slidenum">
              <a:rPr lang="en-US" smtClean="0"/>
              <a:t>30</a:t>
            </a:fld>
            <a:endParaRPr lang="en-US"/>
          </a:p>
        </p:txBody>
      </p:sp>
    </p:spTree>
    <p:extLst>
      <p:ext uri="{BB962C8B-B14F-4D97-AF65-F5344CB8AC3E}">
        <p14:creationId xmlns:p14="http://schemas.microsoft.com/office/powerpoint/2010/main" val="1843672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probability distributions because it literally shows a distributions of all possible outcomes of throwing heads, as well as the probability of each outcome</a:t>
            </a:r>
          </a:p>
        </p:txBody>
      </p:sp>
      <p:sp>
        <p:nvSpPr>
          <p:cNvPr id="4" name="Slide Number Placeholder 3"/>
          <p:cNvSpPr>
            <a:spLocks noGrp="1"/>
          </p:cNvSpPr>
          <p:nvPr>
            <p:ph type="sldNum" sz="quarter" idx="5"/>
          </p:nvPr>
        </p:nvSpPr>
        <p:spPr/>
        <p:txBody>
          <a:bodyPr/>
          <a:lstStyle/>
          <a:p>
            <a:fld id="{09A96499-BAB5-4D8D-BD13-A6B7F62536B5}" type="slidenum">
              <a:rPr lang="en-US" smtClean="0"/>
              <a:t>33</a:t>
            </a:fld>
            <a:endParaRPr lang="en-US"/>
          </a:p>
        </p:txBody>
      </p:sp>
    </p:spTree>
    <p:extLst>
      <p:ext uri="{BB962C8B-B14F-4D97-AF65-F5344CB8AC3E}">
        <p14:creationId xmlns:p14="http://schemas.microsoft.com/office/powerpoint/2010/main" val="2491073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needs to be changed to python</a:t>
            </a:r>
          </a:p>
        </p:txBody>
      </p:sp>
      <p:sp>
        <p:nvSpPr>
          <p:cNvPr id="4" name="Slide Number Placeholder 3"/>
          <p:cNvSpPr>
            <a:spLocks noGrp="1"/>
          </p:cNvSpPr>
          <p:nvPr>
            <p:ph type="sldNum" sz="quarter" idx="5"/>
          </p:nvPr>
        </p:nvSpPr>
        <p:spPr/>
        <p:txBody>
          <a:bodyPr/>
          <a:lstStyle/>
          <a:p>
            <a:fld id="{09A96499-BAB5-4D8D-BD13-A6B7F62536B5}" type="slidenum">
              <a:rPr lang="en-US" smtClean="0"/>
              <a:t>40</a:t>
            </a:fld>
            <a:endParaRPr lang="en-US"/>
          </a:p>
        </p:txBody>
      </p:sp>
    </p:spTree>
    <p:extLst>
      <p:ext uri="{BB962C8B-B14F-4D97-AF65-F5344CB8AC3E}">
        <p14:creationId xmlns:p14="http://schemas.microsoft.com/office/powerpoint/2010/main" val="368779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needs to be changed to python</a:t>
            </a:r>
          </a:p>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41</a:t>
            </a:fld>
            <a:endParaRPr lang="en-US"/>
          </a:p>
        </p:txBody>
      </p:sp>
    </p:spTree>
    <p:extLst>
      <p:ext uri="{BB962C8B-B14F-4D97-AF65-F5344CB8AC3E}">
        <p14:creationId xmlns:p14="http://schemas.microsoft.com/office/powerpoint/2010/main" val="288947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needs to be changed to python</a:t>
            </a:r>
          </a:p>
        </p:txBody>
      </p:sp>
      <p:sp>
        <p:nvSpPr>
          <p:cNvPr id="4" name="Slide Number Placeholder 3"/>
          <p:cNvSpPr>
            <a:spLocks noGrp="1"/>
          </p:cNvSpPr>
          <p:nvPr>
            <p:ph type="sldNum" sz="quarter" idx="5"/>
          </p:nvPr>
        </p:nvSpPr>
        <p:spPr/>
        <p:txBody>
          <a:bodyPr/>
          <a:lstStyle/>
          <a:p>
            <a:fld id="{09A96499-BAB5-4D8D-BD13-A6B7F62536B5}" type="slidenum">
              <a:rPr lang="en-US" smtClean="0"/>
              <a:t>42</a:t>
            </a:fld>
            <a:endParaRPr lang="en-US"/>
          </a:p>
        </p:txBody>
      </p:sp>
    </p:spTree>
    <p:extLst>
      <p:ext uri="{BB962C8B-B14F-4D97-AF65-F5344CB8AC3E}">
        <p14:creationId xmlns:p14="http://schemas.microsoft.com/office/powerpoint/2010/main" val="3596946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45</a:t>
            </a:fld>
            <a:endParaRPr lang="en-US"/>
          </a:p>
        </p:txBody>
      </p:sp>
    </p:spTree>
    <p:extLst>
      <p:ext uri="{BB962C8B-B14F-4D97-AF65-F5344CB8AC3E}">
        <p14:creationId xmlns:p14="http://schemas.microsoft.com/office/powerpoint/2010/main" val="192775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website that visualizes the beta distribution quite well. </a:t>
            </a:r>
          </a:p>
        </p:txBody>
      </p:sp>
      <p:sp>
        <p:nvSpPr>
          <p:cNvPr id="4" name="Slide Number Placeholder 3"/>
          <p:cNvSpPr>
            <a:spLocks noGrp="1"/>
          </p:cNvSpPr>
          <p:nvPr>
            <p:ph type="sldNum" sz="quarter" idx="5"/>
          </p:nvPr>
        </p:nvSpPr>
        <p:spPr/>
        <p:txBody>
          <a:bodyPr/>
          <a:lstStyle/>
          <a:p>
            <a:fld id="{09A96499-BAB5-4D8D-BD13-A6B7F62536B5}" type="slidenum">
              <a:rPr lang="en-US" smtClean="0"/>
              <a:t>46</a:t>
            </a:fld>
            <a:endParaRPr lang="en-US"/>
          </a:p>
        </p:txBody>
      </p:sp>
    </p:spTree>
    <p:extLst>
      <p:ext uri="{BB962C8B-B14F-4D97-AF65-F5344CB8AC3E}">
        <p14:creationId xmlns:p14="http://schemas.microsoft.com/office/powerpoint/2010/main" val="384607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often use the smartboard to draw circles around the </a:t>
            </a:r>
            <a:r>
              <a:rPr lang="en-US" dirty="0" err="1"/>
              <a:t>tiktok</a:t>
            </a:r>
            <a:r>
              <a:rPr lang="en-US" dirty="0"/>
              <a:t> fans and students so that you can see where it overlaps.</a:t>
            </a:r>
          </a:p>
        </p:txBody>
      </p:sp>
      <p:sp>
        <p:nvSpPr>
          <p:cNvPr id="4" name="Slide Number Placeholder 3"/>
          <p:cNvSpPr>
            <a:spLocks noGrp="1"/>
          </p:cNvSpPr>
          <p:nvPr>
            <p:ph type="sldNum" sz="quarter" idx="5"/>
          </p:nvPr>
        </p:nvSpPr>
        <p:spPr/>
        <p:txBody>
          <a:bodyPr/>
          <a:lstStyle/>
          <a:p>
            <a:fld id="{09A96499-BAB5-4D8D-BD13-A6B7F62536B5}" type="slidenum">
              <a:rPr lang="en-US" smtClean="0"/>
              <a:t>13</a:t>
            </a:fld>
            <a:endParaRPr lang="en-US"/>
          </a:p>
        </p:txBody>
      </p:sp>
    </p:spTree>
    <p:extLst>
      <p:ext uri="{BB962C8B-B14F-4D97-AF65-F5344CB8AC3E}">
        <p14:creationId xmlns:p14="http://schemas.microsoft.com/office/powerpoint/2010/main" val="1208992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Conversion is rate is percentage of visitors that make a purchase</a:t>
            </a:r>
          </a:p>
        </p:txBody>
      </p:sp>
      <p:sp>
        <p:nvSpPr>
          <p:cNvPr id="4" name="Slide Number Placeholder 3"/>
          <p:cNvSpPr>
            <a:spLocks noGrp="1"/>
          </p:cNvSpPr>
          <p:nvPr>
            <p:ph type="sldNum" sz="quarter" idx="5"/>
          </p:nvPr>
        </p:nvSpPr>
        <p:spPr/>
        <p:txBody>
          <a:bodyPr/>
          <a:lstStyle/>
          <a:p>
            <a:fld id="{09A96499-BAB5-4D8D-BD13-A6B7F62536B5}" type="slidenum">
              <a:rPr lang="en-US" smtClean="0"/>
              <a:t>48</a:t>
            </a:fld>
            <a:endParaRPr lang="en-US"/>
          </a:p>
        </p:txBody>
      </p:sp>
    </p:spTree>
    <p:extLst>
      <p:ext uri="{BB962C8B-B14F-4D97-AF65-F5344CB8AC3E}">
        <p14:creationId xmlns:p14="http://schemas.microsoft.com/office/powerpoint/2010/main" val="355687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only works if we assume that the probability of a homeowner making a claim is not related to the probability of a car owner making a claim.</a:t>
            </a:r>
          </a:p>
          <a:p>
            <a:r>
              <a:rPr lang="en-US" dirty="0"/>
              <a:t>Source for these statistics: </a:t>
            </a:r>
          </a:p>
          <a:p>
            <a:pPr marL="0" marR="0">
              <a:spcBef>
                <a:spcPts val="0"/>
              </a:spcBef>
              <a:spcAft>
                <a:spcPts val="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https://www.iii.org/fact-statistic/facts-statistics-homeowners-and-renters-insurance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https://www.iii.org/fact-statistic/facts-statistics-auto-insurance</a:t>
            </a:r>
          </a:p>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14</a:t>
            </a:fld>
            <a:endParaRPr lang="en-US"/>
          </a:p>
        </p:txBody>
      </p:sp>
    </p:spTree>
    <p:extLst>
      <p:ext uri="{BB962C8B-B14F-4D97-AF65-F5344CB8AC3E}">
        <p14:creationId xmlns:p14="http://schemas.microsoft.com/office/powerpoint/2010/main" val="322448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generally have an intuitive sense of why she is wrong, but cannot necessarily formulate it clearly. I always like to challenge them to try to explain clearly why she is wrong because it will help them understand conditional probability better</a:t>
            </a:r>
          </a:p>
        </p:txBody>
      </p:sp>
      <p:sp>
        <p:nvSpPr>
          <p:cNvPr id="4" name="Slide Number Placeholder 3"/>
          <p:cNvSpPr>
            <a:spLocks noGrp="1"/>
          </p:cNvSpPr>
          <p:nvPr>
            <p:ph type="sldNum" sz="quarter" idx="5"/>
          </p:nvPr>
        </p:nvSpPr>
        <p:spPr/>
        <p:txBody>
          <a:bodyPr/>
          <a:lstStyle/>
          <a:p>
            <a:fld id="{09A96499-BAB5-4D8D-BD13-A6B7F62536B5}" type="slidenum">
              <a:rPr lang="en-US" smtClean="0"/>
              <a:t>17</a:t>
            </a:fld>
            <a:endParaRPr lang="en-US"/>
          </a:p>
        </p:txBody>
      </p:sp>
    </p:spTree>
    <p:extLst>
      <p:ext uri="{BB962C8B-B14F-4D97-AF65-F5344CB8AC3E}">
        <p14:creationId xmlns:p14="http://schemas.microsoft.com/office/powerpoint/2010/main" val="789012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19</a:t>
            </a:fld>
            <a:endParaRPr lang="en-US"/>
          </a:p>
        </p:txBody>
      </p:sp>
    </p:spTree>
    <p:extLst>
      <p:ext uri="{BB962C8B-B14F-4D97-AF65-F5344CB8AC3E}">
        <p14:creationId xmlns:p14="http://schemas.microsoft.com/office/powerpoint/2010/main" val="31896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shows Thomas Bayes (maybe). Interestingly, we know very little of the man who turned out to be very influential later on. </a:t>
            </a:r>
          </a:p>
        </p:txBody>
      </p:sp>
      <p:sp>
        <p:nvSpPr>
          <p:cNvPr id="4" name="Slide Number Placeholder 3"/>
          <p:cNvSpPr>
            <a:spLocks noGrp="1"/>
          </p:cNvSpPr>
          <p:nvPr>
            <p:ph type="sldNum" sz="quarter" idx="5"/>
          </p:nvPr>
        </p:nvSpPr>
        <p:spPr/>
        <p:txBody>
          <a:bodyPr/>
          <a:lstStyle/>
          <a:p>
            <a:fld id="{09A96499-BAB5-4D8D-BD13-A6B7F62536B5}" type="slidenum">
              <a:rPr lang="en-US" smtClean="0"/>
              <a:t>21</a:t>
            </a:fld>
            <a:endParaRPr lang="en-US"/>
          </a:p>
        </p:txBody>
      </p:sp>
    </p:spTree>
    <p:extLst>
      <p:ext uri="{BB962C8B-B14F-4D97-AF65-F5344CB8AC3E}">
        <p14:creationId xmlns:p14="http://schemas.microsoft.com/office/powerpoint/2010/main" val="55379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students will probably say a librarian because the description of Steve better fits the stereotypes we have of librarians. However, the mistake here is that there are many more farmers than librarians, which makes it not necessarily true.</a:t>
            </a:r>
          </a:p>
        </p:txBody>
      </p:sp>
      <p:sp>
        <p:nvSpPr>
          <p:cNvPr id="4" name="Slide Number Placeholder 3"/>
          <p:cNvSpPr>
            <a:spLocks noGrp="1"/>
          </p:cNvSpPr>
          <p:nvPr>
            <p:ph type="sldNum" sz="quarter" idx="5"/>
          </p:nvPr>
        </p:nvSpPr>
        <p:spPr/>
        <p:txBody>
          <a:bodyPr/>
          <a:lstStyle/>
          <a:p>
            <a:fld id="{09A96499-BAB5-4D8D-BD13-A6B7F62536B5}" type="slidenum">
              <a:rPr lang="en-US" smtClean="0"/>
              <a:t>23</a:t>
            </a:fld>
            <a:endParaRPr lang="en-US"/>
          </a:p>
        </p:txBody>
      </p:sp>
    </p:spTree>
    <p:extLst>
      <p:ext uri="{BB962C8B-B14F-4D97-AF65-F5344CB8AC3E}">
        <p14:creationId xmlns:p14="http://schemas.microsoft.com/office/powerpoint/2010/main" val="22495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24</a:t>
            </a:fld>
            <a:endParaRPr lang="en-US"/>
          </a:p>
        </p:txBody>
      </p:sp>
    </p:spTree>
    <p:extLst>
      <p:ext uri="{BB962C8B-B14F-4D97-AF65-F5344CB8AC3E}">
        <p14:creationId xmlns:p14="http://schemas.microsoft.com/office/powerpoint/2010/main" val="308428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96499-BAB5-4D8D-BD13-A6B7F62536B5}" type="slidenum">
              <a:rPr lang="en-US" smtClean="0"/>
              <a:t>25</a:t>
            </a:fld>
            <a:endParaRPr lang="en-US"/>
          </a:p>
        </p:txBody>
      </p:sp>
    </p:spTree>
    <p:extLst>
      <p:ext uri="{BB962C8B-B14F-4D97-AF65-F5344CB8AC3E}">
        <p14:creationId xmlns:p14="http://schemas.microsoft.com/office/powerpoint/2010/main" val="173078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13C8-99F5-2B3C-9ECE-A81D62954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38FBD-750B-35C6-B0D3-8AE85A1C0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2F4801-979B-0AD4-F01B-20A4555E3E63}"/>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5" name="Footer Placeholder 4">
            <a:extLst>
              <a:ext uri="{FF2B5EF4-FFF2-40B4-BE49-F238E27FC236}">
                <a16:creationId xmlns:a16="http://schemas.microsoft.com/office/drawing/2014/main" id="{E7E0F1A2-E56F-06F5-CB2E-01EF691EB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D8875-C158-EEA1-1149-6BE99950CA93}"/>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57306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EDCC-733F-D22D-7639-C1EAE362FD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A223F-7422-352E-56B5-21A4849BEF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BCA42-312D-CABF-FF1B-D0EE31501CC6}"/>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5" name="Footer Placeholder 4">
            <a:extLst>
              <a:ext uri="{FF2B5EF4-FFF2-40B4-BE49-F238E27FC236}">
                <a16:creationId xmlns:a16="http://schemas.microsoft.com/office/drawing/2014/main" id="{A0201FE6-5A62-EBD1-3239-1B7CB9114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1280A-82B2-E4EB-9378-5AEA4DC3C9F9}"/>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396384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E42D0-3F11-1B9C-94EE-CEF9D5A6E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FD749E-D84E-CD9C-3798-48177530D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3BE9C-B5B8-F31B-1F3D-400A3A913626}"/>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5" name="Footer Placeholder 4">
            <a:extLst>
              <a:ext uri="{FF2B5EF4-FFF2-40B4-BE49-F238E27FC236}">
                <a16:creationId xmlns:a16="http://schemas.microsoft.com/office/drawing/2014/main" id="{66D0BBAB-CB07-BC47-C86F-5145011B7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8BBCD-1B7B-C769-0726-56AB3000BB12}"/>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11665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E85B-DDFC-ABB2-36BE-08BE9E19BFB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5DED629-4EAA-753F-D4F3-F545B6D7B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21834-94F4-A08E-43D1-C3D8A5C1A51B}"/>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5" name="Footer Placeholder 4">
            <a:extLst>
              <a:ext uri="{FF2B5EF4-FFF2-40B4-BE49-F238E27FC236}">
                <a16:creationId xmlns:a16="http://schemas.microsoft.com/office/drawing/2014/main" id="{52F40EE6-0DB7-FA76-BD80-8BAD97574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8953E-02FA-FDB8-E716-FA6787139FE2}"/>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70754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8402-C8A9-B160-AEFA-82F77939D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8C5900-7258-0759-50C5-F213AC861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82B6BE-9D68-5F48-3112-C335366B3C71}"/>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5" name="Footer Placeholder 4">
            <a:extLst>
              <a:ext uri="{FF2B5EF4-FFF2-40B4-BE49-F238E27FC236}">
                <a16:creationId xmlns:a16="http://schemas.microsoft.com/office/drawing/2014/main" id="{081E0F82-8AA2-C822-0FBF-64774C33A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646BC-86DD-ED6B-23E1-B41BC08A0464}"/>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2459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E58-66F2-5003-5394-409045AEB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260EF-30E2-42C2-7827-7DCA392F5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104DE-92CA-0FE0-392B-CCF2EC19E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C5534-E37A-B95F-75EF-AFBE66A911E9}"/>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6" name="Footer Placeholder 5">
            <a:extLst>
              <a:ext uri="{FF2B5EF4-FFF2-40B4-BE49-F238E27FC236}">
                <a16:creationId xmlns:a16="http://schemas.microsoft.com/office/drawing/2014/main" id="{F2EDD399-6E06-CF35-B304-E940DC6ED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FAF00-8E92-A3A9-CACF-488971B6FA8E}"/>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186708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3D50-E0DA-F269-26F8-4DD3290238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B45AF0-4F1E-5245-071F-B39622929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9A8B0A-A54E-3645-AD45-842DDDFBF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649F20-9A27-7891-F95E-B6E852361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AFB94-6092-18AE-086A-267804864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6AA91-8A79-3E78-EAB7-4B7B87DDE63A}"/>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8" name="Footer Placeholder 7">
            <a:extLst>
              <a:ext uri="{FF2B5EF4-FFF2-40B4-BE49-F238E27FC236}">
                <a16:creationId xmlns:a16="http://schemas.microsoft.com/office/drawing/2014/main" id="{BCC6007F-5CF8-0C42-A6FF-DD8192F26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5D0027-6E17-1F00-D953-21064377D466}"/>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172716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4C74-B2C1-3BDD-F6FE-5D7FEAE05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1862F-3EA4-8DF5-B224-1C503A86B50A}"/>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4" name="Footer Placeholder 3">
            <a:extLst>
              <a:ext uri="{FF2B5EF4-FFF2-40B4-BE49-F238E27FC236}">
                <a16:creationId xmlns:a16="http://schemas.microsoft.com/office/drawing/2014/main" id="{B89D7C70-B871-DD6F-5133-6CEE24AFDC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89217-E996-0F35-4622-4F831D15E639}"/>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11578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7274F-A3E2-CBE1-6530-5B00EB6A1703}"/>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3" name="Footer Placeholder 2">
            <a:extLst>
              <a:ext uri="{FF2B5EF4-FFF2-40B4-BE49-F238E27FC236}">
                <a16:creationId xmlns:a16="http://schemas.microsoft.com/office/drawing/2014/main" id="{E47FB5FE-E454-7651-ED10-6EFDB63D0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301840-B04D-2D9D-91EE-6F6580BAF13A}"/>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76871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1019-447D-C564-FBCE-B78935D91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69078-AC3F-5AA0-773D-3077D1A6F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BD4155-E8E0-DCC5-E785-569BA5E6D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B96D8-388E-184E-413B-765F830EBA9F}"/>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6" name="Footer Placeholder 5">
            <a:extLst>
              <a:ext uri="{FF2B5EF4-FFF2-40B4-BE49-F238E27FC236}">
                <a16:creationId xmlns:a16="http://schemas.microsoft.com/office/drawing/2014/main" id="{A5171C1D-E424-9617-BFF6-864D75191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4F603-BC06-4DD9-E9F8-E2DE95DB643C}"/>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337910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70B5-40EF-BAE9-BC3A-EC8A06FAD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917B5-83E3-A66D-2D87-395092F57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01EEE7-33EF-526A-730A-997AE227E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69537-12EF-2BF2-AC4E-CB08869C6F17}"/>
              </a:ext>
            </a:extLst>
          </p:cNvPr>
          <p:cNvSpPr>
            <a:spLocks noGrp="1"/>
          </p:cNvSpPr>
          <p:nvPr>
            <p:ph type="dt" sz="half" idx="10"/>
          </p:nvPr>
        </p:nvSpPr>
        <p:spPr/>
        <p:txBody>
          <a:bodyPr/>
          <a:lstStyle/>
          <a:p>
            <a:fld id="{1DABF812-16F4-48EE-962E-5EF081221BAC}" type="datetimeFigureOut">
              <a:rPr lang="en-US" smtClean="0"/>
              <a:t>22-May-23</a:t>
            </a:fld>
            <a:endParaRPr lang="en-US"/>
          </a:p>
        </p:txBody>
      </p:sp>
      <p:sp>
        <p:nvSpPr>
          <p:cNvPr id="6" name="Footer Placeholder 5">
            <a:extLst>
              <a:ext uri="{FF2B5EF4-FFF2-40B4-BE49-F238E27FC236}">
                <a16:creationId xmlns:a16="http://schemas.microsoft.com/office/drawing/2014/main" id="{3914A475-4F05-6AE3-8DFF-98F9BD57E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E7BA8-1045-956C-0B73-AC1C21DD0F5E}"/>
              </a:ext>
            </a:extLst>
          </p:cNvPr>
          <p:cNvSpPr>
            <a:spLocks noGrp="1"/>
          </p:cNvSpPr>
          <p:nvPr>
            <p:ph type="sldNum" sz="quarter" idx="12"/>
          </p:nvPr>
        </p:nvSpPr>
        <p:spPr/>
        <p:txBody>
          <a:bodyPr/>
          <a:lstStyle/>
          <a:p>
            <a:fld id="{AEB0F07C-A540-4AE9-89BF-9A1269F6EE45}" type="slidenum">
              <a:rPr lang="en-US" smtClean="0"/>
              <a:t>‹#›</a:t>
            </a:fld>
            <a:endParaRPr lang="en-US"/>
          </a:p>
        </p:txBody>
      </p:sp>
    </p:spTree>
    <p:extLst>
      <p:ext uri="{BB962C8B-B14F-4D97-AF65-F5344CB8AC3E}">
        <p14:creationId xmlns:p14="http://schemas.microsoft.com/office/powerpoint/2010/main" val="140122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29660-8180-A8BB-3B00-75319D854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7EE14-2183-8D86-290A-A51299B6E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EE49A-767D-9518-F460-A484D406F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BF812-16F4-48EE-962E-5EF081221BAC}" type="datetimeFigureOut">
              <a:rPr lang="en-US" smtClean="0"/>
              <a:t>22-May-23</a:t>
            </a:fld>
            <a:endParaRPr lang="en-US"/>
          </a:p>
        </p:txBody>
      </p:sp>
      <p:sp>
        <p:nvSpPr>
          <p:cNvPr id="5" name="Footer Placeholder 4">
            <a:extLst>
              <a:ext uri="{FF2B5EF4-FFF2-40B4-BE49-F238E27FC236}">
                <a16:creationId xmlns:a16="http://schemas.microsoft.com/office/drawing/2014/main" id="{E8A11BE0-C030-2BDB-B33C-AE4DB778C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386A4B-91D6-C921-DAEE-C4715A722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0F07C-A540-4AE9-89BF-9A1269F6EE45}" type="slidenum">
              <a:rPr lang="en-US" smtClean="0"/>
              <a:t>‹#›</a:t>
            </a:fld>
            <a:endParaRPr lang="en-US"/>
          </a:p>
        </p:txBody>
      </p:sp>
    </p:spTree>
    <p:extLst>
      <p:ext uri="{BB962C8B-B14F-4D97-AF65-F5344CB8AC3E}">
        <p14:creationId xmlns:p14="http://schemas.microsoft.com/office/powerpoint/2010/main" val="7845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D259-C6B7-2C91-3ECD-B9586FD8683F}"/>
              </a:ext>
            </a:extLst>
          </p:cNvPr>
          <p:cNvSpPr>
            <a:spLocks noGrp="1"/>
          </p:cNvSpPr>
          <p:nvPr>
            <p:ph type="ctrTitle"/>
          </p:nvPr>
        </p:nvSpPr>
        <p:spPr/>
        <p:txBody>
          <a:bodyPr/>
          <a:lstStyle/>
          <a:p>
            <a:r>
              <a:rPr lang="en-US" dirty="0"/>
              <a:t>Refresher Mathematics and Statistics in Python</a:t>
            </a:r>
          </a:p>
        </p:txBody>
      </p:sp>
      <p:sp>
        <p:nvSpPr>
          <p:cNvPr id="3" name="Subtitle 2">
            <a:extLst>
              <a:ext uri="{FF2B5EF4-FFF2-40B4-BE49-F238E27FC236}">
                <a16:creationId xmlns:a16="http://schemas.microsoft.com/office/drawing/2014/main" id="{EE1198F1-A772-67EA-AA99-518C1B87F9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889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 Rule</a:t>
            </a:r>
          </a:p>
        </p:txBody>
      </p:sp>
      <p:sp>
        <p:nvSpPr>
          <p:cNvPr id="3" name="Content Placeholder 2"/>
          <p:cNvSpPr>
            <a:spLocks noGrp="1"/>
          </p:cNvSpPr>
          <p:nvPr>
            <p:ph idx="1"/>
          </p:nvPr>
        </p:nvSpPr>
        <p:spPr/>
        <p:txBody>
          <a:bodyPr/>
          <a:lstStyle/>
          <a:p>
            <a:pPr marL="0" indent="0">
              <a:buNone/>
            </a:pPr>
            <a:r>
              <a:rPr lang="en-US" dirty="0"/>
              <a:t>The Addition Rule is used when: </a:t>
            </a:r>
          </a:p>
          <a:p>
            <a:pPr marL="457200" lvl="1" indent="0">
              <a:buNone/>
            </a:pPr>
            <a:r>
              <a:rPr lang="en-US" dirty="0"/>
              <a:t>We want to know the probability either (or all) of several events occurs</a:t>
            </a:r>
          </a:p>
          <a:p>
            <a:pPr lvl="1"/>
            <a:endParaRPr lang="en-US" dirty="0"/>
          </a:p>
          <a:p>
            <a:pPr marL="0" indent="0">
              <a:buNone/>
            </a:pPr>
            <a:endParaRPr lang="en-US" dirty="0"/>
          </a:p>
          <a:p>
            <a:pPr marL="0" indent="0">
              <a:buNone/>
            </a:pPr>
            <a:r>
              <a:rPr lang="en-US" dirty="0"/>
              <a:t>For example: I want to know the chance of throwing a 6 </a:t>
            </a:r>
            <a:r>
              <a:rPr lang="en-US" u="sng" dirty="0"/>
              <a:t>OR</a:t>
            </a:r>
            <a:r>
              <a:rPr lang="en-US" dirty="0"/>
              <a:t> a 4</a:t>
            </a:r>
          </a:p>
          <a:p>
            <a:pPr marL="0" indent="0">
              <a:buNone/>
            </a:pPr>
            <a:endParaRPr lang="en-US" dirty="0"/>
          </a:p>
          <a:p>
            <a:pPr marL="0" indent="0">
              <a:buNone/>
            </a:pPr>
            <a:r>
              <a:rPr lang="en-US" dirty="0"/>
              <a:t>Answer: P(throwing a 6) + P(throwing a 4)</a:t>
            </a:r>
          </a:p>
          <a:p>
            <a:pPr marL="0" indent="0">
              <a:buNone/>
            </a:pPr>
            <a:r>
              <a:rPr lang="en-US" dirty="0"/>
              <a:t>	= 1/6 + 1/6 = 2/6 = 0.3333</a:t>
            </a:r>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C354AA53-3646-43ED-AC62-CEEAA715FB64}" type="slidenum">
              <a:rPr lang="en-US" smtClean="0"/>
              <a:t>10</a:t>
            </a:fld>
            <a:endParaRPr lang="en-US"/>
          </a:p>
        </p:txBody>
      </p:sp>
      <p:pic>
        <p:nvPicPr>
          <p:cNvPr id="4" name="Picture 4" descr="https://s14-eu5.ixquick.com/cgi-bin/serveimage?url=https%3A%2F%2Fimgs-steps-dragoart-386112.c.cdn77.org%2Fhow-to-draw-dice-step-4_1_000000021275_5.jpg&amp;sp=b316fa2e6dca881d22c33b2bad6bcf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472" y="141668"/>
            <a:ext cx="3239254" cy="21250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3206839" y="2884868"/>
                <a:ext cx="461063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P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i="1">
                            <a:latin typeface="Cambria Math" panose="02040503050406030204" pitchFamily="18" charset="0"/>
                          </a:rPr>
                          <m:t>𝐸</m:t>
                        </m:r>
                      </m:e>
                      <m:sub>
                        <m:r>
                          <a:rPr lang="en-US" sz="2400" i="1">
                            <a:latin typeface="Cambria Math" panose="02040503050406030204" pitchFamily="18" charset="0"/>
                          </a:rPr>
                          <m:t>𝐴</m:t>
                        </m:r>
                      </m:sub>
                    </m:sSub>
                    <m:r>
                      <a:rPr lang="en-US" sz="2400" b="0" i="1" smtClean="0">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𝐵</m:t>
                        </m:r>
                      </m:sub>
                    </m:sSub>
                  </m:oMath>
                </a14:m>
                <a:r>
                  <a:rPr lang="en-US" sz="2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3206839" y="2884868"/>
                <a:ext cx="4610638" cy="461665"/>
              </a:xfrm>
              <a:prstGeom prst="rect">
                <a:avLst/>
              </a:prstGeom>
              <a:blipFill rotWithShape="0">
                <a:blip r:embed="rId3"/>
                <a:stretch>
                  <a:fillRect l="-1847" t="-8974" b="-26923"/>
                </a:stretch>
              </a:blipFill>
            </p:spPr>
            <p:txBody>
              <a:bodyPr/>
              <a:lstStyle/>
              <a:p>
                <a:r>
                  <a:rPr lang="en-US">
                    <a:noFill/>
                  </a:rPr>
                  <a:t> </a:t>
                </a:r>
              </a:p>
            </p:txBody>
          </p:sp>
        </mc:Fallback>
      </mc:AlternateContent>
    </p:spTree>
    <p:extLst>
      <p:ext uri="{BB962C8B-B14F-4D97-AF65-F5344CB8AC3E}">
        <p14:creationId xmlns:p14="http://schemas.microsoft.com/office/powerpoint/2010/main" val="220664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96929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96929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96929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96929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96929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 Rule </a:t>
            </a:r>
          </a:p>
        </p:txBody>
      </p:sp>
      <p:sp>
        <p:nvSpPr>
          <p:cNvPr id="3" name="Content Placeholder 2"/>
          <p:cNvSpPr>
            <a:spLocks noGrp="1"/>
          </p:cNvSpPr>
          <p:nvPr>
            <p:ph idx="1"/>
          </p:nvPr>
        </p:nvSpPr>
        <p:spPr/>
        <p:txBody>
          <a:bodyPr/>
          <a:lstStyle/>
          <a:p>
            <a:pPr marL="0" indent="0">
              <a:buNone/>
            </a:pPr>
            <a:r>
              <a:rPr lang="en-US" dirty="0"/>
              <a:t>Note that the addition rule in the previous slide only works when events are </a:t>
            </a:r>
            <a:r>
              <a:rPr lang="en-US" u="sng" dirty="0"/>
              <a:t>Exclusive</a:t>
            </a:r>
            <a:r>
              <a:rPr lang="en-US" dirty="0"/>
              <a:t> (they cannot happen at the same time) </a:t>
            </a:r>
          </a:p>
          <a:p>
            <a:endParaRPr lang="en-US" dirty="0"/>
          </a:p>
          <a:p>
            <a:pPr marL="0" indent="0">
              <a:buNone/>
            </a:pPr>
            <a:r>
              <a:rPr lang="en-US" dirty="0"/>
              <a:t>This is not always the case!  </a:t>
            </a:r>
          </a:p>
          <a:p>
            <a:endParaRPr lang="en-US" dirty="0"/>
          </a:p>
          <a:p>
            <a:pPr marL="0" indent="0">
              <a:buNone/>
            </a:pPr>
            <a:r>
              <a:rPr lang="en-US" dirty="0"/>
              <a:t>When Events are NOT exclusive we use: </a:t>
            </a:r>
          </a:p>
        </p:txBody>
      </p:sp>
      <p:sp>
        <p:nvSpPr>
          <p:cNvPr id="4" name="Slide Number Placeholder 3"/>
          <p:cNvSpPr>
            <a:spLocks noGrp="1"/>
          </p:cNvSpPr>
          <p:nvPr>
            <p:ph type="sldNum" sz="quarter" idx="12"/>
          </p:nvPr>
        </p:nvSpPr>
        <p:spPr/>
        <p:txBody>
          <a:bodyPr/>
          <a:lstStyle/>
          <a:p>
            <a:fld id="{C354AA53-3646-43ED-AC62-CEEAA715FB64}" type="slidenum">
              <a:rPr lang="en-US" smtClean="0"/>
              <a:t>11</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682838" y="5140387"/>
                <a:ext cx="625938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P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i="1">
                            <a:latin typeface="Cambria Math" panose="02040503050406030204" pitchFamily="18" charset="0"/>
                          </a:rPr>
                          <m:t>𝐸</m:t>
                        </m:r>
                      </m:e>
                      <m:sub>
                        <m:r>
                          <a:rPr lang="en-US" sz="2400" i="1">
                            <a:latin typeface="Cambria Math" panose="02040503050406030204" pitchFamily="18" charset="0"/>
                          </a:rPr>
                          <m:t>𝐴</m:t>
                        </m:r>
                      </m:sub>
                    </m:sSub>
                    <m:r>
                      <a:rPr lang="en-US" sz="2400" b="0" i="1" smtClean="0">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𝐵</m:t>
                        </m:r>
                      </m:sub>
                    </m:sSub>
                  </m:oMath>
                </a14:m>
                <a:r>
                  <a:rPr lang="en-US" sz="2400" dirty="0"/>
                  <a:t>) </a:t>
                </a:r>
                <a:r>
                  <a:rPr lang="en-US" sz="2400" dirty="0">
                    <a:solidFill>
                      <a:srgbClr val="FF0000"/>
                    </a:solidFill>
                  </a:rPr>
                  <a:t>–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𝑃</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𝐸</m:t>
                        </m:r>
                      </m:e>
                      <m:sub>
                        <m:r>
                          <a:rPr lang="en-US" sz="2400" i="1">
                            <a:solidFill>
                              <a:srgbClr val="FF0000"/>
                            </a:solidFill>
                            <a:latin typeface="Cambria Math" panose="02040503050406030204" pitchFamily="18" charset="0"/>
                          </a:rPr>
                          <m:t>𝐴</m:t>
                        </m:r>
                      </m:sub>
                    </m:sSub>
                  </m:oMath>
                </a14:m>
                <a:r>
                  <a:rPr lang="en-US" sz="2400" dirty="0">
                    <a:solidFill>
                      <a:srgbClr val="FF0000"/>
                    </a:solidFill>
                  </a:rPr>
                  <a:t> and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𝐸</m:t>
                        </m:r>
                      </m:e>
                      <m:sub>
                        <m:r>
                          <a:rPr lang="en-US" sz="2400" i="1">
                            <a:solidFill>
                              <a:srgbClr val="FF0000"/>
                            </a:solidFill>
                            <a:latin typeface="Cambria Math" panose="02040503050406030204" pitchFamily="18" charset="0"/>
                          </a:rPr>
                          <m:t>𝐵</m:t>
                        </m:r>
                      </m:sub>
                    </m:sSub>
                    <m:r>
                      <a:rPr lang="en-US" sz="2400" b="0" i="0" smtClean="0">
                        <a:solidFill>
                          <a:srgbClr val="FF0000"/>
                        </a:solidFill>
                        <a:latin typeface="Cambria Math" panose="02040503050406030204" pitchFamily="18" charset="0"/>
                      </a:rPr>
                      <m:t>)</m:t>
                    </m:r>
                  </m:oMath>
                </a14:m>
                <a:r>
                  <a:rPr lang="en-US" sz="2400" dirty="0">
                    <a:solidFill>
                      <a:srgbClr val="FF0000"/>
                    </a:solidFill>
                  </a:rPr>
                  <a:t>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82838" y="5140387"/>
                <a:ext cx="6259380" cy="461665"/>
              </a:xfrm>
              <a:prstGeom prst="rect">
                <a:avLst/>
              </a:prstGeom>
              <a:blipFill rotWithShape="0">
                <a:blip r:embed="rId3"/>
                <a:stretch>
                  <a:fillRect l="-1361" t="-8974" b="-26923"/>
                </a:stretch>
              </a:blipFill>
            </p:spPr>
            <p:txBody>
              <a:bodyPr/>
              <a:lstStyle/>
              <a:p>
                <a:r>
                  <a:rPr lang="en-US">
                    <a:noFill/>
                  </a:rPr>
                  <a:t> </a:t>
                </a:r>
              </a:p>
            </p:txBody>
          </p:sp>
        </mc:Fallback>
      </mc:AlternateContent>
    </p:spTree>
    <p:extLst>
      <p:ext uri="{BB962C8B-B14F-4D97-AF65-F5344CB8AC3E}">
        <p14:creationId xmlns:p14="http://schemas.microsoft.com/office/powerpoint/2010/main" val="383437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96929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96929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96929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C6FE-EF9C-07B9-34AC-F16324B374DF}"/>
              </a:ext>
            </a:extLst>
          </p:cNvPr>
          <p:cNvSpPr>
            <a:spLocks noGrp="1"/>
          </p:cNvSpPr>
          <p:nvPr>
            <p:ph type="title"/>
          </p:nvPr>
        </p:nvSpPr>
        <p:spPr/>
        <p:txBody>
          <a:bodyPr/>
          <a:lstStyle/>
          <a:p>
            <a:r>
              <a:rPr lang="en-US" dirty="0"/>
              <a:t>Addition Rule</a:t>
            </a:r>
          </a:p>
        </p:txBody>
      </p:sp>
      <p:sp>
        <p:nvSpPr>
          <p:cNvPr id="3" name="Content Placeholder 2">
            <a:extLst>
              <a:ext uri="{FF2B5EF4-FFF2-40B4-BE49-F238E27FC236}">
                <a16:creationId xmlns:a16="http://schemas.microsoft.com/office/drawing/2014/main" id="{AF0C016A-BCC1-F31F-6140-DB91ACDDBACB}"/>
              </a:ext>
            </a:extLst>
          </p:cNvPr>
          <p:cNvSpPr>
            <a:spLocks noGrp="1"/>
          </p:cNvSpPr>
          <p:nvPr>
            <p:ph idx="1"/>
          </p:nvPr>
        </p:nvSpPr>
        <p:spPr>
          <a:xfrm>
            <a:off x="838200" y="3578549"/>
            <a:ext cx="10515600" cy="2598413"/>
          </a:xfrm>
        </p:spPr>
        <p:txBody>
          <a:bodyPr>
            <a:normAutofit fontScale="85000" lnSpcReduction="20000"/>
          </a:bodyPr>
          <a:lstStyle/>
          <a:p>
            <a:pPr marL="0" indent="0">
              <a:buNone/>
            </a:pPr>
            <a:r>
              <a:rPr lang="en-US" dirty="0"/>
              <a:t>What is the probability that a randomly picked person from this table either prefers </a:t>
            </a:r>
            <a:r>
              <a:rPr lang="en-US" dirty="0" err="1"/>
              <a:t>tiktok</a:t>
            </a:r>
            <a:r>
              <a:rPr lang="en-US" dirty="0"/>
              <a:t> or is a student? </a:t>
            </a:r>
          </a:p>
          <a:p>
            <a:pPr marL="0" indent="0">
              <a:buNone/>
            </a:pPr>
            <a:endParaRPr lang="en-US" dirty="0"/>
          </a:p>
          <a:p>
            <a:pPr marL="0" indent="0">
              <a:buNone/>
            </a:pPr>
            <a:r>
              <a:rPr lang="en-US" dirty="0"/>
              <a:t>P(student) = 0.6</a:t>
            </a:r>
          </a:p>
          <a:p>
            <a:pPr marL="0" indent="0">
              <a:buNone/>
            </a:pPr>
            <a:r>
              <a:rPr lang="en-US" dirty="0"/>
              <a:t>P(TikTok) = 0.4</a:t>
            </a:r>
          </a:p>
          <a:p>
            <a:pPr marL="0" indent="0">
              <a:buNone/>
            </a:pPr>
            <a:r>
              <a:rPr lang="en-US" dirty="0"/>
              <a:t>So P(Student or </a:t>
            </a:r>
            <a:r>
              <a:rPr lang="en-US" dirty="0" err="1"/>
              <a:t>Tiktok</a:t>
            </a:r>
            <a:r>
              <a:rPr lang="en-US" dirty="0"/>
              <a:t>) = 0.6 + 0.4 = 100%</a:t>
            </a:r>
          </a:p>
          <a:p>
            <a:pPr marL="0" indent="0">
              <a:buNone/>
            </a:pPr>
            <a:r>
              <a:rPr lang="en-US" dirty="0"/>
              <a:t>That doesn’t seem right…</a:t>
            </a:r>
          </a:p>
        </p:txBody>
      </p:sp>
      <p:graphicFrame>
        <p:nvGraphicFramePr>
          <p:cNvPr id="4" name="Content Placeholder 4">
            <a:extLst>
              <a:ext uri="{FF2B5EF4-FFF2-40B4-BE49-F238E27FC236}">
                <a16:creationId xmlns:a16="http://schemas.microsoft.com/office/drawing/2014/main" id="{444E78F7-1E78-EC08-EC3B-50468E72ADDC}"/>
              </a:ext>
            </a:extLst>
          </p:cNvPr>
          <p:cNvGraphicFramePr>
            <a:graphicFrameLocks/>
          </p:cNvGraphicFramePr>
          <p:nvPr>
            <p:extLst>
              <p:ext uri="{D42A27DB-BD31-4B8C-83A1-F6EECF244321}">
                <p14:modId xmlns:p14="http://schemas.microsoft.com/office/powerpoint/2010/main" val="2337630887"/>
              </p:ext>
            </p:extLst>
          </p:nvPr>
        </p:nvGraphicFramePr>
        <p:xfrm>
          <a:off x="838200" y="2077605"/>
          <a:ext cx="10515600" cy="1483360"/>
        </p:xfrm>
        <a:graphic>
          <a:graphicData uri="http://schemas.openxmlformats.org/drawingml/2006/table">
            <a:tbl>
              <a:tblPr firstRow="1" bandRow="1">
                <a:tableStyleId>{69CF1AB2-1976-4502-BF36-3FF5EA218861}</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endParaRPr lang="nl-NL" dirty="0"/>
                    </a:p>
                  </a:txBody>
                  <a:tcPr/>
                </a:tc>
                <a:tc>
                  <a:txBody>
                    <a:bodyPr/>
                    <a:lstStyle/>
                    <a:p>
                      <a:r>
                        <a:rPr lang="en-US" b="0" dirty="0"/>
                        <a:t>Instagram</a:t>
                      </a:r>
                      <a:endParaRPr lang="nl-NL" b="0" dirty="0"/>
                    </a:p>
                  </a:txBody>
                  <a:tcPr/>
                </a:tc>
                <a:tc>
                  <a:txBody>
                    <a:bodyPr/>
                    <a:lstStyle/>
                    <a:p>
                      <a:r>
                        <a:rPr lang="en-US" b="0" dirty="0"/>
                        <a:t>Facebook</a:t>
                      </a:r>
                      <a:endParaRPr lang="nl-NL" b="0" dirty="0"/>
                    </a:p>
                  </a:txBody>
                  <a:tcPr/>
                </a:tc>
                <a:tc>
                  <a:txBody>
                    <a:bodyPr/>
                    <a:lstStyle/>
                    <a:p>
                      <a:r>
                        <a:rPr lang="en-US" b="0" dirty="0" err="1"/>
                        <a:t>TikTok</a:t>
                      </a:r>
                      <a:endParaRPr lang="nl-NL" b="0" dirty="0"/>
                    </a:p>
                  </a:txBody>
                  <a:tcPr/>
                </a:tc>
                <a:tc>
                  <a:txBody>
                    <a:bodyPr/>
                    <a:lstStyle/>
                    <a:p>
                      <a:r>
                        <a:rPr lang="en-US" b="0" dirty="0"/>
                        <a:t>Total</a:t>
                      </a:r>
                      <a:endParaRPr lang="nl-NL" b="0" dirty="0"/>
                    </a:p>
                  </a:txBody>
                  <a:tcPr/>
                </a:tc>
                <a:extLst>
                  <a:ext uri="{0D108BD9-81ED-4DB2-BD59-A6C34878D82A}">
                    <a16:rowId xmlns:a16="http://schemas.microsoft.com/office/drawing/2014/main" val="10000"/>
                  </a:ext>
                </a:extLst>
              </a:tr>
              <a:tr h="370840">
                <a:tc>
                  <a:txBody>
                    <a:bodyPr/>
                    <a:lstStyle/>
                    <a:p>
                      <a:r>
                        <a:rPr lang="en-US" dirty="0"/>
                        <a:t>Lecturers</a:t>
                      </a:r>
                      <a:endParaRPr lang="nl-NL" dirty="0"/>
                    </a:p>
                  </a:txBody>
                  <a:tcPr/>
                </a:tc>
                <a:tc>
                  <a:txBody>
                    <a:bodyPr/>
                    <a:lstStyle/>
                    <a:p>
                      <a:r>
                        <a:rPr lang="en-US" dirty="0"/>
                        <a:t>10</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40</a:t>
                      </a:r>
                      <a:endParaRPr lang="nl-NL" dirty="0"/>
                    </a:p>
                  </a:txBody>
                  <a:tcPr/>
                </a:tc>
                <a:extLst>
                  <a:ext uri="{0D108BD9-81ED-4DB2-BD59-A6C34878D82A}">
                    <a16:rowId xmlns:a16="http://schemas.microsoft.com/office/drawing/2014/main" val="10001"/>
                  </a:ext>
                </a:extLst>
              </a:tr>
              <a:tr h="370840">
                <a:tc>
                  <a:txBody>
                    <a:bodyPr/>
                    <a:lstStyle/>
                    <a:p>
                      <a:r>
                        <a:rPr lang="en-US" dirty="0"/>
                        <a:t>Students</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30</a:t>
                      </a:r>
                      <a:endParaRPr lang="nl-NL" dirty="0"/>
                    </a:p>
                  </a:txBody>
                  <a:tcPr/>
                </a:tc>
                <a:tc>
                  <a:txBody>
                    <a:bodyPr/>
                    <a:lstStyle/>
                    <a:p>
                      <a:r>
                        <a:rPr lang="en-US" dirty="0"/>
                        <a:t>60</a:t>
                      </a:r>
                      <a:endParaRPr lang="nl-NL" dirty="0"/>
                    </a:p>
                  </a:txBody>
                  <a:tcPr/>
                </a:tc>
                <a:extLst>
                  <a:ext uri="{0D108BD9-81ED-4DB2-BD59-A6C34878D82A}">
                    <a16:rowId xmlns:a16="http://schemas.microsoft.com/office/drawing/2014/main" val="10002"/>
                  </a:ext>
                </a:extLst>
              </a:tr>
              <a:tr h="370840">
                <a:tc>
                  <a:txBody>
                    <a:bodyPr/>
                    <a:lstStyle/>
                    <a:p>
                      <a:r>
                        <a:rPr lang="en-US" dirty="0"/>
                        <a:t>Total</a:t>
                      </a:r>
                      <a:endParaRPr lang="nl-NL" dirty="0"/>
                    </a:p>
                  </a:txBody>
                  <a:tcPr/>
                </a:tc>
                <a:tc>
                  <a:txBody>
                    <a:bodyPr/>
                    <a:lstStyle/>
                    <a:p>
                      <a:r>
                        <a:rPr lang="en-US" dirty="0"/>
                        <a:t>30</a:t>
                      </a:r>
                      <a:endParaRPr lang="nl-NL" dirty="0"/>
                    </a:p>
                  </a:txBody>
                  <a:tcPr/>
                </a:tc>
                <a:tc>
                  <a:txBody>
                    <a:bodyPr/>
                    <a:lstStyle/>
                    <a:p>
                      <a:r>
                        <a:rPr lang="en-US" dirty="0"/>
                        <a:t>30</a:t>
                      </a:r>
                      <a:endParaRPr lang="nl-NL" dirty="0"/>
                    </a:p>
                  </a:txBody>
                  <a:tcPr/>
                </a:tc>
                <a:tc>
                  <a:txBody>
                    <a:bodyPr/>
                    <a:lstStyle/>
                    <a:p>
                      <a:r>
                        <a:rPr lang="en-US" dirty="0"/>
                        <a:t>40</a:t>
                      </a:r>
                      <a:endParaRPr lang="nl-NL" dirty="0"/>
                    </a:p>
                  </a:txBody>
                  <a:tcPr/>
                </a:tc>
                <a:tc>
                  <a:txBody>
                    <a:bodyPr/>
                    <a:lstStyle/>
                    <a:p>
                      <a:r>
                        <a:rPr lang="en-US" dirty="0"/>
                        <a:t>100</a:t>
                      </a:r>
                      <a:endParaRPr lang="nl-NL" dirty="0"/>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C2D1896D-8919-2E83-799D-FAE2BDEFBB04}"/>
              </a:ext>
            </a:extLst>
          </p:cNvPr>
          <p:cNvSpPr txBox="1"/>
          <p:nvPr/>
        </p:nvSpPr>
        <p:spPr>
          <a:xfrm>
            <a:off x="720969" y="1690688"/>
            <a:ext cx="8106508" cy="369332"/>
          </a:xfrm>
          <a:prstGeom prst="rect">
            <a:avLst/>
          </a:prstGeom>
          <a:noFill/>
        </p:spPr>
        <p:txBody>
          <a:bodyPr wrap="square" rtlCol="0">
            <a:spAutoFit/>
          </a:bodyPr>
          <a:lstStyle/>
          <a:p>
            <a:r>
              <a:rPr lang="en-US" dirty="0"/>
              <a:t>Table showing preferred social media:</a:t>
            </a:r>
          </a:p>
        </p:txBody>
      </p:sp>
    </p:spTree>
    <p:extLst>
      <p:ext uri="{BB962C8B-B14F-4D97-AF65-F5344CB8AC3E}">
        <p14:creationId xmlns:p14="http://schemas.microsoft.com/office/powerpoint/2010/main" val="276269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C6FE-EF9C-07B9-34AC-F16324B374DF}"/>
              </a:ext>
            </a:extLst>
          </p:cNvPr>
          <p:cNvSpPr>
            <a:spLocks noGrp="1"/>
          </p:cNvSpPr>
          <p:nvPr>
            <p:ph type="title"/>
          </p:nvPr>
        </p:nvSpPr>
        <p:spPr/>
        <p:txBody>
          <a:bodyPr/>
          <a:lstStyle/>
          <a:p>
            <a:r>
              <a:rPr lang="en-US" dirty="0"/>
              <a:t>Addition Rule</a:t>
            </a:r>
          </a:p>
        </p:txBody>
      </p:sp>
      <p:sp>
        <p:nvSpPr>
          <p:cNvPr id="3" name="Content Placeholder 2">
            <a:extLst>
              <a:ext uri="{FF2B5EF4-FFF2-40B4-BE49-F238E27FC236}">
                <a16:creationId xmlns:a16="http://schemas.microsoft.com/office/drawing/2014/main" id="{AF0C016A-BCC1-F31F-6140-DB91ACDDBACB}"/>
              </a:ext>
            </a:extLst>
          </p:cNvPr>
          <p:cNvSpPr>
            <a:spLocks noGrp="1"/>
          </p:cNvSpPr>
          <p:nvPr>
            <p:ph idx="1"/>
          </p:nvPr>
        </p:nvSpPr>
        <p:spPr>
          <a:xfrm>
            <a:off x="838200" y="3578549"/>
            <a:ext cx="10515600" cy="2598413"/>
          </a:xfrm>
        </p:spPr>
        <p:txBody>
          <a:bodyPr>
            <a:normAutofit fontScale="92500" lnSpcReduction="10000"/>
          </a:bodyPr>
          <a:lstStyle/>
          <a:p>
            <a:pPr marL="0" indent="0">
              <a:buNone/>
            </a:pPr>
            <a:r>
              <a:rPr lang="en-US" dirty="0"/>
              <a:t>The reason why the previous calculation didn’t work is because we included students who prefer </a:t>
            </a:r>
            <a:r>
              <a:rPr lang="en-US" dirty="0" err="1"/>
              <a:t>tiktok</a:t>
            </a:r>
            <a:r>
              <a:rPr lang="en-US" dirty="0"/>
              <a:t> twice. </a:t>
            </a:r>
          </a:p>
          <a:p>
            <a:pPr marL="0" indent="0">
              <a:buNone/>
            </a:pPr>
            <a:endParaRPr lang="en-US" dirty="0"/>
          </a:p>
          <a:p>
            <a:pPr marL="0" indent="0">
              <a:buNone/>
            </a:pPr>
            <a:r>
              <a:rPr lang="en-US" dirty="0"/>
              <a:t>So it should be:</a:t>
            </a:r>
          </a:p>
          <a:p>
            <a:pPr marL="0" indent="0">
              <a:buNone/>
            </a:pPr>
            <a:r>
              <a:rPr lang="en-US" dirty="0"/>
              <a:t>P(Student) + P(</a:t>
            </a:r>
            <a:r>
              <a:rPr lang="en-US" dirty="0" err="1"/>
              <a:t>Tiktok</a:t>
            </a:r>
            <a:r>
              <a:rPr lang="en-US" dirty="0"/>
              <a:t>) - P(Student and </a:t>
            </a:r>
            <a:r>
              <a:rPr lang="en-US" dirty="0" err="1"/>
              <a:t>Tiktok</a:t>
            </a:r>
            <a:r>
              <a:rPr lang="en-US" dirty="0"/>
              <a:t>) = </a:t>
            </a:r>
          </a:p>
          <a:p>
            <a:pPr marL="0" indent="0">
              <a:buNone/>
            </a:pPr>
            <a:r>
              <a:rPr lang="en-US" dirty="0"/>
              <a:t>0.6 + 0.4 – 0.3 = 0.7</a:t>
            </a:r>
          </a:p>
        </p:txBody>
      </p:sp>
      <p:graphicFrame>
        <p:nvGraphicFramePr>
          <p:cNvPr id="4" name="Content Placeholder 4">
            <a:extLst>
              <a:ext uri="{FF2B5EF4-FFF2-40B4-BE49-F238E27FC236}">
                <a16:creationId xmlns:a16="http://schemas.microsoft.com/office/drawing/2014/main" id="{444E78F7-1E78-EC08-EC3B-50468E72ADDC}"/>
              </a:ext>
            </a:extLst>
          </p:cNvPr>
          <p:cNvGraphicFramePr>
            <a:graphicFrameLocks/>
          </p:cNvGraphicFramePr>
          <p:nvPr/>
        </p:nvGraphicFramePr>
        <p:xfrm>
          <a:off x="838200" y="2077605"/>
          <a:ext cx="10515600" cy="1483360"/>
        </p:xfrm>
        <a:graphic>
          <a:graphicData uri="http://schemas.openxmlformats.org/drawingml/2006/table">
            <a:tbl>
              <a:tblPr firstRow="1" bandRow="1">
                <a:tableStyleId>{69CF1AB2-1976-4502-BF36-3FF5EA218861}</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endParaRPr lang="nl-NL" dirty="0"/>
                    </a:p>
                  </a:txBody>
                  <a:tcPr/>
                </a:tc>
                <a:tc>
                  <a:txBody>
                    <a:bodyPr/>
                    <a:lstStyle/>
                    <a:p>
                      <a:r>
                        <a:rPr lang="en-US" b="0" dirty="0"/>
                        <a:t>Instagram</a:t>
                      </a:r>
                      <a:endParaRPr lang="nl-NL" b="0" dirty="0"/>
                    </a:p>
                  </a:txBody>
                  <a:tcPr/>
                </a:tc>
                <a:tc>
                  <a:txBody>
                    <a:bodyPr/>
                    <a:lstStyle/>
                    <a:p>
                      <a:r>
                        <a:rPr lang="en-US" b="0" dirty="0"/>
                        <a:t>Facebook</a:t>
                      </a:r>
                      <a:endParaRPr lang="nl-NL" b="0" dirty="0"/>
                    </a:p>
                  </a:txBody>
                  <a:tcPr/>
                </a:tc>
                <a:tc>
                  <a:txBody>
                    <a:bodyPr/>
                    <a:lstStyle/>
                    <a:p>
                      <a:r>
                        <a:rPr lang="en-US" b="0" dirty="0" err="1"/>
                        <a:t>TikTok</a:t>
                      </a:r>
                      <a:endParaRPr lang="nl-NL" b="0" dirty="0"/>
                    </a:p>
                  </a:txBody>
                  <a:tcPr/>
                </a:tc>
                <a:tc>
                  <a:txBody>
                    <a:bodyPr/>
                    <a:lstStyle/>
                    <a:p>
                      <a:r>
                        <a:rPr lang="en-US" b="0" dirty="0"/>
                        <a:t>Total</a:t>
                      </a:r>
                      <a:endParaRPr lang="nl-NL" b="0" dirty="0"/>
                    </a:p>
                  </a:txBody>
                  <a:tcPr/>
                </a:tc>
                <a:extLst>
                  <a:ext uri="{0D108BD9-81ED-4DB2-BD59-A6C34878D82A}">
                    <a16:rowId xmlns:a16="http://schemas.microsoft.com/office/drawing/2014/main" val="10000"/>
                  </a:ext>
                </a:extLst>
              </a:tr>
              <a:tr h="370840">
                <a:tc>
                  <a:txBody>
                    <a:bodyPr/>
                    <a:lstStyle/>
                    <a:p>
                      <a:r>
                        <a:rPr lang="en-US" dirty="0"/>
                        <a:t>Lecturers</a:t>
                      </a:r>
                      <a:endParaRPr lang="nl-NL" dirty="0"/>
                    </a:p>
                  </a:txBody>
                  <a:tcPr/>
                </a:tc>
                <a:tc>
                  <a:txBody>
                    <a:bodyPr/>
                    <a:lstStyle/>
                    <a:p>
                      <a:r>
                        <a:rPr lang="en-US" dirty="0"/>
                        <a:t>10</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40</a:t>
                      </a:r>
                      <a:endParaRPr lang="nl-NL" dirty="0"/>
                    </a:p>
                  </a:txBody>
                  <a:tcPr/>
                </a:tc>
                <a:extLst>
                  <a:ext uri="{0D108BD9-81ED-4DB2-BD59-A6C34878D82A}">
                    <a16:rowId xmlns:a16="http://schemas.microsoft.com/office/drawing/2014/main" val="10001"/>
                  </a:ext>
                </a:extLst>
              </a:tr>
              <a:tr h="370840">
                <a:tc>
                  <a:txBody>
                    <a:bodyPr/>
                    <a:lstStyle/>
                    <a:p>
                      <a:r>
                        <a:rPr lang="en-US" dirty="0"/>
                        <a:t>Students</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30</a:t>
                      </a:r>
                      <a:endParaRPr lang="nl-NL" dirty="0"/>
                    </a:p>
                  </a:txBody>
                  <a:tcPr/>
                </a:tc>
                <a:tc>
                  <a:txBody>
                    <a:bodyPr/>
                    <a:lstStyle/>
                    <a:p>
                      <a:r>
                        <a:rPr lang="en-US" dirty="0"/>
                        <a:t>60</a:t>
                      </a:r>
                      <a:endParaRPr lang="nl-NL" dirty="0"/>
                    </a:p>
                  </a:txBody>
                  <a:tcPr/>
                </a:tc>
                <a:extLst>
                  <a:ext uri="{0D108BD9-81ED-4DB2-BD59-A6C34878D82A}">
                    <a16:rowId xmlns:a16="http://schemas.microsoft.com/office/drawing/2014/main" val="10002"/>
                  </a:ext>
                </a:extLst>
              </a:tr>
              <a:tr h="370840">
                <a:tc>
                  <a:txBody>
                    <a:bodyPr/>
                    <a:lstStyle/>
                    <a:p>
                      <a:r>
                        <a:rPr lang="en-US" dirty="0"/>
                        <a:t>Total</a:t>
                      </a:r>
                      <a:endParaRPr lang="nl-NL" dirty="0"/>
                    </a:p>
                  </a:txBody>
                  <a:tcPr/>
                </a:tc>
                <a:tc>
                  <a:txBody>
                    <a:bodyPr/>
                    <a:lstStyle/>
                    <a:p>
                      <a:r>
                        <a:rPr lang="en-US" dirty="0"/>
                        <a:t>30</a:t>
                      </a:r>
                      <a:endParaRPr lang="nl-NL" dirty="0"/>
                    </a:p>
                  </a:txBody>
                  <a:tcPr/>
                </a:tc>
                <a:tc>
                  <a:txBody>
                    <a:bodyPr/>
                    <a:lstStyle/>
                    <a:p>
                      <a:r>
                        <a:rPr lang="en-US" dirty="0"/>
                        <a:t>30</a:t>
                      </a:r>
                      <a:endParaRPr lang="nl-NL" dirty="0"/>
                    </a:p>
                  </a:txBody>
                  <a:tcPr/>
                </a:tc>
                <a:tc>
                  <a:txBody>
                    <a:bodyPr/>
                    <a:lstStyle/>
                    <a:p>
                      <a:r>
                        <a:rPr lang="en-US" dirty="0"/>
                        <a:t>40</a:t>
                      </a:r>
                      <a:endParaRPr lang="nl-NL" dirty="0"/>
                    </a:p>
                  </a:txBody>
                  <a:tcPr/>
                </a:tc>
                <a:tc>
                  <a:txBody>
                    <a:bodyPr/>
                    <a:lstStyle/>
                    <a:p>
                      <a:r>
                        <a:rPr lang="en-US" dirty="0"/>
                        <a:t>100</a:t>
                      </a:r>
                      <a:endParaRPr lang="nl-NL" dirty="0"/>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C2D1896D-8919-2E83-799D-FAE2BDEFBB04}"/>
              </a:ext>
            </a:extLst>
          </p:cNvPr>
          <p:cNvSpPr txBox="1"/>
          <p:nvPr/>
        </p:nvSpPr>
        <p:spPr>
          <a:xfrm>
            <a:off x="720969" y="1690688"/>
            <a:ext cx="8106508" cy="369332"/>
          </a:xfrm>
          <a:prstGeom prst="rect">
            <a:avLst/>
          </a:prstGeom>
          <a:noFill/>
        </p:spPr>
        <p:txBody>
          <a:bodyPr wrap="square" rtlCol="0">
            <a:spAutoFit/>
          </a:bodyPr>
          <a:lstStyle/>
          <a:p>
            <a:r>
              <a:rPr lang="en-US" dirty="0"/>
              <a:t>Table showing preferred social media:</a:t>
            </a:r>
          </a:p>
        </p:txBody>
      </p:sp>
      <p:sp>
        <p:nvSpPr>
          <p:cNvPr id="6" name="Oval 5">
            <a:extLst>
              <a:ext uri="{FF2B5EF4-FFF2-40B4-BE49-F238E27FC236}">
                <a16:creationId xmlns:a16="http://schemas.microsoft.com/office/drawing/2014/main" id="{F3A365A4-1D70-D7C6-9CAB-5B453D82199D}"/>
              </a:ext>
            </a:extLst>
          </p:cNvPr>
          <p:cNvSpPr/>
          <p:nvPr/>
        </p:nvSpPr>
        <p:spPr>
          <a:xfrm>
            <a:off x="7121769" y="2810493"/>
            <a:ext cx="474785" cy="3868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51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30CE-8FB5-41CA-2253-C6CDD029C07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43469693-3B06-792C-8303-ED305E725842}"/>
              </a:ext>
            </a:extLst>
          </p:cNvPr>
          <p:cNvSpPr>
            <a:spLocks noGrp="1"/>
          </p:cNvSpPr>
          <p:nvPr>
            <p:ph idx="1"/>
          </p:nvPr>
        </p:nvSpPr>
        <p:spPr/>
        <p:txBody>
          <a:bodyPr>
            <a:normAutofit lnSpcReduction="10000"/>
          </a:bodyPr>
          <a:lstStyle/>
          <a:p>
            <a:pPr marL="0" indent="0" algn="just">
              <a:buNone/>
            </a:pPr>
            <a:r>
              <a:rPr lang="en-US" dirty="0"/>
              <a:t>As an insurance company you sell packages that combine both home insurance and car-liability insurance. 6% of homeowners made a claim on their insurance while 5% of car owners made a liability claim. The company will make a loss on a customer if they make a claim on one or both insurances. </a:t>
            </a:r>
          </a:p>
          <a:p>
            <a:pPr marL="0" indent="0">
              <a:buNone/>
            </a:pPr>
            <a:endParaRPr lang="en-US" dirty="0"/>
          </a:p>
          <a:p>
            <a:pPr marL="0" indent="0">
              <a:buNone/>
            </a:pPr>
            <a:r>
              <a:rPr lang="en-US" dirty="0"/>
              <a:t>If the company takes on a new customer, what is the probability that they will make a profit on them?</a:t>
            </a:r>
          </a:p>
          <a:p>
            <a:pPr marL="514350" indent="-514350">
              <a:buAutoNum type="arabicPeriod"/>
            </a:pPr>
            <a:endParaRPr lang="en-US" dirty="0"/>
          </a:p>
          <a:p>
            <a:pPr marL="0" indent="0">
              <a:buNone/>
            </a:pPr>
            <a:r>
              <a:rPr lang="en-US" dirty="0"/>
              <a:t>Write your answers in a python script. </a:t>
            </a:r>
          </a:p>
        </p:txBody>
      </p:sp>
    </p:spTree>
    <p:extLst>
      <p:ext uri="{BB962C8B-B14F-4D97-AF65-F5344CB8AC3E}">
        <p14:creationId xmlns:p14="http://schemas.microsoft.com/office/powerpoint/2010/main" val="62617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D212-7D90-157A-ED90-3079D6106AED}"/>
              </a:ext>
            </a:extLst>
          </p:cNvPr>
          <p:cNvSpPr>
            <a:spLocks noGrp="1"/>
          </p:cNvSpPr>
          <p:nvPr>
            <p:ph type="title"/>
          </p:nvPr>
        </p:nvSpPr>
        <p:spPr/>
        <p:txBody>
          <a:bodyPr/>
          <a:lstStyle/>
          <a:p>
            <a:r>
              <a:rPr lang="en-US" dirty="0"/>
              <a:t>Exercise 1 solution</a:t>
            </a:r>
          </a:p>
        </p:txBody>
      </p:sp>
      <p:sp>
        <p:nvSpPr>
          <p:cNvPr id="3" name="Content Placeholder 2">
            <a:extLst>
              <a:ext uri="{FF2B5EF4-FFF2-40B4-BE49-F238E27FC236}">
                <a16:creationId xmlns:a16="http://schemas.microsoft.com/office/drawing/2014/main" id="{40310766-D277-4E15-FEAB-F526480DBED0}"/>
              </a:ext>
            </a:extLst>
          </p:cNvPr>
          <p:cNvSpPr>
            <a:spLocks noGrp="1"/>
          </p:cNvSpPr>
          <p:nvPr>
            <p:ph idx="1"/>
          </p:nvPr>
        </p:nvSpPr>
        <p:spPr/>
        <p:txBody>
          <a:bodyPr/>
          <a:lstStyle/>
          <a:p>
            <a:pPr marL="0" indent="0">
              <a:buNone/>
            </a:pPr>
            <a:r>
              <a:rPr lang="en-US" dirty="0"/>
              <a:t>P(homeowner claim) = 0.06</a:t>
            </a:r>
          </a:p>
          <a:p>
            <a:pPr marL="0" indent="0">
              <a:buNone/>
            </a:pPr>
            <a:r>
              <a:rPr lang="en-US" dirty="0"/>
              <a:t>P(car owner claim) = 0.05</a:t>
            </a:r>
          </a:p>
          <a:p>
            <a:pPr marL="0" indent="0">
              <a:buNone/>
            </a:pPr>
            <a:r>
              <a:rPr lang="en-US" dirty="0"/>
              <a:t>P(two claims) = 0.06*0.05 = 0.003</a:t>
            </a:r>
          </a:p>
          <a:p>
            <a:pPr marL="0" indent="0">
              <a:buNone/>
            </a:pPr>
            <a:r>
              <a:rPr lang="en-US" dirty="0"/>
              <a:t>P(loss) = 0.06 + 0.05 – 0.003 = 0.107</a:t>
            </a:r>
          </a:p>
          <a:p>
            <a:pPr marL="0" indent="0">
              <a:buNone/>
            </a:pPr>
            <a:r>
              <a:rPr lang="en-US" dirty="0"/>
              <a:t>Therefore:</a:t>
            </a:r>
          </a:p>
          <a:p>
            <a:pPr marL="0" indent="0">
              <a:buNone/>
            </a:pPr>
            <a:r>
              <a:rPr lang="en-US" dirty="0"/>
              <a:t>P(profit) = 1 - 0.107 = 0.893</a:t>
            </a:r>
          </a:p>
        </p:txBody>
      </p:sp>
    </p:spTree>
    <p:extLst>
      <p:ext uri="{BB962C8B-B14F-4D97-AF65-F5344CB8AC3E}">
        <p14:creationId xmlns:p14="http://schemas.microsoft.com/office/powerpoint/2010/main" val="49579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 Probability</a:t>
            </a:r>
            <a:endParaRPr lang="nl-NL" dirty="0"/>
          </a:p>
        </p:txBody>
      </p:sp>
      <p:sp>
        <p:nvSpPr>
          <p:cNvPr id="6" name="Text Placeholder 5"/>
          <p:cNvSpPr>
            <a:spLocks noGrp="1"/>
          </p:cNvSpPr>
          <p:nvPr>
            <p:ph type="body" idx="1"/>
          </p:nvPr>
        </p:nvSpPr>
        <p:spPr/>
        <p:txBody>
          <a:bodyPr/>
          <a:lstStyle/>
          <a:p>
            <a:endParaRPr lang="nl-NL"/>
          </a:p>
        </p:txBody>
      </p:sp>
      <p:sp>
        <p:nvSpPr>
          <p:cNvPr id="4" name="Slide Number Placeholder 3"/>
          <p:cNvSpPr>
            <a:spLocks noGrp="1"/>
          </p:cNvSpPr>
          <p:nvPr>
            <p:ph type="sldNum" sz="quarter" idx="12"/>
          </p:nvPr>
        </p:nvSpPr>
        <p:spPr/>
        <p:txBody>
          <a:bodyPr/>
          <a:lstStyle/>
          <a:p>
            <a:fld id="{C354AA53-3646-43ED-AC62-CEEAA715FB64}" type="slidenum">
              <a:rPr lang="en-US" smtClean="0"/>
              <a:t>16</a:t>
            </a:fld>
            <a:endParaRPr lang="en-US"/>
          </a:p>
        </p:txBody>
      </p:sp>
    </p:spTree>
    <p:extLst>
      <p:ext uri="{BB962C8B-B14F-4D97-AF65-F5344CB8AC3E}">
        <p14:creationId xmlns:p14="http://schemas.microsoft.com/office/powerpoint/2010/main" val="17388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nl-NL"/>
          </a:p>
        </p:txBody>
      </p:sp>
      <p:sp>
        <p:nvSpPr>
          <p:cNvPr id="8" name="Content Placeholder 7"/>
          <p:cNvSpPr>
            <a:spLocks noGrp="1"/>
          </p:cNvSpPr>
          <p:nvPr>
            <p:ph idx="1"/>
          </p:nvPr>
        </p:nvSpPr>
        <p:spPr>
          <a:xfrm>
            <a:off x="6230202" y="1825625"/>
            <a:ext cx="5123597" cy="4351338"/>
          </a:xfrm>
        </p:spPr>
        <p:txBody>
          <a:bodyPr/>
          <a:lstStyle/>
          <a:p>
            <a:pPr marL="0" indent="0">
              <a:buNone/>
            </a:pPr>
            <a:r>
              <a:rPr lang="en-US" dirty="0"/>
              <a:t>Why is she wrong?</a:t>
            </a:r>
            <a:endParaRPr lang="nl-NL" dirty="0"/>
          </a:p>
        </p:txBody>
      </p:sp>
      <p:sp>
        <p:nvSpPr>
          <p:cNvPr id="4" name="Slide Number Placeholder 3"/>
          <p:cNvSpPr>
            <a:spLocks noGrp="1"/>
          </p:cNvSpPr>
          <p:nvPr>
            <p:ph type="sldNum" sz="quarter" idx="12"/>
          </p:nvPr>
        </p:nvSpPr>
        <p:spPr/>
        <p:txBody>
          <a:bodyPr/>
          <a:lstStyle/>
          <a:p>
            <a:fld id="{C354AA53-3646-43ED-AC62-CEEAA715FB64}" type="slidenum">
              <a:rPr lang="en-US" smtClean="0"/>
              <a:t>17</a:t>
            </a:fld>
            <a:endParaRPr lang="en-US"/>
          </a:p>
        </p:txBody>
      </p:sp>
      <p:pic>
        <p:nvPicPr>
          <p:cNvPr id="9" name="Picture 8"/>
          <p:cNvPicPr>
            <a:picLocks noChangeAspect="1"/>
          </p:cNvPicPr>
          <p:nvPr/>
        </p:nvPicPr>
        <p:blipFill>
          <a:blip r:embed="rId3"/>
          <a:stretch>
            <a:fillRect/>
          </a:stretch>
        </p:blipFill>
        <p:spPr>
          <a:xfrm>
            <a:off x="0" y="0"/>
            <a:ext cx="5968031" cy="6858000"/>
          </a:xfrm>
          <a:prstGeom prst="rect">
            <a:avLst/>
          </a:prstGeom>
        </p:spPr>
      </p:pic>
    </p:spTree>
    <p:extLst>
      <p:ext uri="{BB962C8B-B14F-4D97-AF65-F5344CB8AC3E}">
        <p14:creationId xmlns:p14="http://schemas.microsoft.com/office/powerpoint/2010/main" val="339554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a:t>
            </a:r>
            <a:endParaRPr lang="nl-NL" dirty="0"/>
          </a:p>
        </p:txBody>
      </p:sp>
      <p:sp>
        <p:nvSpPr>
          <p:cNvPr id="3" name="Content Placeholder 2"/>
          <p:cNvSpPr>
            <a:spLocks noGrp="1"/>
          </p:cNvSpPr>
          <p:nvPr>
            <p:ph idx="1"/>
          </p:nvPr>
        </p:nvSpPr>
        <p:spPr/>
        <p:txBody>
          <a:bodyPr/>
          <a:lstStyle/>
          <a:p>
            <a:pPr marL="0" indent="0">
              <a:buNone/>
            </a:pPr>
            <a:r>
              <a:rPr lang="en-US" dirty="0"/>
              <a:t>Conditional probability is when we take a smaller part (a subset) from the total (e.g. only pick students) and calculate a probability within that subset. </a:t>
            </a:r>
          </a:p>
          <a:p>
            <a:pPr marL="0" indent="0">
              <a:buNone/>
            </a:pPr>
            <a:endParaRPr lang="en-US" dirty="0"/>
          </a:p>
          <a:p>
            <a:pPr marL="0" indent="0">
              <a:buNone/>
            </a:pPr>
            <a:r>
              <a:rPr lang="en-US" dirty="0"/>
              <a:t>The notation looks like this:</a:t>
            </a:r>
          </a:p>
          <a:p>
            <a:pPr marL="0" indent="0">
              <a:buNone/>
            </a:pPr>
            <a:r>
              <a:rPr lang="en-US" dirty="0"/>
              <a:t>P(A|B) </a:t>
            </a:r>
          </a:p>
          <a:p>
            <a:pPr marL="0" indent="0">
              <a:buNone/>
            </a:pPr>
            <a:r>
              <a:rPr lang="en-US" dirty="0"/>
              <a:t>It’s pronounced as: The probability of A given B</a:t>
            </a:r>
          </a:p>
          <a:p>
            <a:pPr marL="0" indent="0">
              <a:buNone/>
            </a:pPr>
            <a:r>
              <a:rPr lang="en-US" dirty="0"/>
              <a:t>(Here A is the event and B is the condition)</a:t>
            </a:r>
            <a:endParaRPr lang="nl-NL" dirty="0"/>
          </a:p>
        </p:txBody>
      </p:sp>
      <p:sp>
        <p:nvSpPr>
          <p:cNvPr id="4" name="Slide Number Placeholder 3"/>
          <p:cNvSpPr>
            <a:spLocks noGrp="1"/>
          </p:cNvSpPr>
          <p:nvPr>
            <p:ph type="sldNum" sz="quarter" idx="12"/>
          </p:nvPr>
        </p:nvSpPr>
        <p:spPr/>
        <p:txBody>
          <a:bodyPr/>
          <a:lstStyle/>
          <a:p>
            <a:fld id="{C354AA53-3646-43ED-AC62-CEEAA715FB64}" type="slidenum">
              <a:rPr lang="en-US" smtClean="0"/>
              <a:t>18</a:t>
            </a:fld>
            <a:endParaRPr lang="en-US"/>
          </a:p>
        </p:txBody>
      </p:sp>
    </p:spTree>
    <p:extLst>
      <p:ext uri="{BB962C8B-B14F-4D97-AF65-F5344CB8AC3E}">
        <p14:creationId xmlns:p14="http://schemas.microsoft.com/office/powerpoint/2010/main" val="427483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 Example</a:t>
            </a:r>
            <a:endParaRPr lang="nl-NL"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49161291"/>
              </p:ext>
            </p:extLst>
          </p:nvPr>
        </p:nvGraphicFramePr>
        <p:xfrm>
          <a:off x="838200" y="2582429"/>
          <a:ext cx="10515600" cy="1483360"/>
        </p:xfrm>
        <a:graphic>
          <a:graphicData uri="http://schemas.openxmlformats.org/drawingml/2006/table">
            <a:tbl>
              <a:tblPr firstRow="1" bandRow="1">
                <a:tableStyleId>{69CF1AB2-1976-4502-BF36-3FF5EA218861}</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endParaRPr lang="nl-NL" dirty="0"/>
                    </a:p>
                  </a:txBody>
                  <a:tcPr/>
                </a:tc>
                <a:tc>
                  <a:txBody>
                    <a:bodyPr/>
                    <a:lstStyle/>
                    <a:p>
                      <a:r>
                        <a:rPr lang="en-US" b="0" dirty="0"/>
                        <a:t>Instagram</a:t>
                      </a:r>
                      <a:endParaRPr lang="nl-NL" b="0" dirty="0"/>
                    </a:p>
                  </a:txBody>
                  <a:tcPr/>
                </a:tc>
                <a:tc>
                  <a:txBody>
                    <a:bodyPr/>
                    <a:lstStyle/>
                    <a:p>
                      <a:r>
                        <a:rPr lang="en-US" b="0" dirty="0"/>
                        <a:t>Facebook</a:t>
                      </a:r>
                      <a:endParaRPr lang="nl-NL" b="0" dirty="0"/>
                    </a:p>
                  </a:txBody>
                  <a:tcPr/>
                </a:tc>
                <a:tc>
                  <a:txBody>
                    <a:bodyPr/>
                    <a:lstStyle/>
                    <a:p>
                      <a:r>
                        <a:rPr lang="en-US" b="0" dirty="0" err="1"/>
                        <a:t>TikTok</a:t>
                      </a:r>
                      <a:endParaRPr lang="nl-NL" b="0" dirty="0"/>
                    </a:p>
                  </a:txBody>
                  <a:tcPr/>
                </a:tc>
                <a:tc>
                  <a:txBody>
                    <a:bodyPr/>
                    <a:lstStyle/>
                    <a:p>
                      <a:r>
                        <a:rPr lang="en-US" b="0" dirty="0"/>
                        <a:t>Total</a:t>
                      </a:r>
                      <a:endParaRPr lang="nl-NL" b="0" dirty="0"/>
                    </a:p>
                  </a:txBody>
                  <a:tcPr/>
                </a:tc>
                <a:extLst>
                  <a:ext uri="{0D108BD9-81ED-4DB2-BD59-A6C34878D82A}">
                    <a16:rowId xmlns:a16="http://schemas.microsoft.com/office/drawing/2014/main" val="10000"/>
                  </a:ext>
                </a:extLst>
              </a:tr>
              <a:tr h="370840">
                <a:tc>
                  <a:txBody>
                    <a:bodyPr/>
                    <a:lstStyle/>
                    <a:p>
                      <a:r>
                        <a:rPr lang="en-US" dirty="0"/>
                        <a:t>Lecturers</a:t>
                      </a:r>
                      <a:endParaRPr lang="nl-NL" dirty="0"/>
                    </a:p>
                  </a:txBody>
                  <a:tcPr/>
                </a:tc>
                <a:tc>
                  <a:txBody>
                    <a:bodyPr/>
                    <a:lstStyle/>
                    <a:p>
                      <a:r>
                        <a:rPr lang="en-US" dirty="0"/>
                        <a:t>10</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40</a:t>
                      </a:r>
                      <a:endParaRPr lang="nl-NL" dirty="0"/>
                    </a:p>
                  </a:txBody>
                  <a:tcPr/>
                </a:tc>
                <a:extLst>
                  <a:ext uri="{0D108BD9-81ED-4DB2-BD59-A6C34878D82A}">
                    <a16:rowId xmlns:a16="http://schemas.microsoft.com/office/drawing/2014/main" val="10001"/>
                  </a:ext>
                </a:extLst>
              </a:tr>
              <a:tr h="370840">
                <a:tc>
                  <a:txBody>
                    <a:bodyPr/>
                    <a:lstStyle/>
                    <a:p>
                      <a:r>
                        <a:rPr lang="en-US" dirty="0"/>
                        <a:t>Students</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30</a:t>
                      </a:r>
                      <a:endParaRPr lang="nl-NL" dirty="0"/>
                    </a:p>
                  </a:txBody>
                  <a:tcPr/>
                </a:tc>
                <a:tc>
                  <a:txBody>
                    <a:bodyPr/>
                    <a:lstStyle/>
                    <a:p>
                      <a:r>
                        <a:rPr lang="en-US" dirty="0"/>
                        <a:t>60</a:t>
                      </a:r>
                      <a:endParaRPr lang="nl-NL" dirty="0"/>
                    </a:p>
                  </a:txBody>
                  <a:tcPr/>
                </a:tc>
                <a:extLst>
                  <a:ext uri="{0D108BD9-81ED-4DB2-BD59-A6C34878D82A}">
                    <a16:rowId xmlns:a16="http://schemas.microsoft.com/office/drawing/2014/main" val="10002"/>
                  </a:ext>
                </a:extLst>
              </a:tr>
              <a:tr h="370840">
                <a:tc>
                  <a:txBody>
                    <a:bodyPr/>
                    <a:lstStyle/>
                    <a:p>
                      <a:r>
                        <a:rPr lang="en-US" dirty="0"/>
                        <a:t>Total</a:t>
                      </a:r>
                      <a:endParaRPr lang="nl-NL" dirty="0"/>
                    </a:p>
                  </a:txBody>
                  <a:tcPr/>
                </a:tc>
                <a:tc>
                  <a:txBody>
                    <a:bodyPr/>
                    <a:lstStyle/>
                    <a:p>
                      <a:r>
                        <a:rPr lang="en-US" dirty="0"/>
                        <a:t>30</a:t>
                      </a:r>
                      <a:endParaRPr lang="nl-NL" dirty="0"/>
                    </a:p>
                  </a:txBody>
                  <a:tcPr/>
                </a:tc>
                <a:tc>
                  <a:txBody>
                    <a:bodyPr/>
                    <a:lstStyle/>
                    <a:p>
                      <a:r>
                        <a:rPr lang="en-US" dirty="0"/>
                        <a:t>30</a:t>
                      </a:r>
                      <a:endParaRPr lang="nl-NL" dirty="0"/>
                    </a:p>
                  </a:txBody>
                  <a:tcPr/>
                </a:tc>
                <a:tc>
                  <a:txBody>
                    <a:bodyPr/>
                    <a:lstStyle/>
                    <a:p>
                      <a:r>
                        <a:rPr lang="en-US" dirty="0"/>
                        <a:t>40</a:t>
                      </a:r>
                      <a:endParaRPr lang="nl-NL" dirty="0"/>
                    </a:p>
                  </a:txBody>
                  <a:tcPr/>
                </a:tc>
                <a:tc>
                  <a:txBody>
                    <a:bodyPr/>
                    <a:lstStyle/>
                    <a:p>
                      <a:r>
                        <a:rPr lang="en-US" dirty="0"/>
                        <a:t>100</a:t>
                      </a:r>
                      <a:endParaRPr lang="nl-NL" dirty="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C354AA53-3646-43ED-AC62-CEEAA715FB64}" type="slidenum">
              <a:rPr lang="en-US" smtClean="0"/>
              <a:t>19</a:t>
            </a:fld>
            <a:endParaRPr lang="en-US"/>
          </a:p>
        </p:txBody>
      </p:sp>
      <p:sp>
        <p:nvSpPr>
          <p:cNvPr id="6" name="TextBox 5"/>
          <p:cNvSpPr txBox="1"/>
          <p:nvPr/>
        </p:nvSpPr>
        <p:spPr>
          <a:xfrm>
            <a:off x="887104" y="4264279"/>
            <a:ext cx="10466696" cy="1938992"/>
          </a:xfrm>
          <a:prstGeom prst="rect">
            <a:avLst/>
          </a:prstGeom>
          <a:noFill/>
        </p:spPr>
        <p:txBody>
          <a:bodyPr wrap="square" rtlCol="0">
            <a:spAutoFit/>
          </a:bodyPr>
          <a:lstStyle/>
          <a:p>
            <a:r>
              <a:rPr lang="en-US" sz="2800" dirty="0"/>
              <a:t>What is the probability that someone likes </a:t>
            </a:r>
            <a:r>
              <a:rPr lang="en-US" sz="2800" dirty="0" err="1"/>
              <a:t>TikTok</a:t>
            </a:r>
            <a:r>
              <a:rPr lang="en-US" sz="2800" dirty="0"/>
              <a:t> given that they are a student?</a:t>
            </a:r>
          </a:p>
          <a:p>
            <a:r>
              <a:rPr lang="en-US" sz="2800" dirty="0"/>
              <a:t>In other words:  P(</a:t>
            </a:r>
            <a:r>
              <a:rPr lang="en-US" sz="2800" dirty="0" err="1"/>
              <a:t>TikTok|Student</a:t>
            </a:r>
            <a:r>
              <a:rPr lang="en-US" sz="2800" dirty="0"/>
              <a:t>)? </a:t>
            </a:r>
          </a:p>
          <a:p>
            <a:endParaRPr lang="en-US" dirty="0"/>
          </a:p>
          <a:p>
            <a:endParaRPr lang="nl-NL" dirty="0"/>
          </a:p>
        </p:txBody>
      </p:sp>
      <p:sp>
        <p:nvSpPr>
          <p:cNvPr id="3" name="TextBox 2">
            <a:extLst>
              <a:ext uri="{FF2B5EF4-FFF2-40B4-BE49-F238E27FC236}">
                <a16:creationId xmlns:a16="http://schemas.microsoft.com/office/drawing/2014/main" id="{A30583F5-C74D-789E-60C9-46C4FDADA8F7}"/>
              </a:ext>
            </a:extLst>
          </p:cNvPr>
          <p:cNvSpPr txBox="1"/>
          <p:nvPr/>
        </p:nvSpPr>
        <p:spPr>
          <a:xfrm>
            <a:off x="720969" y="2195512"/>
            <a:ext cx="8106508" cy="369332"/>
          </a:xfrm>
          <a:prstGeom prst="rect">
            <a:avLst/>
          </a:prstGeom>
          <a:noFill/>
        </p:spPr>
        <p:txBody>
          <a:bodyPr wrap="square" rtlCol="0">
            <a:spAutoFit/>
          </a:bodyPr>
          <a:lstStyle/>
          <a:p>
            <a:r>
              <a:rPr lang="en-US" dirty="0"/>
              <a:t>Table showing preferred social media:</a:t>
            </a:r>
          </a:p>
        </p:txBody>
      </p:sp>
    </p:spTree>
    <p:extLst>
      <p:ext uri="{BB962C8B-B14F-4D97-AF65-F5344CB8AC3E}">
        <p14:creationId xmlns:p14="http://schemas.microsoft.com/office/powerpoint/2010/main" val="338325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 Today</a:t>
            </a:r>
          </a:p>
        </p:txBody>
      </p:sp>
      <p:sp>
        <p:nvSpPr>
          <p:cNvPr id="3" name="Content Placeholder 2"/>
          <p:cNvSpPr>
            <a:spLocks noGrp="1"/>
          </p:cNvSpPr>
          <p:nvPr>
            <p:ph idx="1"/>
          </p:nvPr>
        </p:nvSpPr>
        <p:spPr/>
        <p:txBody>
          <a:bodyPr>
            <a:normAutofit/>
          </a:bodyPr>
          <a:lstStyle/>
          <a:p>
            <a:pPr marL="0" indent="0">
              <a:buNone/>
            </a:pPr>
            <a:r>
              <a:rPr lang="en-US" dirty="0"/>
              <a:t>After today you should have a:</a:t>
            </a:r>
          </a:p>
          <a:p>
            <a:pPr marL="0" indent="0">
              <a:buNone/>
            </a:pPr>
            <a:r>
              <a:rPr lang="en-US" dirty="0"/>
              <a:t>	1. A basic understanding of probability</a:t>
            </a:r>
          </a:p>
          <a:p>
            <a:pPr marL="0" indent="0">
              <a:buNone/>
            </a:pPr>
            <a:r>
              <a:rPr lang="en-US" dirty="0"/>
              <a:t>	2. An understanding of Bayes Theorem</a:t>
            </a:r>
          </a:p>
          <a:p>
            <a:pPr marL="0" indent="0">
              <a:buNone/>
            </a:pPr>
            <a:r>
              <a:rPr lang="en-US" dirty="0"/>
              <a:t>	3. An understanding of Probability Distributions</a:t>
            </a:r>
          </a:p>
          <a:p>
            <a:pPr marL="0" indent="0">
              <a:buNone/>
            </a:pPr>
            <a:endParaRPr lang="en-US" dirty="0"/>
          </a:p>
        </p:txBody>
      </p:sp>
      <p:sp>
        <p:nvSpPr>
          <p:cNvPr id="4" name="Slide Number Placeholder 3"/>
          <p:cNvSpPr>
            <a:spLocks noGrp="1"/>
          </p:cNvSpPr>
          <p:nvPr>
            <p:ph type="sldNum" sz="quarter" idx="12"/>
          </p:nvPr>
        </p:nvSpPr>
        <p:spPr/>
        <p:txBody>
          <a:bodyPr/>
          <a:lstStyle/>
          <a:p>
            <a:fld id="{C354AA53-3646-43ED-AC62-CEEAA715FB64}" type="slidenum">
              <a:rPr lang="en-US" smtClean="0"/>
              <a:t>2</a:t>
            </a:fld>
            <a:endParaRPr lang="en-US"/>
          </a:p>
        </p:txBody>
      </p:sp>
    </p:spTree>
    <p:extLst>
      <p:ext uri="{BB962C8B-B14F-4D97-AF65-F5344CB8AC3E}">
        <p14:creationId xmlns:p14="http://schemas.microsoft.com/office/powerpoint/2010/main" val="87755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 Example Answer</a:t>
            </a:r>
            <a:endParaRPr lang="nl-NL" dirty="0"/>
          </a:p>
        </p:txBody>
      </p:sp>
      <p:graphicFrame>
        <p:nvGraphicFramePr>
          <p:cNvPr id="5" name="Content Placeholder 4"/>
          <p:cNvGraphicFramePr>
            <a:graphicFrameLocks noGrp="1"/>
          </p:cNvGraphicFramePr>
          <p:nvPr>
            <p:ph idx="1"/>
          </p:nvPr>
        </p:nvGraphicFramePr>
        <p:xfrm>
          <a:off x="838200" y="1825625"/>
          <a:ext cx="10515600" cy="1483360"/>
        </p:xfrm>
        <a:graphic>
          <a:graphicData uri="http://schemas.openxmlformats.org/drawingml/2006/table">
            <a:tbl>
              <a:tblPr firstRow="1" bandRow="1">
                <a:tableStyleId>{69CF1AB2-1976-4502-BF36-3FF5EA218861}</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endParaRPr lang="nl-NL" dirty="0"/>
                    </a:p>
                  </a:txBody>
                  <a:tcPr/>
                </a:tc>
                <a:tc>
                  <a:txBody>
                    <a:bodyPr/>
                    <a:lstStyle/>
                    <a:p>
                      <a:r>
                        <a:rPr lang="en-US" b="0" dirty="0"/>
                        <a:t>Instagram</a:t>
                      </a:r>
                      <a:endParaRPr lang="nl-NL" b="0" dirty="0"/>
                    </a:p>
                  </a:txBody>
                  <a:tcPr/>
                </a:tc>
                <a:tc>
                  <a:txBody>
                    <a:bodyPr/>
                    <a:lstStyle/>
                    <a:p>
                      <a:r>
                        <a:rPr lang="en-US" b="0" dirty="0"/>
                        <a:t>Facebook</a:t>
                      </a:r>
                      <a:endParaRPr lang="nl-NL" b="0" dirty="0"/>
                    </a:p>
                  </a:txBody>
                  <a:tcPr/>
                </a:tc>
                <a:tc>
                  <a:txBody>
                    <a:bodyPr/>
                    <a:lstStyle/>
                    <a:p>
                      <a:r>
                        <a:rPr lang="en-US" b="0" dirty="0" err="1"/>
                        <a:t>TikTok</a:t>
                      </a:r>
                      <a:endParaRPr lang="nl-NL" b="0" dirty="0"/>
                    </a:p>
                  </a:txBody>
                  <a:tcPr/>
                </a:tc>
                <a:tc>
                  <a:txBody>
                    <a:bodyPr/>
                    <a:lstStyle/>
                    <a:p>
                      <a:r>
                        <a:rPr lang="en-US" b="0" dirty="0"/>
                        <a:t>Total</a:t>
                      </a:r>
                      <a:endParaRPr lang="nl-NL" b="0" dirty="0"/>
                    </a:p>
                  </a:txBody>
                  <a:tcPr/>
                </a:tc>
                <a:extLst>
                  <a:ext uri="{0D108BD9-81ED-4DB2-BD59-A6C34878D82A}">
                    <a16:rowId xmlns:a16="http://schemas.microsoft.com/office/drawing/2014/main" val="10000"/>
                  </a:ext>
                </a:extLst>
              </a:tr>
              <a:tr h="370840">
                <a:tc>
                  <a:txBody>
                    <a:bodyPr/>
                    <a:lstStyle/>
                    <a:p>
                      <a:r>
                        <a:rPr lang="en-US" dirty="0"/>
                        <a:t>Lecturers</a:t>
                      </a:r>
                      <a:endParaRPr lang="nl-NL" dirty="0"/>
                    </a:p>
                  </a:txBody>
                  <a:tcPr/>
                </a:tc>
                <a:tc>
                  <a:txBody>
                    <a:bodyPr/>
                    <a:lstStyle/>
                    <a:p>
                      <a:r>
                        <a:rPr lang="en-US" dirty="0"/>
                        <a:t>10</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40</a:t>
                      </a:r>
                      <a:endParaRPr lang="nl-NL" dirty="0"/>
                    </a:p>
                  </a:txBody>
                  <a:tcPr/>
                </a:tc>
                <a:extLst>
                  <a:ext uri="{0D108BD9-81ED-4DB2-BD59-A6C34878D82A}">
                    <a16:rowId xmlns:a16="http://schemas.microsoft.com/office/drawing/2014/main" val="10001"/>
                  </a:ext>
                </a:extLst>
              </a:tr>
              <a:tr h="370840">
                <a:tc>
                  <a:txBody>
                    <a:bodyPr/>
                    <a:lstStyle/>
                    <a:p>
                      <a:r>
                        <a:rPr lang="en-US" dirty="0"/>
                        <a:t>Students</a:t>
                      </a:r>
                      <a:endParaRPr lang="nl-NL" dirty="0"/>
                    </a:p>
                  </a:txBody>
                  <a:tcPr/>
                </a:tc>
                <a:tc>
                  <a:txBody>
                    <a:bodyPr/>
                    <a:lstStyle/>
                    <a:p>
                      <a:r>
                        <a:rPr lang="en-US" dirty="0"/>
                        <a:t>20</a:t>
                      </a:r>
                      <a:endParaRPr lang="nl-NL" dirty="0"/>
                    </a:p>
                  </a:txBody>
                  <a:tcPr/>
                </a:tc>
                <a:tc>
                  <a:txBody>
                    <a:bodyPr/>
                    <a:lstStyle/>
                    <a:p>
                      <a:r>
                        <a:rPr lang="en-US" dirty="0"/>
                        <a:t>10</a:t>
                      </a:r>
                      <a:endParaRPr lang="nl-NL" dirty="0"/>
                    </a:p>
                  </a:txBody>
                  <a:tcPr/>
                </a:tc>
                <a:tc>
                  <a:txBody>
                    <a:bodyPr/>
                    <a:lstStyle/>
                    <a:p>
                      <a:r>
                        <a:rPr lang="en-US" dirty="0"/>
                        <a:t>30</a:t>
                      </a:r>
                      <a:endParaRPr lang="nl-NL" dirty="0"/>
                    </a:p>
                  </a:txBody>
                  <a:tcPr/>
                </a:tc>
                <a:tc>
                  <a:txBody>
                    <a:bodyPr/>
                    <a:lstStyle/>
                    <a:p>
                      <a:r>
                        <a:rPr lang="en-US" dirty="0"/>
                        <a:t>60</a:t>
                      </a:r>
                      <a:endParaRPr lang="nl-NL" dirty="0"/>
                    </a:p>
                  </a:txBody>
                  <a:tcPr/>
                </a:tc>
                <a:extLst>
                  <a:ext uri="{0D108BD9-81ED-4DB2-BD59-A6C34878D82A}">
                    <a16:rowId xmlns:a16="http://schemas.microsoft.com/office/drawing/2014/main" val="10002"/>
                  </a:ext>
                </a:extLst>
              </a:tr>
              <a:tr h="370840">
                <a:tc>
                  <a:txBody>
                    <a:bodyPr/>
                    <a:lstStyle/>
                    <a:p>
                      <a:r>
                        <a:rPr lang="en-US" dirty="0"/>
                        <a:t>Total</a:t>
                      </a:r>
                      <a:endParaRPr lang="nl-NL" dirty="0"/>
                    </a:p>
                  </a:txBody>
                  <a:tcPr/>
                </a:tc>
                <a:tc>
                  <a:txBody>
                    <a:bodyPr/>
                    <a:lstStyle/>
                    <a:p>
                      <a:r>
                        <a:rPr lang="en-US" dirty="0"/>
                        <a:t>30</a:t>
                      </a:r>
                      <a:endParaRPr lang="nl-NL" dirty="0"/>
                    </a:p>
                  </a:txBody>
                  <a:tcPr/>
                </a:tc>
                <a:tc>
                  <a:txBody>
                    <a:bodyPr/>
                    <a:lstStyle/>
                    <a:p>
                      <a:r>
                        <a:rPr lang="en-US" dirty="0"/>
                        <a:t>30</a:t>
                      </a:r>
                      <a:endParaRPr lang="nl-NL" dirty="0"/>
                    </a:p>
                  </a:txBody>
                  <a:tcPr/>
                </a:tc>
                <a:tc>
                  <a:txBody>
                    <a:bodyPr/>
                    <a:lstStyle/>
                    <a:p>
                      <a:r>
                        <a:rPr lang="en-US" dirty="0"/>
                        <a:t>40</a:t>
                      </a:r>
                      <a:endParaRPr lang="nl-NL" dirty="0"/>
                    </a:p>
                  </a:txBody>
                  <a:tcPr/>
                </a:tc>
                <a:tc>
                  <a:txBody>
                    <a:bodyPr/>
                    <a:lstStyle/>
                    <a:p>
                      <a:r>
                        <a:rPr lang="en-US" dirty="0"/>
                        <a:t>100</a:t>
                      </a:r>
                      <a:endParaRPr lang="nl-NL" dirty="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C354AA53-3646-43ED-AC62-CEEAA715FB64}" type="slidenum">
              <a:rPr lang="en-US" smtClean="0"/>
              <a:t>20</a:t>
            </a:fld>
            <a:endParaRPr lang="en-US"/>
          </a:p>
        </p:txBody>
      </p:sp>
      <p:sp>
        <p:nvSpPr>
          <p:cNvPr id="6" name="TextBox 5"/>
          <p:cNvSpPr txBox="1"/>
          <p:nvPr/>
        </p:nvSpPr>
        <p:spPr>
          <a:xfrm>
            <a:off x="887104" y="3507475"/>
            <a:ext cx="10466696" cy="2523768"/>
          </a:xfrm>
          <a:prstGeom prst="rect">
            <a:avLst/>
          </a:prstGeom>
          <a:noFill/>
        </p:spPr>
        <p:txBody>
          <a:bodyPr wrap="square" rtlCol="0">
            <a:spAutoFit/>
          </a:bodyPr>
          <a:lstStyle/>
          <a:p>
            <a:r>
              <a:rPr lang="en-US" sz="2800" dirty="0"/>
              <a:t>P(</a:t>
            </a:r>
            <a:r>
              <a:rPr lang="en-US" sz="2800" dirty="0" err="1"/>
              <a:t>TikTok|Student</a:t>
            </a:r>
            <a:r>
              <a:rPr lang="en-US" sz="2800" dirty="0"/>
              <a:t>) = P(A|B)</a:t>
            </a:r>
          </a:p>
          <a:p>
            <a:r>
              <a:rPr lang="en-US" sz="2800" dirty="0"/>
              <a:t>There are 30 students who prefer </a:t>
            </a:r>
            <a:r>
              <a:rPr lang="en-US" sz="2800" dirty="0" err="1"/>
              <a:t>TikTok</a:t>
            </a:r>
            <a:r>
              <a:rPr lang="en-US" sz="2800" dirty="0"/>
              <a:t> (A)</a:t>
            </a:r>
          </a:p>
          <a:p>
            <a:r>
              <a:rPr lang="en-US" sz="2800" dirty="0"/>
              <a:t>There are 60 students in total (B)</a:t>
            </a:r>
          </a:p>
          <a:p>
            <a:endParaRPr lang="en-US" sz="2800" dirty="0"/>
          </a:p>
          <a:p>
            <a:r>
              <a:rPr lang="en-US" sz="2800" dirty="0"/>
              <a:t>Therefore: P(A|B) = 30/60 = 0.5</a:t>
            </a:r>
          </a:p>
          <a:p>
            <a:endParaRPr lang="nl-NL" dirty="0"/>
          </a:p>
        </p:txBody>
      </p:sp>
    </p:spTree>
    <p:extLst>
      <p:ext uri="{BB962C8B-B14F-4D97-AF65-F5344CB8AC3E}">
        <p14:creationId xmlns:p14="http://schemas.microsoft.com/office/powerpoint/2010/main" val="428219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0228-8B50-022D-D444-B859D9D27831}"/>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C1551984-B9CE-CC54-A506-68DB58B1C6D5}"/>
              </a:ext>
            </a:extLst>
          </p:cNvPr>
          <p:cNvSpPr>
            <a:spLocks noGrp="1"/>
          </p:cNvSpPr>
          <p:nvPr>
            <p:ph idx="1"/>
          </p:nvPr>
        </p:nvSpPr>
        <p:spPr>
          <a:xfrm>
            <a:off x="838200" y="1825625"/>
            <a:ext cx="7743092" cy="4351338"/>
          </a:xfrm>
        </p:spPr>
        <p:txBody>
          <a:bodyPr/>
          <a:lstStyle/>
          <a:p>
            <a:pPr marL="0" indent="0">
              <a:buNone/>
            </a:pPr>
            <a:r>
              <a:rPr lang="en-US" dirty="0"/>
              <a:t>Bayes Theorem is a method of quantifying the probability of an event give some evidence.</a:t>
            </a:r>
          </a:p>
          <a:p>
            <a:pPr marL="0" indent="0">
              <a:buNone/>
            </a:pPr>
            <a:endParaRPr lang="en-US" dirty="0"/>
          </a:p>
          <a:p>
            <a:pPr marL="0" indent="0">
              <a:buNone/>
            </a:pPr>
            <a:r>
              <a:rPr lang="en-US" dirty="0"/>
              <a:t>It is very useful because that when you get new evidence you can update your prior beliefs</a:t>
            </a:r>
          </a:p>
          <a:p>
            <a:pPr marL="0" indent="0">
              <a:buNone/>
            </a:pPr>
            <a:endParaRPr lang="en-US" dirty="0"/>
          </a:p>
          <a:p>
            <a:pPr marL="0" indent="0">
              <a:buNone/>
            </a:pPr>
            <a:r>
              <a:rPr lang="en-US" dirty="0"/>
              <a:t>It is also used in machine learning applications (e.g. Naïve Bayes). </a:t>
            </a:r>
          </a:p>
        </p:txBody>
      </p:sp>
      <p:pic>
        <p:nvPicPr>
          <p:cNvPr id="5" name="Picture 4" descr="A picture containing sketch, human face, portrait, person&#10;&#10;Description automatically generated">
            <a:extLst>
              <a:ext uri="{FF2B5EF4-FFF2-40B4-BE49-F238E27FC236}">
                <a16:creationId xmlns:a16="http://schemas.microsoft.com/office/drawing/2014/main" id="{38733624-FD6A-779E-4F2D-9EC27C3A8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1027906"/>
            <a:ext cx="2895600" cy="3105150"/>
          </a:xfrm>
          <a:prstGeom prst="rect">
            <a:avLst/>
          </a:prstGeom>
        </p:spPr>
      </p:pic>
    </p:spTree>
    <p:extLst>
      <p:ext uri="{BB962C8B-B14F-4D97-AF65-F5344CB8AC3E}">
        <p14:creationId xmlns:p14="http://schemas.microsoft.com/office/powerpoint/2010/main" val="29677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9906-F9C1-1FEC-AB77-9C3E6DD09A0F}"/>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232A3D-F709-4ED5-F8A6-B0A29E0B9F82}"/>
                  </a:ext>
                </a:extLst>
              </p:cNvPr>
              <p:cNvSpPr>
                <a:spLocks noGrp="1"/>
              </p:cNvSpPr>
              <p:nvPr>
                <p:ph idx="1"/>
              </p:nvPr>
            </p:nvSpPr>
            <p:spPr/>
            <p:txBody>
              <a:bodyPr/>
              <a:lstStyle/>
              <a:p>
                <a:pPr marL="0" indent="0">
                  <a:buNone/>
                </a:pPr>
                <a:r>
                  <a:rPr lang="en-US" dirty="0"/>
                  <a:t>The basic formulation for Bayes Theorem is: </a:t>
                </a:r>
              </a:p>
              <a:p>
                <a:pPr marL="0" indent="0">
                  <a:buNone/>
                </a:pPr>
                <a:endParaRPr lang="en-US" dirty="0"/>
              </a:p>
              <a:p>
                <a:pPr marL="0" indent="0">
                  <a:buNone/>
                </a:pPr>
                <a:r>
                  <a:rPr lang="en-US" dirty="0"/>
                  <a:t>Updated belief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𝐿𝑖𝑘𝑒𝑙𝑖h𝑜𝑜𝑑</m:t>
                        </m:r>
                        <m:r>
                          <a:rPr lang="en-US" b="0" i="1" smtClean="0">
                            <a:latin typeface="Cambria Math" panose="02040503050406030204" pitchFamily="18" charset="0"/>
                          </a:rPr>
                          <m:t> ∗</m:t>
                        </m:r>
                        <m:r>
                          <a:rPr lang="en-US" b="0" i="1" smtClean="0">
                            <a:latin typeface="Cambria Math" panose="02040503050406030204" pitchFamily="18" charset="0"/>
                          </a:rPr>
                          <m:t>𝑃𝑟𝑖𝑜𝑟</m:t>
                        </m:r>
                        <m:r>
                          <a:rPr lang="en-US" b="0" i="1" smtClean="0">
                            <a:latin typeface="Cambria Math" panose="02040503050406030204" pitchFamily="18" charset="0"/>
                          </a:rPr>
                          <m:t> </m:t>
                        </m:r>
                        <m:r>
                          <a:rPr lang="en-US" b="0" i="1" smtClean="0">
                            <a:latin typeface="Cambria Math" panose="02040503050406030204" pitchFamily="18" charset="0"/>
                          </a:rPr>
                          <m:t>𝑏𝑒𝑙𝑖𝑒𝑓</m:t>
                        </m:r>
                      </m:num>
                      <m:den>
                        <m:r>
                          <a:rPr lang="en-US" b="0" i="1" smtClean="0">
                            <a:latin typeface="Cambria Math" panose="02040503050406030204" pitchFamily="18" charset="0"/>
                          </a:rPr>
                          <m:t>𝐸𝑣𝑖𝑑𝑒𝑛𝑐𝑒</m:t>
                        </m:r>
                      </m:den>
                    </m:f>
                  </m:oMath>
                </a14:m>
                <a:r>
                  <a:rPr lang="en-US" dirty="0"/>
                  <a:t> </a:t>
                </a:r>
              </a:p>
              <a:p>
                <a:pPr marL="0" indent="0">
                  <a:buNone/>
                </a:pPr>
                <a:endParaRPr lang="en-US" dirty="0"/>
              </a:p>
              <a:p>
                <a:pPr marL="0" indent="0">
                  <a:buNone/>
                </a:pPr>
                <a:r>
                  <a:rPr lang="en-US" dirty="0"/>
                  <a:t>In math terms: </a:t>
                </a:r>
              </a:p>
              <a:p>
                <a:pPr marL="0" indent="0">
                  <a:buNone/>
                </a:pPr>
                <a:endParaRPr lang="en-US" i="1"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F232A3D-F709-4ED5-F8A6-B0A29E0B9F8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380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1FD7-BB03-6B91-1020-C89050153FA2}"/>
              </a:ext>
            </a:extLst>
          </p:cNvPr>
          <p:cNvSpPr>
            <a:spLocks noGrp="1"/>
          </p:cNvSpPr>
          <p:nvPr>
            <p:ph type="title"/>
          </p:nvPr>
        </p:nvSpPr>
        <p:spPr/>
        <p:txBody>
          <a:bodyPr/>
          <a:lstStyle/>
          <a:p>
            <a:r>
              <a:rPr lang="en-US" dirty="0"/>
              <a:t>Example: Farmers and Librarians</a:t>
            </a:r>
          </a:p>
        </p:txBody>
      </p:sp>
      <p:sp>
        <p:nvSpPr>
          <p:cNvPr id="3" name="Content Placeholder 2">
            <a:extLst>
              <a:ext uri="{FF2B5EF4-FFF2-40B4-BE49-F238E27FC236}">
                <a16:creationId xmlns:a16="http://schemas.microsoft.com/office/drawing/2014/main" id="{D0BADF58-FB69-9369-D857-14F66CECA054}"/>
              </a:ext>
            </a:extLst>
          </p:cNvPr>
          <p:cNvSpPr>
            <a:spLocks noGrp="1"/>
          </p:cNvSpPr>
          <p:nvPr>
            <p:ph idx="1"/>
          </p:nvPr>
        </p:nvSpPr>
        <p:spPr/>
        <p:txBody>
          <a:bodyPr/>
          <a:lstStyle/>
          <a:p>
            <a:pPr marL="0" indent="0">
              <a:buNone/>
            </a:pPr>
            <a:r>
              <a:rPr lang="en-US" dirty="0"/>
              <a:t>From the book </a:t>
            </a:r>
            <a:r>
              <a:rPr lang="en-US" i="1" dirty="0"/>
              <a:t>Thinking fast and slow</a:t>
            </a:r>
            <a:r>
              <a:rPr lang="en-US" dirty="0"/>
              <a:t> by Daniel Kahneman: </a:t>
            </a:r>
          </a:p>
          <a:p>
            <a:pPr marL="0" indent="0">
              <a:buNone/>
            </a:pPr>
            <a:endParaRPr lang="en-US" dirty="0"/>
          </a:p>
          <a:p>
            <a:pPr marL="0" indent="0">
              <a:buNone/>
            </a:pPr>
            <a:r>
              <a:rPr lang="en-US" dirty="0"/>
              <a:t>An individual has been described by a neighbor as follows: </a:t>
            </a:r>
          </a:p>
          <a:p>
            <a:pPr marL="0" indent="0" algn="just">
              <a:buNone/>
            </a:pPr>
            <a:r>
              <a:rPr lang="en-US" i="1" dirty="0"/>
              <a:t>“Steve is very shy and withdrawn, invariably helpful but with little interest in people or in the world of reality. A meek and tidy soul, he has a need for order and structure, and a passion for detail.”</a:t>
            </a:r>
          </a:p>
          <a:p>
            <a:pPr marL="0" indent="0">
              <a:buNone/>
            </a:pPr>
            <a:r>
              <a:rPr lang="en-US" dirty="0"/>
              <a:t>Is Steve more likely to be a librarian or a farmer? </a:t>
            </a:r>
          </a:p>
        </p:txBody>
      </p:sp>
    </p:spTree>
    <p:extLst>
      <p:ext uri="{BB962C8B-B14F-4D97-AF65-F5344CB8AC3E}">
        <p14:creationId xmlns:p14="http://schemas.microsoft.com/office/powerpoint/2010/main" val="40342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6AA8-01F7-6616-EEE1-CE561B32D0B9}"/>
              </a:ext>
            </a:extLst>
          </p:cNvPr>
          <p:cNvSpPr>
            <a:spLocks noGrp="1"/>
          </p:cNvSpPr>
          <p:nvPr>
            <p:ph type="title"/>
          </p:nvPr>
        </p:nvSpPr>
        <p:spPr/>
        <p:txBody>
          <a:bodyPr/>
          <a:lstStyle/>
          <a:p>
            <a:r>
              <a:rPr lang="en-US" dirty="0"/>
              <a:t>Farmers and Librarians</a:t>
            </a:r>
          </a:p>
        </p:txBody>
      </p:sp>
      <p:sp>
        <p:nvSpPr>
          <p:cNvPr id="3" name="Content Placeholder 2">
            <a:extLst>
              <a:ext uri="{FF2B5EF4-FFF2-40B4-BE49-F238E27FC236}">
                <a16:creationId xmlns:a16="http://schemas.microsoft.com/office/drawing/2014/main" id="{88CF10E4-3AA7-C174-4570-AF2EF161C966}"/>
              </a:ext>
            </a:extLst>
          </p:cNvPr>
          <p:cNvSpPr>
            <a:spLocks noGrp="1"/>
          </p:cNvSpPr>
          <p:nvPr>
            <p:ph idx="1"/>
          </p:nvPr>
        </p:nvSpPr>
        <p:spPr/>
        <p:txBody>
          <a:bodyPr>
            <a:normAutofit/>
          </a:bodyPr>
          <a:lstStyle/>
          <a:p>
            <a:pPr marL="0" indent="0">
              <a:buNone/>
            </a:pPr>
            <a:endParaRPr lang="en-US" dirty="0"/>
          </a:p>
          <a:p>
            <a:pPr marL="0" indent="0">
              <a:buNone/>
            </a:pPr>
            <a:r>
              <a:rPr lang="en-US" dirty="0"/>
              <a:t>Now what is the probability that </a:t>
            </a:r>
          </a:p>
          <a:p>
            <a:pPr marL="0" indent="0">
              <a:buNone/>
            </a:pPr>
            <a:r>
              <a:rPr lang="en-US" dirty="0"/>
              <a:t>Steve is a librarian (A) </a:t>
            </a:r>
          </a:p>
          <a:p>
            <a:pPr marL="0" indent="0">
              <a:buNone/>
            </a:pPr>
            <a:r>
              <a:rPr lang="en-US" dirty="0"/>
              <a:t>Given that</a:t>
            </a:r>
          </a:p>
          <a:p>
            <a:pPr marL="0" indent="0">
              <a:buNone/>
            </a:pPr>
            <a:r>
              <a:rPr lang="en-US" dirty="0"/>
              <a:t>They fit the description (B)</a:t>
            </a:r>
          </a:p>
          <a:p>
            <a:pPr marL="0" indent="0">
              <a:buNone/>
            </a:pPr>
            <a:r>
              <a:rPr lang="en-US" dirty="0"/>
              <a:t>In other words: P(A|B)</a:t>
            </a:r>
          </a:p>
        </p:txBody>
      </p:sp>
      <p:sp>
        <p:nvSpPr>
          <p:cNvPr id="4" name="TextBox 3">
            <a:extLst>
              <a:ext uri="{FF2B5EF4-FFF2-40B4-BE49-F238E27FC236}">
                <a16:creationId xmlns:a16="http://schemas.microsoft.com/office/drawing/2014/main" id="{38411F93-B2E5-5E19-E030-06F36D333303}"/>
              </a:ext>
            </a:extLst>
          </p:cNvPr>
          <p:cNvSpPr txBox="1"/>
          <p:nvPr/>
        </p:nvSpPr>
        <p:spPr>
          <a:xfrm>
            <a:off x="838200" y="6308209"/>
            <a:ext cx="8349762" cy="369332"/>
          </a:xfrm>
          <a:prstGeom prst="rect">
            <a:avLst/>
          </a:prstGeom>
          <a:noFill/>
        </p:spPr>
        <p:txBody>
          <a:bodyPr wrap="square" rtlCol="0">
            <a:spAutoFit/>
          </a:bodyPr>
          <a:lstStyle/>
          <a:p>
            <a:r>
              <a:rPr lang="en-US" dirty="0"/>
              <a:t>Taken from: 3Blue1Brown at https://www.youtube.com/watch?v=HZGCoVF3YvM</a:t>
            </a:r>
          </a:p>
        </p:txBody>
      </p:sp>
    </p:spTree>
    <p:extLst>
      <p:ext uri="{BB962C8B-B14F-4D97-AF65-F5344CB8AC3E}">
        <p14:creationId xmlns:p14="http://schemas.microsoft.com/office/powerpoint/2010/main" val="257054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6AA8-01F7-6616-EEE1-CE561B32D0B9}"/>
              </a:ext>
            </a:extLst>
          </p:cNvPr>
          <p:cNvSpPr>
            <a:spLocks noGrp="1"/>
          </p:cNvSpPr>
          <p:nvPr>
            <p:ph type="title"/>
          </p:nvPr>
        </p:nvSpPr>
        <p:spPr/>
        <p:txBody>
          <a:bodyPr/>
          <a:lstStyle/>
          <a:p>
            <a:r>
              <a:rPr lang="en-US" dirty="0"/>
              <a:t>Farmers and Librarians</a:t>
            </a:r>
          </a:p>
        </p:txBody>
      </p:sp>
      <p:sp>
        <p:nvSpPr>
          <p:cNvPr id="3" name="Content Placeholder 2">
            <a:extLst>
              <a:ext uri="{FF2B5EF4-FFF2-40B4-BE49-F238E27FC236}">
                <a16:creationId xmlns:a16="http://schemas.microsoft.com/office/drawing/2014/main" id="{88CF10E4-3AA7-C174-4570-AF2EF161C966}"/>
              </a:ext>
            </a:extLst>
          </p:cNvPr>
          <p:cNvSpPr>
            <a:spLocks noGrp="1"/>
          </p:cNvSpPr>
          <p:nvPr>
            <p:ph idx="1"/>
          </p:nvPr>
        </p:nvSpPr>
        <p:spPr/>
        <p:txBody>
          <a:bodyPr>
            <a:normAutofit/>
          </a:bodyPr>
          <a:lstStyle/>
          <a:p>
            <a:pPr marL="0" indent="0">
              <a:buNone/>
            </a:pPr>
            <a:r>
              <a:rPr lang="en-US" dirty="0"/>
              <a:t>Let’s say we know the following things: </a:t>
            </a:r>
          </a:p>
          <a:p>
            <a:pPr marL="0" indent="0">
              <a:buNone/>
            </a:pPr>
            <a:r>
              <a:rPr lang="en-US" dirty="0"/>
              <a:t>40% of librarians fit the description</a:t>
            </a:r>
          </a:p>
          <a:p>
            <a:pPr marL="0" indent="0">
              <a:buNone/>
            </a:pPr>
            <a:r>
              <a:rPr lang="en-US" dirty="0"/>
              <a:t>10% of farmers fit the description</a:t>
            </a:r>
          </a:p>
          <a:p>
            <a:pPr marL="0" indent="0">
              <a:buNone/>
            </a:pPr>
            <a:r>
              <a:rPr lang="en-US" dirty="0"/>
              <a:t>There are 20 times more farmers than there are librarians</a:t>
            </a:r>
          </a:p>
          <a:p>
            <a:pPr marL="0" indent="0">
              <a:buNone/>
            </a:pPr>
            <a:endParaRPr lang="en-US" dirty="0"/>
          </a:p>
          <a:p>
            <a:pPr marL="0" indent="0">
              <a:buNone/>
            </a:pPr>
            <a:r>
              <a:rPr lang="en-US" dirty="0"/>
              <a:t>We can then know that, without considering the description, the probability that Steve is a farmer is simply 1/21</a:t>
            </a:r>
          </a:p>
          <a:p>
            <a:pPr marL="0" indent="0">
              <a:buNone/>
            </a:pPr>
            <a:r>
              <a:rPr lang="en-US" dirty="0"/>
              <a:t>So P(Steve is a farmer) = P(A) = 0.0476</a:t>
            </a:r>
          </a:p>
        </p:txBody>
      </p:sp>
      <p:sp>
        <p:nvSpPr>
          <p:cNvPr id="4" name="TextBox 3">
            <a:extLst>
              <a:ext uri="{FF2B5EF4-FFF2-40B4-BE49-F238E27FC236}">
                <a16:creationId xmlns:a16="http://schemas.microsoft.com/office/drawing/2014/main" id="{38411F93-B2E5-5E19-E030-06F36D333303}"/>
              </a:ext>
            </a:extLst>
          </p:cNvPr>
          <p:cNvSpPr txBox="1"/>
          <p:nvPr/>
        </p:nvSpPr>
        <p:spPr>
          <a:xfrm>
            <a:off x="838200" y="6308209"/>
            <a:ext cx="8349762" cy="369332"/>
          </a:xfrm>
          <a:prstGeom prst="rect">
            <a:avLst/>
          </a:prstGeom>
          <a:noFill/>
        </p:spPr>
        <p:txBody>
          <a:bodyPr wrap="square" rtlCol="0">
            <a:spAutoFit/>
          </a:bodyPr>
          <a:lstStyle/>
          <a:p>
            <a:r>
              <a:rPr lang="en-US" dirty="0"/>
              <a:t>Taken from: 3Blue1Brown at https://www.youtube.com/watch?v=HZGCoVF3YvM</a:t>
            </a:r>
          </a:p>
        </p:txBody>
      </p:sp>
    </p:spTree>
    <p:extLst>
      <p:ext uri="{BB962C8B-B14F-4D97-AF65-F5344CB8AC3E}">
        <p14:creationId xmlns:p14="http://schemas.microsoft.com/office/powerpoint/2010/main" val="359008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6AA8-01F7-6616-EEE1-CE561B32D0B9}"/>
              </a:ext>
            </a:extLst>
          </p:cNvPr>
          <p:cNvSpPr>
            <a:spLocks noGrp="1"/>
          </p:cNvSpPr>
          <p:nvPr>
            <p:ph type="title"/>
          </p:nvPr>
        </p:nvSpPr>
        <p:spPr/>
        <p:txBody>
          <a:bodyPr/>
          <a:lstStyle/>
          <a:p>
            <a:r>
              <a:rPr lang="en-US" dirty="0"/>
              <a:t>Farmers and Librarians</a:t>
            </a:r>
          </a:p>
        </p:txBody>
      </p:sp>
      <p:sp>
        <p:nvSpPr>
          <p:cNvPr id="3" name="Content Placeholder 2">
            <a:extLst>
              <a:ext uri="{FF2B5EF4-FFF2-40B4-BE49-F238E27FC236}">
                <a16:creationId xmlns:a16="http://schemas.microsoft.com/office/drawing/2014/main" id="{88CF10E4-3AA7-C174-4570-AF2EF161C966}"/>
              </a:ext>
            </a:extLst>
          </p:cNvPr>
          <p:cNvSpPr>
            <a:spLocks noGrp="1"/>
          </p:cNvSpPr>
          <p:nvPr>
            <p:ph idx="1"/>
          </p:nvPr>
        </p:nvSpPr>
        <p:spPr/>
        <p:txBody>
          <a:bodyPr>
            <a:normAutofit/>
          </a:bodyPr>
          <a:lstStyle/>
          <a:p>
            <a:pPr marL="0" indent="0">
              <a:buNone/>
            </a:pPr>
            <a:r>
              <a:rPr lang="en-US" dirty="0"/>
              <a:t>Let’s say we know the following things: </a:t>
            </a:r>
          </a:p>
          <a:p>
            <a:pPr marL="0" indent="0">
              <a:buNone/>
            </a:pPr>
            <a:r>
              <a:rPr lang="en-US" dirty="0"/>
              <a:t>40% of librarians fit the description</a:t>
            </a:r>
          </a:p>
          <a:p>
            <a:pPr marL="0" indent="0">
              <a:buNone/>
            </a:pPr>
            <a:r>
              <a:rPr lang="en-US" dirty="0"/>
              <a:t>10% of farmers fit the description</a:t>
            </a:r>
          </a:p>
          <a:p>
            <a:pPr marL="0" indent="0">
              <a:buNone/>
            </a:pPr>
            <a:r>
              <a:rPr lang="en-US" dirty="0"/>
              <a:t>There are 20 times more farmers than there are librarians</a:t>
            </a:r>
          </a:p>
          <a:p>
            <a:pPr marL="0" indent="0">
              <a:buNone/>
            </a:pPr>
            <a:endParaRPr lang="en-US" dirty="0"/>
          </a:p>
          <a:p>
            <a:pPr marL="0" indent="0">
              <a:buNone/>
            </a:pPr>
            <a:r>
              <a:rPr lang="en-US" dirty="0"/>
              <a:t>Because 40% of librarians fit the description, we can also say that the probability that Steve fits the description, given they are a librarian is:</a:t>
            </a:r>
          </a:p>
          <a:p>
            <a:pPr marL="0" indent="0">
              <a:buNone/>
            </a:pPr>
            <a:r>
              <a:rPr lang="en-US" dirty="0"/>
              <a:t>P(B|A) = 0.4</a:t>
            </a:r>
          </a:p>
        </p:txBody>
      </p:sp>
      <p:sp>
        <p:nvSpPr>
          <p:cNvPr id="4" name="TextBox 3">
            <a:extLst>
              <a:ext uri="{FF2B5EF4-FFF2-40B4-BE49-F238E27FC236}">
                <a16:creationId xmlns:a16="http://schemas.microsoft.com/office/drawing/2014/main" id="{38411F93-B2E5-5E19-E030-06F36D333303}"/>
              </a:ext>
            </a:extLst>
          </p:cNvPr>
          <p:cNvSpPr txBox="1"/>
          <p:nvPr/>
        </p:nvSpPr>
        <p:spPr>
          <a:xfrm>
            <a:off x="838200" y="6308209"/>
            <a:ext cx="8349762" cy="369332"/>
          </a:xfrm>
          <a:prstGeom prst="rect">
            <a:avLst/>
          </a:prstGeom>
          <a:noFill/>
        </p:spPr>
        <p:txBody>
          <a:bodyPr wrap="square" rtlCol="0">
            <a:spAutoFit/>
          </a:bodyPr>
          <a:lstStyle/>
          <a:p>
            <a:r>
              <a:rPr lang="en-US" dirty="0"/>
              <a:t>Taken from: 3Blue1Brown from https://www.youtube.com/watch?v=HZGCoVF3YvM</a:t>
            </a:r>
          </a:p>
        </p:txBody>
      </p:sp>
    </p:spTree>
    <p:extLst>
      <p:ext uri="{BB962C8B-B14F-4D97-AF65-F5344CB8AC3E}">
        <p14:creationId xmlns:p14="http://schemas.microsoft.com/office/powerpoint/2010/main" val="4072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D239-A8F9-727D-21CF-29D02F1E827D}"/>
              </a:ext>
            </a:extLst>
          </p:cNvPr>
          <p:cNvSpPr>
            <a:spLocks noGrp="1"/>
          </p:cNvSpPr>
          <p:nvPr>
            <p:ph type="title"/>
          </p:nvPr>
        </p:nvSpPr>
        <p:spPr/>
        <p:txBody>
          <a:bodyPr/>
          <a:lstStyle/>
          <a:p>
            <a:r>
              <a:rPr lang="en-US" dirty="0"/>
              <a:t>Farmers and Librarians</a:t>
            </a:r>
          </a:p>
        </p:txBody>
      </p:sp>
      <p:sp>
        <p:nvSpPr>
          <p:cNvPr id="3" name="Content Placeholder 2">
            <a:extLst>
              <a:ext uri="{FF2B5EF4-FFF2-40B4-BE49-F238E27FC236}">
                <a16:creationId xmlns:a16="http://schemas.microsoft.com/office/drawing/2014/main" id="{ED350DE4-ED08-D2A0-9B4B-11AF388FAF71}"/>
              </a:ext>
            </a:extLst>
          </p:cNvPr>
          <p:cNvSpPr>
            <a:spLocks noGrp="1"/>
          </p:cNvSpPr>
          <p:nvPr>
            <p:ph idx="1"/>
          </p:nvPr>
        </p:nvSpPr>
        <p:spPr/>
        <p:txBody>
          <a:bodyPr>
            <a:normAutofit fontScale="85000" lnSpcReduction="20000"/>
          </a:bodyPr>
          <a:lstStyle/>
          <a:p>
            <a:pPr marL="0" indent="0">
              <a:buNone/>
            </a:pPr>
            <a:r>
              <a:rPr lang="en-US" dirty="0"/>
              <a:t>Finally, we need to know P(B) which is the probability that someone fits the description given (regardless of whether they are farmers or librarians). </a:t>
            </a:r>
          </a:p>
          <a:p>
            <a:pPr marL="0" indent="0">
              <a:buNone/>
            </a:pPr>
            <a:endParaRPr lang="en-US" dirty="0"/>
          </a:p>
          <a:p>
            <a:pPr marL="0" indent="0">
              <a:buNone/>
            </a:pPr>
            <a:r>
              <a:rPr lang="en-US" dirty="0"/>
              <a:t>This is the number of librarians that fit the description + the number of farmers that fit the description: </a:t>
            </a:r>
          </a:p>
          <a:p>
            <a:pPr marL="0" indent="0">
              <a:buNone/>
            </a:pPr>
            <a:endParaRPr lang="en-US" dirty="0"/>
          </a:p>
          <a:p>
            <a:pPr marL="0" indent="0">
              <a:buNone/>
            </a:pPr>
            <a:r>
              <a:rPr lang="en-US" dirty="0"/>
              <a:t>Probability that someone is a librarian that fits the description = </a:t>
            </a:r>
          </a:p>
          <a:p>
            <a:pPr marL="0" indent="0">
              <a:buNone/>
            </a:pPr>
            <a:r>
              <a:rPr lang="en-US" dirty="0"/>
              <a:t>0.4 * 1/21</a:t>
            </a:r>
          </a:p>
          <a:p>
            <a:pPr marL="0" indent="0">
              <a:buNone/>
            </a:pPr>
            <a:r>
              <a:rPr lang="en-US" dirty="0"/>
              <a:t>Probability that someone is a farmer that fits the description = </a:t>
            </a:r>
          </a:p>
          <a:p>
            <a:pPr marL="0" indent="0">
              <a:buNone/>
            </a:pPr>
            <a:r>
              <a:rPr lang="en-US" dirty="0"/>
              <a:t>0.1 * 20/21</a:t>
            </a:r>
          </a:p>
          <a:p>
            <a:pPr marL="0" indent="0">
              <a:buNone/>
            </a:pPr>
            <a:endParaRPr lang="en-US" dirty="0"/>
          </a:p>
          <a:p>
            <a:pPr marL="0" indent="0">
              <a:buNone/>
            </a:pPr>
            <a:r>
              <a:rPr lang="en-US" dirty="0"/>
              <a:t>So P(B) = 0.4 * 1/21 + 0.1*20/21 = 0.1143</a:t>
            </a:r>
          </a:p>
        </p:txBody>
      </p:sp>
    </p:spTree>
    <p:extLst>
      <p:ext uri="{BB962C8B-B14F-4D97-AF65-F5344CB8AC3E}">
        <p14:creationId xmlns:p14="http://schemas.microsoft.com/office/powerpoint/2010/main" val="42834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D239-A8F9-727D-21CF-29D02F1E827D}"/>
              </a:ext>
            </a:extLst>
          </p:cNvPr>
          <p:cNvSpPr>
            <a:spLocks noGrp="1"/>
          </p:cNvSpPr>
          <p:nvPr>
            <p:ph type="title"/>
          </p:nvPr>
        </p:nvSpPr>
        <p:spPr/>
        <p:txBody>
          <a:bodyPr/>
          <a:lstStyle/>
          <a:p>
            <a:r>
              <a:rPr lang="en-US" dirty="0"/>
              <a:t>Farmers and Librarians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50DE4-ED08-D2A0-9B4B-11AF388FAF71}"/>
                  </a:ext>
                </a:extLst>
              </p:cNvPr>
              <p:cNvSpPr>
                <a:spLocks noGrp="1"/>
              </p:cNvSpPr>
              <p:nvPr>
                <p:ph idx="1"/>
              </p:nvPr>
            </p:nvSpPr>
            <p:spPr/>
            <p:txBody>
              <a:bodyPr>
                <a:normAutofit/>
              </a:bodyPr>
              <a:lstStyle/>
              <a:p>
                <a:pPr marL="0" indent="0">
                  <a:buNone/>
                </a:pPr>
                <a:r>
                  <a:rPr lang="en-US" dirty="0"/>
                  <a:t>Let’s find out the answer</a:t>
                </a:r>
              </a:p>
              <a:p>
                <a:pPr marL="0" indent="0">
                  <a:buNone/>
                </a:pPr>
                <a:r>
                  <a:rPr lang="en-US" dirty="0"/>
                  <a:t>P(A) = 0.0476 </a:t>
                </a:r>
              </a:p>
              <a:p>
                <a:pPr marL="0" indent="0">
                  <a:buNone/>
                </a:pPr>
                <a:r>
                  <a:rPr lang="en-US" dirty="0"/>
                  <a:t>P(B) = 0.1143</a:t>
                </a:r>
              </a:p>
              <a:p>
                <a:pPr marL="0" indent="0">
                  <a:buNone/>
                </a:pPr>
                <a:r>
                  <a:rPr lang="en-US" dirty="0"/>
                  <a:t>P(B|A) = 0.4 </a:t>
                </a:r>
              </a:p>
              <a:p>
                <a:pPr marL="0" indent="0">
                  <a:buNone/>
                </a:pPr>
                <a:endParaRPr lang="en-US" dirty="0"/>
              </a:p>
              <a:p>
                <a:pPr marL="0" indent="0">
                  <a:buNone/>
                </a:pP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en>
                    </m:f>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0.4∗0.0476</m:t>
                        </m:r>
                      </m:num>
                      <m:den>
                        <m:r>
                          <a:rPr lang="en-US" b="0" i="1" smtClean="0">
                            <a:latin typeface="Cambria Math" panose="02040503050406030204" pitchFamily="18" charset="0"/>
                          </a:rPr>
                          <m:t>0.1143</m:t>
                        </m:r>
                      </m:den>
                    </m:f>
                  </m:oMath>
                </a14:m>
                <a:r>
                  <a:rPr lang="en-US" dirty="0"/>
                  <a:t> = 0.1667 </a:t>
                </a:r>
              </a:p>
            </p:txBody>
          </p:sp>
        </mc:Choice>
        <mc:Fallback xmlns="">
          <p:sp>
            <p:nvSpPr>
              <p:cNvPr id="3" name="Content Placeholder 2">
                <a:extLst>
                  <a:ext uri="{FF2B5EF4-FFF2-40B4-BE49-F238E27FC236}">
                    <a16:creationId xmlns:a16="http://schemas.microsoft.com/office/drawing/2014/main" id="{ED350DE4-ED08-D2A0-9B4B-11AF388FAF71}"/>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79103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002E-8CBD-C28F-A83E-B858C6EEBB3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84C4F21-D06F-E0EC-4FF9-9F05D638B5DF}"/>
              </a:ext>
            </a:extLst>
          </p:cNvPr>
          <p:cNvSpPr>
            <a:spLocks noGrp="1"/>
          </p:cNvSpPr>
          <p:nvPr>
            <p:ph idx="1"/>
          </p:nvPr>
        </p:nvSpPr>
        <p:spPr/>
        <p:txBody>
          <a:bodyPr>
            <a:normAutofit fontScale="77500" lnSpcReduction="20000"/>
          </a:bodyPr>
          <a:lstStyle/>
          <a:p>
            <a:pPr marL="0" indent="0">
              <a:buNone/>
            </a:pPr>
            <a:r>
              <a:rPr lang="en-US" sz="2800" dirty="0"/>
              <a:t>Conditional probability is a recurring problem in medicine:</a:t>
            </a:r>
          </a:p>
          <a:p>
            <a:pPr marL="0" indent="0">
              <a:buNone/>
            </a:pPr>
            <a:r>
              <a:rPr lang="en-US" sz="2600" dirty="0"/>
              <a:t>Let’s say that we have developed a test for Malaria which is 95% accurate</a:t>
            </a:r>
          </a:p>
          <a:p>
            <a:pPr marL="0" indent="0">
              <a:buNone/>
            </a:pPr>
            <a:r>
              <a:rPr lang="en-US" sz="2600" dirty="0"/>
              <a:t>Let’s also say that people have a 1% chance of being affected with Malaria</a:t>
            </a:r>
          </a:p>
          <a:p>
            <a:pPr marL="0" indent="0">
              <a:buNone/>
            </a:pPr>
            <a:r>
              <a:rPr lang="en-US" sz="2600" dirty="0"/>
              <a:t>This means that, if you have Malaria there is a 5% chance that you are told you are not sick (False negative).</a:t>
            </a:r>
          </a:p>
          <a:p>
            <a:pPr marL="0" indent="0">
              <a:buNone/>
            </a:pPr>
            <a:r>
              <a:rPr lang="en-US" sz="2600" dirty="0"/>
              <a:t>It also means that if you do not have Malaria, there is a 5% chance you are told you are sick (False Positive). </a:t>
            </a:r>
          </a:p>
          <a:p>
            <a:pPr marL="0" indent="0">
              <a:buNone/>
            </a:pPr>
            <a:r>
              <a:rPr lang="en-US" sz="3200" dirty="0"/>
              <a:t>If the test result is positive (the test says you have Malaria), what is the chance you are not actually sick?</a:t>
            </a:r>
          </a:p>
          <a:p>
            <a:pPr marL="0" indent="0">
              <a:buNone/>
            </a:pPr>
            <a:r>
              <a:rPr lang="en-US" sz="3200" dirty="0"/>
              <a:t>In other words: P(not </a:t>
            </a:r>
            <a:r>
              <a:rPr lang="en-US" sz="3200" dirty="0" err="1"/>
              <a:t>sick|positive</a:t>
            </a:r>
            <a:r>
              <a:rPr lang="en-US" sz="3200" dirty="0"/>
              <a:t> test result)?</a:t>
            </a:r>
          </a:p>
          <a:p>
            <a:pPr marL="0" indent="0">
              <a:buNone/>
            </a:pPr>
            <a:endParaRPr lang="en-US" sz="3200" dirty="0"/>
          </a:p>
          <a:p>
            <a:pPr marL="0" indent="0">
              <a:buNone/>
            </a:pPr>
            <a:r>
              <a:rPr lang="en-US" sz="3200" dirty="0"/>
              <a:t>Write a Python code that prints the answer. Write it in such a way that it can easily update if some facts (e.g. accuracy rate) change. </a:t>
            </a:r>
            <a:endParaRPr lang="en-US" dirty="0"/>
          </a:p>
        </p:txBody>
      </p:sp>
    </p:spTree>
    <p:extLst>
      <p:ext uri="{BB962C8B-B14F-4D97-AF65-F5344CB8AC3E}">
        <p14:creationId xmlns:p14="http://schemas.microsoft.com/office/powerpoint/2010/main" val="15346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 With Business? </a:t>
            </a:r>
          </a:p>
        </p:txBody>
      </p:sp>
      <p:sp>
        <p:nvSpPr>
          <p:cNvPr id="3" name="Content Placeholder 2"/>
          <p:cNvSpPr>
            <a:spLocks noGrp="1"/>
          </p:cNvSpPr>
          <p:nvPr>
            <p:ph idx="1"/>
          </p:nvPr>
        </p:nvSpPr>
        <p:spPr/>
        <p:txBody>
          <a:bodyPr/>
          <a:lstStyle/>
          <a:p>
            <a:pPr marL="0" indent="0">
              <a:buNone/>
            </a:pPr>
            <a:r>
              <a:rPr lang="en-US" dirty="0"/>
              <a:t>1. It helps to make decisions </a:t>
            </a:r>
          </a:p>
          <a:p>
            <a:pPr marL="914400" lvl="2" indent="0">
              <a:buNone/>
            </a:pPr>
            <a:r>
              <a:rPr lang="en-US" sz="2800" dirty="0"/>
              <a:t>You can compute the probability of an outcome you care about, and prepare for it in the right way (example: insurance)</a:t>
            </a:r>
          </a:p>
          <a:p>
            <a:pPr marL="0" indent="0">
              <a:buNone/>
            </a:pPr>
            <a:endParaRPr lang="en-US" dirty="0"/>
          </a:p>
          <a:p>
            <a:pPr marL="0" indent="0">
              <a:buNone/>
            </a:pPr>
            <a:r>
              <a:rPr lang="en-US" dirty="0"/>
              <a:t>2. It is used for drawing conclusion based on small amounts of data</a:t>
            </a:r>
          </a:p>
          <a:p>
            <a:pPr marL="914400" lvl="2" indent="0">
              <a:buNone/>
            </a:pPr>
            <a:r>
              <a:rPr lang="en-US" sz="2800" dirty="0"/>
              <a:t>This is often used in research (example: market research)</a:t>
            </a:r>
          </a:p>
        </p:txBody>
      </p:sp>
      <p:sp>
        <p:nvSpPr>
          <p:cNvPr id="5" name="Slide Number Placeholder 4"/>
          <p:cNvSpPr>
            <a:spLocks noGrp="1"/>
          </p:cNvSpPr>
          <p:nvPr>
            <p:ph type="sldNum" sz="quarter" idx="12"/>
          </p:nvPr>
        </p:nvSpPr>
        <p:spPr/>
        <p:txBody>
          <a:bodyPr/>
          <a:lstStyle/>
          <a:p>
            <a:fld id="{C354AA53-3646-43ED-AC62-CEEAA715FB64}" type="slidenum">
              <a:rPr lang="en-US" smtClean="0"/>
              <a:t>3</a:t>
            </a:fld>
            <a:endParaRPr lang="en-US"/>
          </a:p>
        </p:txBody>
      </p:sp>
    </p:spTree>
    <p:extLst>
      <p:ext uri="{BB962C8B-B14F-4D97-AF65-F5344CB8AC3E}">
        <p14:creationId xmlns:p14="http://schemas.microsoft.com/office/powerpoint/2010/main" val="317081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CF82-E3D3-4C09-6F9B-D4B342876F6A}"/>
              </a:ext>
            </a:extLst>
          </p:cNvPr>
          <p:cNvSpPr>
            <a:spLocks noGrp="1"/>
          </p:cNvSpPr>
          <p:nvPr>
            <p:ph type="title"/>
          </p:nvPr>
        </p:nvSpPr>
        <p:spPr/>
        <p:txBody>
          <a:bodyPr/>
          <a:lstStyle/>
          <a:p>
            <a:r>
              <a:rPr lang="en-US" dirty="0"/>
              <a:t>Exercise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CA2D3A-4076-EF4E-6763-5EE00C8C96F2}"/>
                  </a:ext>
                </a:extLst>
              </p:cNvPr>
              <p:cNvSpPr>
                <a:spLocks noGrp="1"/>
              </p:cNvSpPr>
              <p:nvPr>
                <p:ph idx="1"/>
              </p:nvPr>
            </p:nvSpPr>
            <p:spPr/>
            <p:txBody>
              <a:bodyPr/>
              <a:lstStyle/>
              <a:p>
                <a:pPr marL="0" indent="0">
                  <a:buNone/>
                </a:pPr>
                <a:r>
                  <a:rPr lang="en-US" dirty="0"/>
                  <a:t>P(Not Sick) = 0.99</a:t>
                </a:r>
              </a:p>
              <a:p>
                <a:pPr marL="0" indent="0">
                  <a:buNone/>
                </a:pPr>
                <a:r>
                  <a:rPr lang="en-US" dirty="0"/>
                  <a:t>P(Positive Result) = False Positives + True Positives = </a:t>
                </a:r>
              </a:p>
              <a:p>
                <a:pPr marL="0" indent="0">
                  <a:buNone/>
                </a:pPr>
                <a:r>
                  <a:rPr lang="en-US" dirty="0"/>
                  <a:t>	0.99*0.05 + 0.01*0.95 = 0.059</a:t>
                </a:r>
              </a:p>
              <a:p>
                <a:pPr marL="0" indent="0">
                  <a:buNone/>
                </a:pPr>
                <a:r>
                  <a:rPr lang="en-US" dirty="0"/>
                  <a:t>P(Positive </a:t>
                </a:r>
                <a:r>
                  <a:rPr lang="en-US" dirty="0" err="1"/>
                  <a:t>Result|Not</a:t>
                </a:r>
                <a:r>
                  <a:rPr lang="en-US" dirty="0"/>
                  <a:t> sick) = 0.05</a:t>
                </a:r>
              </a:p>
              <a:p>
                <a:pPr marL="0" indent="0">
                  <a:buNone/>
                </a:pPr>
                <a:endParaRPr lang="en-US" dirty="0"/>
              </a:p>
              <a:p>
                <a:pPr marL="0" indent="0">
                  <a:buNone/>
                </a:pPr>
                <a:r>
                  <a:rPr lang="en-US" dirty="0"/>
                  <a:t>P(Not </a:t>
                </a:r>
                <a:r>
                  <a:rPr lang="en-US" dirty="0" err="1"/>
                  <a:t>Sick|Positive</a:t>
                </a:r>
                <a:r>
                  <a:rPr lang="en-US" dirty="0"/>
                  <a:t> Result)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0.99∗0.05</m:t>
                        </m:r>
                      </m:num>
                      <m:den>
                        <m:r>
                          <a:rPr lang="en-US" b="0" i="1" smtClean="0">
                            <a:latin typeface="Cambria Math" panose="02040503050406030204" pitchFamily="18" charset="0"/>
                          </a:rPr>
                          <m:t>0.059</m:t>
                        </m:r>
                      </m:den>
                    </m:f>
                  </m:oMath>
                </a14:m>
                <a:r>
                  <a:rPr lang="en-US" dirty="0"/>
                  <a:t> = 0.8390</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7CA2D3A-4076-EF4E-6763-5EE00C8C96F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40600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8DBC2-8E55-B288-E5EB-1C564330F64B}"/>
              </a:ext>
            </a:extLst>
          </p:cNvPr>
          <p:cNvSpPr>
            <a:spLocks noGrp="1"/>
          </p:cNvSpPr>
          <p:nvPr>
            <p:ph type="ctrTitle"/>
          </p:nvPr>
        </p:nvSpPr>
        <p:spPr/>
        <p:txBody>
          <a:bodyPr/>
          <a:lstStyle/>
          <a:p>
            <a:r>
              <a:rPr lang="en-US" dirty="0"/>
              <a:t>Probability Distributions</a:t>
            </a:r>
          </a:p>
        </p:txBody>
      </p:sp>
      <p:sp>
        <p:nvSpPr>
          <p:cNvPr id="5" name="Subtitle 4">
            <a:extLst>
              <a:ext uri="{FF2B5EF4-FFF2-40B4-BE49-F238E27FC236}">
                <a16:creationId xmlns:a16="http://schemas.microsoft.com/office/drawing/2014/main" id="{3D99919A-8BAE-BEA9-5CFC-B0C8CFBBC6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03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Distributions </a:t>
            </a:r>
          </a:p>
        </p:txBody>
      </p:sp>
      <p:sp>
        <p:nvSpPr>
          <p:cNvPr id="3" name="Content Placeholder 2"/>
          <p:cNvSpPr>
            <a:spLocks noGrp="1"/>
          </p:cNvSpPr>
          <p:nvPr>
            <p:ph idx="1"/>
          </p:nvPr>
        </p:nvSpPr>
        <p:spPr/>
        <p:txBody>
          <a:bodyPr/>
          <a:lstStyle/>
          <a:p>
            <a:pPr marL="0" indent="0">
              <a:buNone/>
            </a:pPr>
            <a:r>
              <a:rPr lang="en-US" dirty="0"/>
              <a:t>A probability Distributions = </a:t>
            </a:r>
          </a:p>
          <a:p>
            <a:pPr marL="457200" lvl="1" indent="0">
              <a:buNone/>
            </a:pPr>
            <a:r>
              <a:rPr lang="en-US" dirty="0"/>
              <a:t>An overview of all possible outcomes of an experiment</a:t>
            </a:r>
          </a:p>
          <a:p>
            <a:pPr lvl="1">
              <a:buFont typeface="Wingdings" panose="05000000000000000000" pitchFamily="2" charset="2"/>
              <a:buChar char="à"/>
            </a:pPr>
            <a:r>
              <a:rPr lang="en-US" dirty="0">
                <a:sym typeface="Wingdings" panose="05000000000000000000" pitchFamily="2" charset="2"/>
              </a:rPr>
              <a:t>It shows how </a:t>
            </a:r>
            <a:r>
              <a:rPr lang="en-US" u="sng" dirty="0">
                <a:sym typeface="Wingdings" panose="05000000000000000000" pitchFamily="2" charset="2"/>
              </a:rPr>
              <a:t>likely </a:t>
            </a:r>
            <a:r>
              <a:rPr lang="en-US" dirty="0">
                <a:sym typeface="Wingdings" panose="05000000000000000000" pitchFamily="2" charset="2"/>
              </a:rPr>
              <a:t>every outcome is</a:t>
            </a:r>
          </a:p>
          <a:p>
            <a:pPr marL="457200" lvl="1" indent="0">
              <a:buNone/>
            </a:pPr>
            <a:r>
              <a:rPr lang="en-US" dirty="0">
                <a:sym typeface="Wingdings" panose="05000000000000000000" pitchFamily="2" charset="2"/>
              </a:rPr>
              <a:t>(Experiment is doing something that can have many different outcomes, </a:t>
            </a:r>
          </a:p>
          <a:p>
            <a:pPr marL="457200" lvl="1" indent="0">
              <a:buNone/>
            </a:pPr>
            <a:r>
              <a:rPr lang="en-US" dirty="0">
                <a:sym typeface="Wingdings" panose="05000000000000000000" pitchFamily="2" charset="2"/>
              </a:rPr>
              <a:t>e.g. rolling a dice, drawing a card, flipping a coin etc.)</a:t>
            </a:r>
          </a:p>
          <a:p>
            <a:pPr lvl="1">
              <a:buFont typeface="Wingdings" panose="05000000000000000000" pitchFamily="2" charset="2"/>
              <a:buChar char="à"/>
            </a:pPr>
            <a:endParaRPr lang="en-US" dirty="0">
              <a:sym typeface="Wingdings" panose="05000000000000000000" pitchFamily="2" charset="2"/>
            </a:endParaRPr>
          </a:p>
          <a:p>
            <a:pPr lvl="1">
              <a:buFont typeface="Wingdings" panose="05000000000000000000" pitchFamily="2" charset="2"/>
              <a:buChar char="à"/>
            </a:pPr>
            <a:endParaRPr lang="en-US" dirty="0">
              <a:sym typeface="Wingdings" panose="05000000000000000000" pitchFamily="2" charset="2"/>
            </a:endParaRPr>
          </a:p>
          <a:p>
            <a:pPr>
              <a:buFont typeface="Wingdings" panose="05000000000000000000" pitchFamily="2" charset="2"/>
              <a:buChar char="à"/>
            </a:pPr>
            <a:r>
              <a:rPr lang="en-US" dirty="0">
                <a:sym typeface="Wingdings" panose="05000000000000000000" pitchFamily="2" charset="2"/>
              </a:rPr>
              <a:t>Different kinds of variables have different kinds of distributions! </a:t>
            </a:r>
          </a:p>
          <a:p>
            <a:pPr lvl="1">
              <a:buFont typeface="Wingdings" panose="05000000000000000000" pitchFamily="2" charset="2"/>
              <a:buChar char="à"/>
            </a:pPr>
            <a:endParaRPr lang="en-US" dirty="0">
              <a:sym typeface="Wingdings" panose="05000000000000000000" pitchFamily="2" charset="2"/>
            </a:endParaRPr>
          </a:p>
          <a:p>
            <a:pPr lvl="1">
              <a:buFont typeface="Wingdings" panose="05000000000000000000" pitchFamily="2" charset="2"/>
              <a:buChar char="à"/>
            </a:pPr>
            <a:endParaRPr lang="en-US" dirty="0"/>
          </a:p>
          <a:p>
            <a:pPr lvl="1"/>
            <a:endParaRPr lang="en-US" dirty="0"/>
          </a:p>
          <a:p>
            <a:pPr lvl="1"/>
            <a:endParaRPr lang="en-US" dirty="0"/>
          </a:p>
        </p:txBody>
      </p:sp>
    </p:spTree>
    <p:extLst>
      <p:ext uri="{BB962C8B-B14F-4D97-AF65-F5344CB8AC3E}">
        <p14:creationId xmlns:p14="http://schemas.microsoft.com/office/powerpoint/2010/main" val="426404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 Example</a:t>
            </a:r>
          </a:p>
        </p:txBody>
      </p:sp>
      <p:pic>
        <p:nvPicPr>
          <p:cNvPr id="1028" name="Picture 4" descr="https://s14-eu5.ixquick.com/cgi-bin/serveimage?url=https:%2F%2Frecords.viu.ca%2F~johnstoi%2Fmaybe%2Fmaybe5_files%2Fimage008.gif&amp;sp=e617ab655bc622e297f692606835ca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650" y="1602058"/>
            <a:ext cx="9284516" cy="43545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48650" y="6017624"/>
            <a:ext cx="6984274" cy="276999"/>
          </a:xfrm>
          <a:prstGeom prst="rect">
            <a:avLst/>
          </a:prstGeom>
          <a:noFill/>
        </p:spPr>
        <p:txBody>
          <a:bodyPr wrap="square" rtlCol="0">
            <a:spAutoFit/>
          </a:bodyPr>
          <a:lstStyle/>
          <a:p>
            <a:r>
              <a:rPr lang="en-US" sz="1200" dirty="0"/>
              <a:t>Image Source: https://records.viu.ca/~johnstoi/maybe/maybe5.htm</a:t>
            </a:r>
          </a:p>
        </p:txBody>
      </p:sp>
    </p:spTree>
    <p:extLst>
      <p:ext uri="{BB962C8B-B14F-4D97-AF65-F5344CB8AC3E}">
        <p14:creationId xmlns:p14="http://schemas.microsoft.com/office/powerpoint/2010/main" val="47914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lstStyle/>
          <a:p>
            <a:pPr marL="0" indent="0">
              <a:buNone/>
            </a:pPr>
            <a:r>
              <a:rPr lang="en-US" dirty="0"/>
              <a:t>Random Variables are at the basis of probability theory</a:t>
            </a:r>
          </a:p>
          <a:p>
            <a:endParaRPr lang="en-US" dirty="0"/>
          </a:p>
          <a:p>
            <a:pPr marL="0" indent="0">
              <a:buNone/>
            </a:pPr>
            <a:r>
              <a:rPr lang="en-US" dirty="0"/>
              <a:t>They determine all of the possible values a variable can take</a:t>
            </a:r>
          </a:p>
          <a:p>
            <a:endParaRPr lang="en-US" dirty="0"/>
          </a:p>
          <a:p>
            <a:pPr marL="0" indent="0">
              <a:buNone/>
            </a:pPr>
            <a:r>
              <a:rPr lang="en-US" dirty="0"/>
              <a:t>It is called </a:t>
            </a:r>
            <a:r>
              <a:rPr lang="en-US" i="1" dirty="0"/>
              <a:t>Random </a:t>
            </a:r>
            <a:r>
              <a:rPr lang="en-US" dirty="0"/>
              <a:t>because: </a:t>
            </a:r>
          </a:p>
          <a:p>
            <a:pPr marL="457200" lvl="1" indent="0">
              <a:buNone/>
            </a:pPr>
            <a:r>
              <a:rPr lang="en-US" dirty="0"/>
              <a:t>The outcome is drawn </a:t>
            </a:r>
            <a:r>
              <a:rPr lang="en-US" i="1" dirty="0"/>
              <a:t>randomly </a:t>
            </a:r>
            <a:r>
              <a:rPr lang="en-US" dirty="0"/>
              <a:t>from within a certain range</a:t>
            </a:r>
          </a:p>
          <a:p>
            <a:pPr marL="457200" lvl="1" indent="0">
              <a:buNone/>
            </a:pPr>
            <a:r>
              <a:rPr lang="en-US" dirty="0"/>
              <a:t>E.g. the outcome of flipping a coin is random </a:t>
            </a:r>
          </a:p>
          <a:p>
            <a:pPr marL="914400" lvl="2" indent="0">
              <a:buNone/>
            </a:pPr>
            <a:r>
              <a:rPr lang="en-US" dirty="0"/>
              <a:t>But the probability is not random! </a:t>
            </a:r>
          </a:p>
          <a:p>
            <a:pPr marL="914400" lvl="2" indent="0">
              <a:buNone/>
            </a:pPr>
            <a:r>
              <a:rPr lang="en-US" dirty="0"/>
              <a:t>The probability is determined by the </a:t>
            </a:r>
            <a:r>
              <a:rPr lang="en-US" u="sng" dirty="0"/>
              <a:t>probability distribution!</a:t>
            </a:r>
            <a:endParaRPr lang="en-US" dirty="0"/>
          </a:p>
          <a:p>
            <a:pPr lvl="1"/>
            <a:endParaRPr lang="en-US" dirty="0"/>
          </a:p>
          <a:p>
            <a:pPr lvl="1"/>
            <a:endParaRPr lang="en-US" dirty="0"/>
          </a:p>
        </p:txBody>
      </p:sp>
    </p:spTree>
    <p:extLst>
      <p:ext uri="{BB962C8B-B14F-4D97-AF65-F5344CB8AC3E}">
        <p14:creationId xmlns:p14="http://schemas.microsoft.com/office/powerpoint/2010/main" val="426127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Distributions</a:t>
            </a:r>
          </a:p>
        </p:txBody>
      </p:sp>
      <p:sp>
        <p:nvSpPr>
          <p:cNvPr id="3" name="Content Placeholder 2"/>
          <p:cNvSpPr>
            <a:spLocks noGrp="1"/>
          </p:cNvSpPr>
          <p:nvPr>
            <p:ph idx="1"/>
          </p:nvPr>
        </p:nvSpPr>
        <p:spPr/>
        <p:txBody>
          <a:bodyPr/>
          <a:lstStyle/>
          <a:p>
            <a:pPr marL="0" indent="0">
              <a:buNone/>
            </a:pPr>
            <a:r>
              <a:rPr lang="en-US" dirty="0"/>
              <a:t>There are </a:t>
            </a:r>
            <a:r>
              <a:rPr lang="en-US" u="sng" dirty="0"/>
              <a:t>three</a:t>
            </a:r>
            <a:r>
              <a:rPr lang="en-US" dirty="0"/>
              <a:t> key concepts in a binomial distribution: </a:t>
            </a:r>
          </a:p>
          <a:p>
            <a:endParaRPr lang="en-US" dirty="0"/>
          </a:p>
          <a:p>
            <a:pPr marL="0" indent="0">
              <a:buNone/>
            </a:pPr>
            <a:r>
              <a:rPr lang="en-US" dirty="0"/>
              <a:t>n </a:t>
            </a:r>
            <a:r>
              <a:rPr lang="en-US" dirty="0">
                <a:sym typeface="Wingdings" panose="05000000000000000000" pitchFamily="2" charset="2"/>
              </a:rPr>
              <a:t> number of trials</a:t>
            </a:r>
          </a:p>
          <a:p>
            <a:endParaRPr lang="en-US" dirty="0">
              <a:sym typeface="Wingdings" panose="05000000000000000000" pitchFamily="2" charset="2"/>
            </a:endParaRPr>
          </a:p>
          <a:p>
            <a:pPr marL="0" indent="0">
              <a:buNone/>
            </a:pPr>
            <a:r>
              <a:rPr lang="en-US" dirty="0">
                <a:sym typeface="Wingdings" panose="05000000000000000000" pitchFamily="2" charset="2"/>
              </a:rPr>
              <a:t>p  probability of an outcome</a:t>
            </a:r>
          </a:p>
          <a:p>
            <a:endParaRPr lang="en-US" dirty="0">
              <a:sym typeface="Wingdings" panose="05000000000000000000" pitchFamily="2" charset="2"/>
            </a:endParaRPr>
          </a:p>
          <a:p>
            <a:pPr marL="0" indent="0">
              <a:buNone/>
            </a:pPr>
            <a:r>
              <a:rPr lang="en-US" dirty="0"/>
              <a:t>X </a:t>
            </a:r>
            <a:r>
              <a:rPr lang="en-US" dirty="0">
                <a:sym typeface="Wingdings" panose="05000000000000000000" pitchFamily="2" charset="2"/>
              </a:rPr>
              <a:t> The random variable (how many of a certain outcome)</a:t>
            </a:r>
            <a:endParaRPr lang="en-US" dirty="0"/>
          </a:p>
        </p:txBody>
      </p:sp>
    </p:spTree>
    <p:extLst>
      <p:ext uri="{BB962C8B-B14F-4D97-AF65-F5344CB8AC3E}">
        <p14:creationId xmlns:p14="http://schemas.microsoft.com/office/powerpoint/2010/main" val="2784360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a:t>
            </a:r>
          </a:p>
        </p:txBody>
      </p:sp>
      <p:sp>
        <p:nvSpPr>
          <p:cNvPr id="3" name="Content Placeholder 2"/>
          <p:cNvSpPr>
            <a:spLocks noGrp="1"/>
          </p:cNvSpPr>
          <p:nvPr>
            <p:ph idx="1"/>
          </p:nvPr>
        </p:nvSpPr>
        <p:spPr/>
        <p:txBody>
          <a:bodyPr>
            <a:normAutofit/>
          </a:bodyPr>
          <a:lstStyle/>
          <a:p>
            <a:pPr marL="0" indent="0">
              <a:buNone/>
            </a:pPr>
            <a:r>
              <a:rPr lang="en-US" dirty="0"/>
              <a:t>Let’s say I have a deck of cards and I want to calculate the probability of picking a heart </a:t>
            </a:r>
          </a:p>
          <a:p>
            <a:pPr marL="457200" lvl="1" indent="0">
              <a:buNone/>
            </a:pPr>
            <a:r>
              <a:rPr lang="en-US" dirty="0"/>
              <a:t>In this case: </a:t>
            </a:r>
          </a:p>
          <a:p>
            <a:pPr marL="914400" lvl="2" indent="0">
              <a:buNone/>
            </a:pPr>
            <a:r>
              <a:rPr lang="en-US" dirty="0"/>
              <a:t>n = 1</a:t>
            </a:r>
          </a:p>
          <a:p>
            <a:pPr marL="914400" lvl="2" indent="0">
              <a:buNone/>
            </a:pPr>
            <a:r>
              <a:rPr lang="en-US" dirty="0"/>
              <a:t>p = 0.25</a:t>
            </a:r>
          </a:p>
          <a:p>
            <a:pPr marL="914400" lvl="2" indent="0">
              <a:buNone/>
            </a:pPr>
            <a:r>
              <a:rPr lang="en-US" dirty="0"/>
              <a:t>X = number of hearts picked</a:t>
            </a:r>
          </a:p>
          <a:p>
            <a:pPr marL="0" indent="0">
              <a:buNone/>
            </a:pPr>
            <a:r>
              <a:rPr lang="en-US" dirty="0"/>
              <a:t>If I just pick 1 card there are only 2 possible outcomes: you pick a heart (1) or you pick something else (0)</a:t>
            </a:r>
          </a:p>
          <a:p>
            <a:pPr marL="457200" lvl="1" indent="0">
              <a:buNone/>
            </a:pPr>
            <a:r>
              <a:rPr lang="en-US" dirty="0"/>
              <a:t>P (x = 0) = 0.75</a:t>
            </a:r>
          </a:p>
          <a:p>
            <a:pPr marL="457200" lvl="1" indent="0">
              <a:buNone/>
            </a:pPr>
            <a:r>
              <a:rPr lang="en-US" dirty="0"/>
              <a:t>P (x = 1) = 0.25</a:t>
            </a:r>
          </a:p>
          <a:p>
            <a:endParaRPr lang="en-US" dirty="0"/>
          </a:p>
        </p:txBody>
      </p:sp>
      <p:pic>
        <p:nvPicPr>
          <p:cNvPr id="2052" name="Picture 4" descr="https://s14-eu5.ixquick.com/cgi-bin/serveimage?url=http%3A%2F%2Fwww.clipartkid.com%2Fimages%2F780%2Fdeck-of-cards-clipart-l9DjGe-clipart.png&amp;sp=27d84257a79d1c276b3d5a665ef5e0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442" y="1976846"/>
            <a:ext cx="2763884" cy="207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23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893"/>
            <a:ext cx="10515600" cy="1325563"/>
          </a:xfrm>
        </p:spPr>
        <p:txBody>
          <a:bodyPr/>
          <a:lstStyle/>
          <a:p>
            <a:r>
              <a:rPr lang="en-US" dirty="0"/>
              <a:t>Binomial Distributions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If I pick 2 cards* the probability overview changes</a:t>
            </a:r>
          </a:p>
          <a:p>
            <a:pPr marL="457200" lvl="1" indent="0">
              <a:buNone/>
            </a:pPr>
            <a:r>
              <a:rPr lang="en-US" dirty="0"/>
              <a:t>n = 2</a:t>
            </a:r>
          </a:p>
          <a:p>
            <a:pPr marL="457200" lvl="1" indent="0">
              <a:buNone/>
            </a:pPr>
            <a:r>
              <a:rPr lang="en-US" dirty="0"/>
              <a:t>p = 0.25</a:t>
            </a:r>
          </a:p>
          <a:p>
            <a:pPr marL="457200" lvl="1" indent="0">
              <a:buNone/>
            </a:pPr>
            <a:r>
              <a:rPr lang="en-US" dirty="0"/>
              <a:t>X = number of hearts picked</a:t>
            </a:r>
          </a:p>
          <a:p>
            <a:pPr marL="0" indent="0">
              <a:buNone/>
            </a:pPr>
            <a:endParaRPr lang="en-US" dirty="0"/>
          </a:p>
          <a:p>
            <a:pPr marL="0" indent="0">
              <a:buNone/>
            </a:pPr>
            <a:r>
              <a:rPr lang="en-US" dirty="0"/>
              <a:t>P (x = 0) = 0.75*0.75 		= 0.5625</a:t>
            </a:r>
          </a:p>
          <a:p>
            <a:pPr marL="0" indent="0">
              <a:buNone/>
            </a:pPr>
            <a:r>
              <a:rPr lang="en-US" dirty="0"/>
              <a:t>P (x = 1) = 0.25*0.75 + 0.75*0.25 	= 0.3750</a:t>
            </a:r>
          </a:p>
          <a:p>
            <a:pPr marL="0" indent="0">
              <a:buNone/>
            </a:pPr>
            <a:r>
              <a:rPr lang="en-US" dirty="0"/>
              <a:t>P (x = 2) = 0.25*0.25 		= 0.0625</a:t>
            </a:r>
          </a:p>
          <a:p>
            <a:pPr marL="0" indent="0">
              <a:buNone/>
            </a:pPr>
            <a:endParaRPr lang="en-US" dirty="0"/>
          </a:p>
          <a:p>
            <a:pPr marL="0" indent="0">
              <a:buNone/>
            </a:pPr>
            <a:r>
              <a:rPr lang="en-US" sz="1800" dirty="0"/>
              <a:t>*They need to be treated as independent events. So once you pick one from the deck you put it back before you pick another one. </a:t>
            </a:r>
          </a:p>
          <a:p>
            <a:pPr marL="0" indent="0">
              <a:buNone/>
            </a:pPr>
            <a:endParaRPr lang="en-US" dirty="0"/>
          </a:p>
        </p:txBody>
      </p:sp>
      <p:pic>
        <p:nvPicPr>
          <p:cNvPr id="4" name="Picture 4" descr="https://s14-eu5.ixquick.com/cgi-bin/serveimage?url=http%3A%2F%2Fwww.clipartkid.com%2Fimages%2F780%2Fdeck-of-cards-clipart-l9DjGe-clipart.png&amp;sp=27d84257a79d1c276b3d5a665ef5e0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893" y="2351315"/>
            <a:ext cx="2763884" cy="207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6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Distributions</a:t>
            </a:r>
          </a:p>
        </p:txBody>
      </p:sp>
      <p:sp>
        <p:nvSpPr>
          <p:cNvPr id="4" name="object 3"/>
          <p:cNvSpPr/>
          <p:nvPr/>
        </p:nvSpPr>
        <p:spPr>
          <a:xfrm>
            <a:off x="2269235" y="4956047"/>
            <a:ext cx="628015" cy="0"/>
          </a:xfrm>
          <a:custGeom>
            <a:avLst/>
            <a:gdLst/>
            <a:ahLst/>
            <a:cxnLst/>
            <a:rect l="l" t="t" r="r" b="b"/>
            <a:pathLst>
              <a:path w="628014">
                <a:moveTo>
                  <a:pt x="0" y="0"/>
                </a:moveTo>
                <a:lnTo>
                  <a:pt x="627888" y="0"/>
                </a:lnTo>
              </a:path>
            </a:pathLst>
          </a:custGeom>
          <a:ln w="9144">
            <a:solidFill>
              <a:srgbClr val="858A9C"/>
            </a:solidFill>
          </a:ln>
        </p:spPr>
        <p:txBody>
          <a:bodyPr wrap="square" lIns="0" tIns="0" rIns="0" bIns="0" rtlCol="0"/>
          <a:lstStyle/>
          <a:p>
            <a:endParaRPr/>
          </a:p>
        </p:txBody>
      </p:sp>
      <p:sp>
        <p:nvSpPr>
          <p:cNvPr id="5" name="object 4"/>
          <p:cNvSpPr/>
          <p:nvPr/>
        </p:nvSpPr>
        <p:spPr>
          <a:xfrm>
            <a:off x="2269235" y="4312920"/>
            <a:ext cx="628015" cy="0"/>
          </a:xfrm>
          <a:custGeom>
            <a:avLst/>
            <a:gdLst/>
            <a:ahLst/>
            <a:cxnLst/>
            <a:rect l="l" t="t" r="r" b="b"/>
            <a:pathLst>
              <a:path w="628014">
                <a:moveTo>
                  <a:pt x="0" y="0"/>
                </a:moveTo>
                <a:lnTo>
                  <a:pt x="627888" y="0"/>
                </a:lnTo>
              </a:path>
            </a:pathLst>
          </a:custGeom>
          <a:ln w="9144">
            <a:solidFill>
              <a:srgbClr val="858A9C"/>
            </a:solidFill>
          </a:ln>
        </p:spPr>
        <p:txBody>
          <a:bodyPr wrap="square" lIns="0" tIns="0" rIns="0" bIns="0" rtlCol="0"/>
          <a:lstStyle/>
          <a:p>
            <a:endParaRPr/>
          </a:p>
        </p:txBody>
      </p:sp>
      <p:sp>
        <p:nvSpPr>
          <p:cNvPr id="6" name="object 5"/>
          <p:cNvSpPr/>
          <p:nvPr/>
        </p:nvSpPr>
        <p:spPr>
          <a:xfrm>
            <a:off x="2269235" y="3669791"/>
            <a:ext cx="628015" cy="0"/>
          </a:xfrm>
          <a:custGeom>
            <a:avLst/>
            <a:gdLst/>
            <a:ahLst/>
            <a:cxnLst/>
            <a:rect l="l" t="t" r="r" b="b"/>
            <a:pathLst>
              <a:path w="628014">
                <a:moveTo>
                  <a:pt x="0" y="0"/>
                </a:moveTo>
                <a:lnTo>
                  <a:pt x="627888" y="0"/>
                </a:lnTo>
              </a:path>
            </a:pathLst>
          </a:custGeom>
          <a:ln w="9144">
            <a:solidFill>
              <a:srgbClr val="858A9C"/>
            </a:solidFill>
          </a:ln>
        </p:spPr>
        <p:txBody>
          <a:bodyPr wrap="square" lIns="0" tIns="0" rIns="0" bIns="0" rtlCol="0"/>
          <a:lstStyle/>
          <a:p>
            <a:endParaRPr/>
          </a:p>
        </p:txBody>
      </p:sp>
      <p:sp>
        <p:nvSpPr>
          <p:cNvPr id="7" name="object 6"/>
          <p:cNvSpPr/>
          <p:nvPr/>
        </p:nvSpPr>
        <p:spPr>
          <a:xfrm>
            <a:off x="2269235" y="3026664"/>
            <a:ext cx="628015" cy="0"/>
          </a:xfrm>
          <a:custGeom>
            <a:avLst/>
            <a:gdLst/>
            <a:ahLst/>
            <a:cxnLst/>
            <a:rect l="l" t="t" r="r" b="b"/>
            <a:pathLst>
              <a:path w="628014">
                <a:moveTo>
                  <a:pt x="0" y="0"/>
                </a:moveTo>
                <a:lnTo>
                  <a:pt x="627888" y="0"/>
                </a:lnTo>
              </a:path>
            </a:pathLst>
          </a:custGeom>
          <a:ln w="9144">
            <a:solidFill>
              <a:srgbClr val="858A9C"/>
            </a:solidFill>
          </a:ln>
        </p:spPr>
        <p:txBody>
          <a:bodyPr wrap="square" lIns="0" tIns="0" rIns="0" bIns="0" rtlCol="0"/>
          <a:lstStyle/>
          <a:p>
            <a:endParaRPr/>
          </a:p>
        </p:txBody>
      </p:sp>
      <p:sp>
        <p:nvSpPr>
          <p:cNvPr id="8" name="object 7"/>
          <p:cNvSpPr/>
          <p:nvPr/>
        </p:nvSpPr>
        <p:spPr>
          <a:xfrm>
            <a:off x="2269235" y="2383535"/>
            <a:ext cx="628015" cy="0"/>
          </a:xfrm>
          <a:custGeom>
            <a:avLst/>
            <a:gdLst/>
            <a:ahLst/>
            <a:cxnLst/>
            <a:rect l="l" t="t" r="r" b="b"/>
            <a:pathLst>
              <a:path w="628014">
                <a:moveTo>
                  <a:pt x="0" y="0"/>
                </a:moveTo>
                <a:lnTo>
                  <a:pt x="627888" y="0"/>
                </a:lnTo>
              </a:path>
            </a:pathLst>
          </a:custGeom>
          <a:ln w="9144">
            <a:solidFill>
              <a:srgbClr val="858A9C"/>
            </a:solidFill>
          </a:ln>
        </p:spPr>
        <p:txBody>
          <a:bodyPr wrap="square" lIns="0" tIns="0" rIns="0" bIns="0" rtlCol="0"/>
          <a:lstStyle/>
          <a:p>
            <a:endParaRPr/>
          </a:p>
        </p:txBody>
      </p:sp>
      <p:sp>
        <p:nvSpPr>
          <p:cNvPr id="9" name="object 8"/>
          <p:cNvSpPr/>
          <p:nvPr/>
        </p:nvSpPr>
        <p:spPr>
          <a:xfrm>
            <a:off x="2269235" y="1740407"/>
            <a:ext cx="6277610" cy="0"/>
          </a:xfrm>
          <a:custGeom>
            <a:avLst/>
            <a:gdLst/>
            <a:ahLst/>
            <a:cxnLst/>
            <a:rect l="l" t="t" r="r" b="b"/>
            <a:pathLst>
              <a:path w="6277609">
                <a:moveTo>
                  <a:pt x="0" y="0"/>
                </a:moveTo>
                <a:lnTo>
                  <a:pt x="6277356" y="0"/>
                </a:lnTo>
              </a:path>
            </a:pathLst>
          </a:custGeom>
          <a:ln w="9144">
            <a:solidFill>
              <a:srgbClr val="858A9C"/>
            </a:solidFill>
          </a:ln>
        </p:spPr>
        <p:txBody>
          <a:bodyPr wrap="square" lIns="0" tIns="0" rIns="0" bIns="0" rtlCol="0"/>
          <a:lstStyle/>
          <a:p>
            <a:endParaRPr/>
          </a:p>
        </p:txBody>
      </p:sp>
      <p:graphicFrame>
        <p:nvGraphicFramePr>
          <p:cNvPr id="10" name="object 9"/>
          <p:cNvGraphicFramePr>
            <a:graphicFrameLocks noGrp="1"/>
          </p:cNvGraphicFramePr>
          <p:nvPr/>
        </p:nvGraphicFramePr>
        <p:xfrm>
          <a:off x="2897123" y="1981200"/>
          <a:ext cx="5649468" cy="3732272"/>
        </p:xfrm>
        <a:graphic>
          <a:graphicData uri="http://schemas.openxmlformats.org/drawingml/2006/table">
            <a:tbl>
              <a:tblPr firstRow="1" bandRow="1">
                <a:tableStyleId>{2D5ABB26-0587-4C30-8999-92F81FD0307C}</a:tableStyleId>
              </a:tblPr>
              <a:tblGrid>
                <a:gridCol w="836676">
                  <a:extLst>
                    <a:ext uri="{9D8B030D-6E8A-4147-A177-3AD203B41FA5}">
                      <a16:colId xmlns:a16="http://schemas.microsoft.com/office/drawing/2014/main" val="20000"/>
                    </a:ext>
                  </a:extLst>
                </a:gridCol>
                <a:gridCol w="1255776">
                  <a:extLst>
                    <a:ext uri="{9D8B030D-6E8A-4147-A177-3AD203B41FA5}">
                      <a16:colId xmlns:a16="http://schemas.microsoft.com/office/drawing/2014/main" val="20001"/>
                    </a:ext>
                  </a:extLst>
                </a:gridCol>
                <a:gridCol w="836676">
                  <a:extLst>
                    <a:ext uri="{9D8B030D-6E8A-4147-A177-3AD203B41FA5}">
                      <a16:colId xmlns:a16="http://schemas.microsoft.com/office/drawing/2014/main" val="20002"/>
                    </a:ext>
                  </a:extLst>
                </a:gridCol>
                <a:gridCol w="2720340">
                  <a:extLst>
                    <a:ext uri="{9D8B030D-6E8A-4147-A177-3AD203B41FA5}">
                      <a16:colId xmlns:a16="http://schemas.microsoft.com/office/drawing/2014/main" val="20003"/>
                    </a:ext>
                  </a:extLst>
                </a:gridCol>
              </a:tblGrid>
              <a:tr h="402336">
                <a:tc rowSpan="7">
                  <a:txBody>
                    <a:bodyPr/>
                    <a:lstStyle/>
                    <a:p>
                      <a:endParaRPr dirty="0"/>
                    </a:p>
                  </a:txBody>
                  <a:tcPr marL="0" marR="0" marT="0" marB="0">
                    <a:solidFill>
                      <a:srgbClr val="99CC99"/>
                    </a:solidFill>
                  </a:tcPr>
                </a:tc>
                <a:tc gridSpan="3">
                  <a:txBody>
                    <a:bodyPr/>
                    <a:lstStyle/>
                    <a:p>
                      <a:endParaRPr dirty="0"/>
                    </a:p>
                  </a:txBody>
                  <a:tcPr marL="0" marR="0" marT="0" marB="0">
                    <a:lnB w="9144">
                      <a:solidFill>
                        <a:srgbClr val="858A9C"/>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43127">
                <a:tc vMerge="1">
                  <a:txBody>
                    <a:bodyPr/>
                    <a:lstStyle/>
                    <a:p>
                      <a:endParaRPr/>
                    </a:p>
                  </a:txBody>
                  <a:tcPr marL="0" marR="0" marT="0" marB="0">
                    <a:solidFill>
                      <a:srgbClr val="99CC99"/>
                    </a:solidFill>
                  </a:tcPr>
                </a:tc>
                <a:tc gridSpan="3">
                  <a:txBody>
                    <a:bodyPr/>
                    <a:lstStyle/>
                    <a:p>
                      <a:endParaRPr/>
                    </a:p>
                  </a:txBody>
                  <a:tcPr marL="0" marR="0" marT="0" marB="0">
                    <a:lnT w="9144">
                      <a:solidFill>
                        <a:srgbClr val="858A9C"/>
                      </a:solidFill>
                      <a:prstDash val="solid"/>
                    </a:lnT>
                    <a:lnB w="9144">
                      <a:solidFill>
                        <a:srgbClr val="858A9C"/>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60020">
                <a:tc vMerge="1">
                  <a:txBody>
                    <a:bodyPr/>
                    <a:lstStyle/>
                    <a:p>
                      <a:endParaRPr/>
                    </a:p>
                  </a:txBody>
                  <a:tcPr marL="0" marR="0" marT="0" marB="0">
                    <a:solidFill>
                      <a:srgbClr val="99CC99"/>
                    </a:solidFill>
                  </a:tcPr>
                </a:tc>
                <a:tc gridSpan="3">
                  <a:txBody>
                    <a:bodyPr/>
                    <a:lstStyle/>
                    <a:p>
                      <a:endParaRPr/>
                    </a:p>
                  </a:txBody>
                  <a:tcPr marL="0" marR="0" marT="0" marB="0">
                    <a:lnT w="9144">
                      <a:solidFill>
                        <a:srgbClr val="858A9C"/>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483107">
                <a:tc vMerge="1">
                  <a:txBody>
                    <a:bodyPr/>
                    <a:lstStyle/>
                    <a:p>
                      <a:endParaRPr/>
                    </a:p>
                  </a:txBody>
                  <a:tcPr marL="0" marR="0" marT="0" marB="0">
                    <a:solidFill>
                      <a:srgbClr val="99CC99"/>
                    </a:solidFill>
                  </a:tcPr>
                </a:tc>
                <a:tc>
                  <a:txBody>
                    <a:bodyPr/>
                    <a:lstStyle/>
                    <a:p>
                      <a:endParaRPr/>
                    </a:p>
                  </a:txBody>
                  <a:tcPr marL="0" marR="0" marT="0" marB="0">
                    <a:lnB w="9144">
                      <a:solidFill>
                        <a:srgbClr val="858A9C"/>
                      </a:solidFill>
                      <a:prstDash val="solid"/>
                    </a:lnB>
                  </a:tcPr>
                </a:tc>
                <a:tc rowSpan="4">
                  <a:txBody>
                    <a:bodyPr/>
                    <a:lstStyle/>
                    <a:p>
                      <a:endParaRPr/>
                    </a:p>
                  </a:txBody>
                  <a:tcPr marL="0" marR="0" marT="0" marB="0">
                    <a:solidFill>
                      <a:srgbClr val="99CC99"/>
                    </a:solidFill>
                  </a:tcPr>
                </a:tc>
                <a:tc>
                  <a:txBody>
                    <a:bodyPr/>
                    <a:lstStyle/>
                    <a:p>
                      <a:endParaRPr/>
                    </a:p>
                  </a:txBody>
                  <a:tcPr marL="0" marR="0" marT="0" marB="0">
                    <a:lnB w="9144">
                      <a:solidFill>
                        <a:srgbClr val="858A9C"/>
                      </a:solidFill>
                      <a:prstDash val="solid"/>
                    </a:lnB>
                  </a:tcPr>
                </a:tc>
                <a:extLst>
                  <a:ext uri="{0D108BD9-81ED-4DB2-BD59-A6C34878D82A}">
                    <a16:rowId xmlns:a16="http://schemas.microsoft.com/office/drawing/2014/main" val="10003"/>
                  </a:ext>
                </a:extLst>
              </a:tr>
              <a:tr h="643127">
                <a:tc vMerge="1">
                  <a:txBody>
                    <a:bodyPr/>
                    <a:lstStyle/>
                    <a:p>
                      <a:endParaRPr/>
                    </a:p>
                  </a:txBody>
                  <a:tcPr marL="0" marR="0" marT="0" marB="0">
                    <a:solidFill>
                      <a:srgbClr val="99CC99"/>
                    </a:solidFill>
                  </a:tcPr>
                </a:tc>
                <a:tc>
                  <a:txBody>
                    <a:bodyPr/>
                    <a:lstStyle/>
                    <a:p>
                      <a:endParaRPr/>
                    </a:p>
                  </a:txBody>
                  <a:tcPr marL="0" marR="0" marT="0" marB="0">
                    <a:lnT w="9144">
                      <a:solidFill>
                        <a:srgbClr val="858A9C"/>
                      </a:solidFill>
                      <a:prstDash val="solid"/>
                    </a:lnT>
                    <a:lnB w="9144">
                      <a:solidFill>
                        <a:srgbClr val="858A9C"/>
                      </a:solidFill>
                      <a:prstDash val="solid"/>
                    </a:lnB>
                  </a:tcPr>
                </a:tc>
                <a:tc vMerge="1">
                  <a:txBody>
                    <a:bodyPr/>
                    <a:lstStyle/>
                    <a:p>
                      <a:endParaRPr/>
                    </a:p>
                  </a:txBody>
                  <a:tcPr marL="0" marR="0" marT="0" marB="0">
                    <a:solidFill>
                      <a:srgbClr val="99CC99"/>
                    </a:solidFill>
                  </a:tcPr>
                </a:tc>
                <a:tc>
                  <a:txBody>
                    <a:bodyPr/>
                    <a:lstStyle/>
                    <a:p>
                      <a:endParaRPr/>
                    </a:p>
                  </a:txBody>
                  <a:tcPr marL="0" marR="0" marT="0" marB="0">
                    <a:lnT w="9144">
                      <a:solidFill>
                        <a:srgbClr val="858A9C"/>
                      </a:solidFill>
                      <a:prstDash val="solid"/>
                    </a:lnT>
                    <a:lnB w="9144">
                      <a:solidFill>
                        <a:srgbClr val="858A9C"/>
                      </a:solidFill>
                      <a:prstDash val="solid"/>
                    </a:lnB>
                  </a:tcPr>
                </a:tc>
                <a:extLst>
                  <a:ext uri="{0D108BD9-81ED-4DB2-BD59-A6C34878D82A}">
                    <a16:rowId xmlns:a16="http://schemas.microsoft.com/office/drawing/2014/main" val="10004"/>
                  </a:ext>
                </a:extLst>
              </a:tr>
              <a:tr h="643128">
                <a:tc vMerge="1">
                  <a:txBody>
                    <a:bodyPr/>
                    <a:lstStyle/>
                    <a:p>
                      <a:endParaRPr/>
                    </a:p>
                  </a:txBody>
                  <a:tcPr marL="0" marR="0" marT="0" marB="0">
                    <a:solidFill>
                      <a:srgbClr val="99CC99"/>
                    </a:solidFill>
                  </a:tcPr>
                </a:tc>
                <a:tc>
                  <a:txBody>
                    <a:bodyPr/>
                    <a:lstStyle/>
                    <a:p>
                      <a:endParaRPr/>
                    </a:p>
                  </a:txBody>
                  <a:tcPr marL="0" marR="0" marT="0" marB="0">
                    <a:lnT w="9144">
                      <a:solidFill>
                        <a:srgbClr val="858A9C"/>
                      </a:solidFill>
                      <a:prstDash val="solid"/>
                    </a:lnT>
                    <a:lnB w="9144">
                      <a:solidFill>
                        <a:srgbClr val="858A9C"/>
                      </a:solidFill>
                      <a:prstDash val="solid"/>
                    </a:lnB>
                  </a:tcPr>
                </a:tc>
                <a:tc vMerge="1">
                  <a:txBody>
                    <a:bodyPr/>
                    <a:lstStyle/>
                    <a:p>
                      <a:endParaRPr/>
                    </a:p>
                  </a:txBody>
                  <a:tcPr marL="0" marR="0" marT="0" marB="0">
                    <a:solidFill>
                      <a:srgbClr val="99CC99"/>
                    </a:solidFill>
                  </a:tcPr>
                </a:tc>
                <a:tc>
                  <a:txBody>
                    <a:bodyPr/>
                    <a:lstStyle/>
                    <a:p>
                      <a:endParaRPr/>
                    </a:p>
                  </a:txBody>
                  <a:tcPr marL="0" marR="0" marT="0" marB="0">
                    <a:lnT w="9144">
                      <a:solidFill>
                        <a:srgbClr val="858A9C"/>
                      </a:solidFill>
                      <a:prstDash val="solid"/>
                    </a:lnT>
                    <a:lnB w="9144">
                      <a:solidFill>
                        <a:srgbClr val="858A9C"/>
                      </a:solidFill>
                      <a:prstDash val="solid"/>
                    </a:lnB>
                  </a:tcPr>
                </a:tc>
                <a:extLst>
                  <a:ext uri="{0D108BD9-81ED-4DB2-BD59-A6C34878D82A}">
                    <a16:rowId xmlns:a16="http://schemas.microsoft.com/office/drawing/2014/main" val="10005"/>
                  </a:ext>
                </a:extLst>
              </a:tr>
              <a:tr h="643127">
                <a:tc vMerge="1">
                  <a:txBody>
                    <a:bodyPr/>
                    <a:lstStyle/>
                    <a:p>
                      <a:endParaRPr/>
                    </a:p>
                  </a:txBody>
                  <a:tcPr marL="0" marR="0" marT="0" marB="0">
                    <a:solidFill>
                      <a:srgbClr val="99CC99"/>
                    </a:solidFill>
                  </a:tcPr>
                </a:tc>
                <a:tc>
                  <a:txBody>
                    <a:bodyPr/>
                    <a:lstStyle/>
                    <a:p>
                      <a:endParaRPr/>
                    </a:p>
                  </a:txBody>
                  <a:tcPr marL="0" marR="0" marT="0" marB="0">
                    <a:lnT w="9144">
                      <a:solidFill>
                        <a:srgbClr val="858A9C"/>
                      </a:solidFill>
                      <a:prstDash val="solid"/>
                    </a:lnT>
                  </a:tcPr>
                </a:tc>
                <a:tc vMerge="1">
                  <a:txBody>
                    <a:bodyPr/>
                    <a:lstStyle/>
                    <a:p>
                      <a:endParaRPr/>
                    </a:p>
                  </a:txBody>
                  <a:tcPr marL="0" marR="0" marT="0" marB="0">
                    <a:solidFill>
                      <a:srgbClr val="99CC99"/>
                    </a:solidFill>
                  </a:tcPr>
                </a:tc>
                <a:tc>
                  <a:txBody>
                    <a:bodyPr/>
                    <a:lstStyle/>
                    <a:p>
                      <a:endParaRPr/>
                    </a:p>
                  </a:txBody>
                  <a:tcPr marL="0" marR="0" marT="0" marB="0">
                    <a:lnT w="9144">
                      <a:solidFill>
                        <a:srgbClr val="858A9C"/>
                      </a:solidFill>
                      <a:prstDash val="solid"/>
                    </a:lnT>
                  </a:tcPr>
                </a:tc>
                <a:extLst>
                  <a:ext uri="{0D108BD9-81ED-4DB2-BD59-A6C34878D82A}">
                    <a16:rowId xmlns:a16="http://schemas.microsoft.com/office/drawing/2014/main" val="10006"/>
                  </a:ext>
                </a:extLst>
              </a:tr>
            </a:tbl>
          </a:graphicData>
        </a:graphic>
      </p:graphicFrame>
      <p:sp>
        <p:nvSpPr>
          <p:cNvPr id="11" name="object 10"/>
          <p:cNvSpPr/>
          <p:nvPr/>
        </p:nvSpPr>
        <p:spPr>
          <a:xfrm>
            <a:off x="7082028" y="5196840"/>
            <a:ext cx="836930" cy="402590"/>
          </a:xfrm>
          <a:custGeom>
            <a:avLst/>
            <a:gdLst/>
            <a:ahLst/>
            <a:cxnLst/>
            <a:rect l="l" t="t" r="r" b="b"/>
            <a:pathLst>
              <a:path w="836929" h="402589">
                <a:moveTo>
                  <a:pt x="836676" y="0"/>
                </a:moveTo>
                <a:lnTo>
                  <a:pt x="0" y="0"/>
                </a:lnTo>
                <a:lnTo>
                  <a:pt x="0" y="402336"/>
                </a:lnTo>
                <a:lnTo>
                  <a:pt x="836676" y="402336"/>
                </a:lnTo>
                <a:lnTo>
                  <a:pt x="836676" y="0"/>
                </a:lnTo>
                <a:close/>
              </a:path>
            </a:pathLst>
          </a:custGeom>
          <a:solidFill>
            <a:srgbClr val="99CC99"/>
          </a:solidFill>
        </p:spPr>
        <p:txBody>
          <a:bodyPr wrap="square" lIns="0" tIns="0" rIns="0" bIns="0" rtlCol="0"/>
          <a:lstStyle/>
          <a:p>
            <a:endParaRPr/>
          </a:p>
        </p:txBody>
      </p:sp>
      <p:sp>
        <p:nvSpPr>
          <p:cNvPr id="12" name="object 11"/>
          <p:cNvSpPr/>
          <p:nvPr/>
        </p:nvSpPr>
        <p:spPr>
          <a:xfrm>
            <a:off x="2269235" y="1740407"/>
            <a:ext cx="0" cy="3858895"/>
          </a:xfrm>
          <a:custGeom>
            <a:avLst/>
            <a:gdLst/>
            <a:ahLst/>
            <a:cxnLst/>
            <a:rect l="l" t="t" r="r" b="b"/>
            <a:pathLst>
              <a:path h="3858895">
                <a:moveTo>
                  <a:pt x="0" y="3858767"/>
                </a:moveTo>
                <a:lnTo>
                  <a:pt x="0" y="0"/>
                </a:lnTo>
              </a:path>
            </a:pathLst>
          </a:custGeom>
          <a:ln w="9144">
            <a:solidFill>
              <a:srgbClr val="858A9C"/>
            </a:solidFill>
          </a:ln>
        </p:spPr>
        <p:txBody>
          <a:bodyPr wrap="square" lIns="0" tIns="0" rIns="0" bIns="0" rtlCol="0"/>
          <a:lstStyle/>
          <a:p>
            <a:endParaRPr/>
          </a:p>
        </p:txBody>
      </p:sp>
      <p:sp>
        <p:nvSpPr>
          <p:cNvPr id="13" name="object 12"/>
          <p:cNvSpPr/>
          <p:nvPr/>
        </p:nvSpPr>
        <p:spPr>
          <a:xfrm>
            <a:off x="2231135" y="5599176"/>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14" name="object 13"/>
          <p:cNvSpPr/>
          <p:nvPr/>
        </p:nvSpPr>
        <p:spPr>
          <a:xfrm>
            <a:off x="2231135" y="4956047"/>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15" name="object 14"/>
          <p:cNvSpPr/>
          <p:nvPr/>
        </p:nvSpPr>
        <p:spPr>
          <a:xfrm>
            <a:off x="2231135" y="4312920"/>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16" name="object 15"/>
          <p:cNvSpPr/>
          <p:nvPr/>
        </p:nvSpPr>
        <p:spPr>
          <a:xfrm>
            <a:off x="2231135" y="3669791"/>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17" name="object 16"/>
          <p:cNvSpPr/>
          <p:nvPr/>
        </p:nvSpPr>
        <p:spPr>
          <a:xfrm>
            <a:off x="2231135" y="3026664"/>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18" name="object 17"/>
          <p:cNvSpPr/>
          <p:nvPr/>
        </p:nvSpPr>
        <p:spPr>
          <a:xfrm>
            <a:off x="2231135" y="2383535"/>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19" name="object 18"/>
          <p:cNvSpPr/>
          <p:nvPr/>
        </p:nvSpPr>
        <p:spPr>
          <a:xfrm>
            <a:off x="2231135" y="1740407"/>
            <a:ext cx="38100" cy="0"/>
          </a:xfrm>
          <a:custGeom>
            <a:avLst/>
            <a:gdLst/>
            <a:ahLst/>
            <a:cxnLst/>
            <a:rect l="l" t="t" r="r" b="b"/>
            <a:pathLst>
              <a:path w="38100">
                <a:moveTo>
                  <a:pt x="0" y="0"/>
                </a:moveTo>
                <a:lnTo>
                  <a:pt x="38100" y="0"/>
                </a:lnTo>
              </a:path>
            </a:pathLst>
          </a:custGeom>
          <a:ln w="9144">
            <a:solidFill>
              <a:srgbClr val="858A9C"/>
            </a:solidFill>
          </a:ln>
        </p:spPr>
        <p:txBody>
          <a:bodyPr wrap="square" lIns="0" tIns="0" rIns="0" bIns="0" rtlCol="0"/>
          <a:lstStyle/>
          <a:p>
            <a:endParaRPr/>
          </a:p>
        </p:txBody>
      </p:sp>
      <p:sp>
        <p:nvSpPr>
          <p:cNvPr id="20" name="object 19"/>
          <p:cNvSpPr/>
          <p:nvPr/>
        </p:nvSpPr>
        <p:spPr>
          <a:xfrm>
            <a:off x="2269235" y="5599176"/>
            <a:ext cx="6277610" cy="0"/>
          </a:xfrm>
          <a:custGeom>
            <a:avLst/>
            <a:gdLst/>
            <a:ahLst/>
            <a:cxnLst/>
            <a:rect l="l" t="t" r="r" b="b"/>
            <a:pathLst>
              <a:path w="6277609">
                <a:moveTo>
                  <a:pt x="0" y="0"/>
                </a:moveTo>
                <a:lnTo>
                  <a:pt x="6277356" y="0"/>
                </a:lnTo>
              </a:path>
            </a:pathLst>
          </a:custGeom>
          <a:ln w="9144">
            <a:solidFill>
              <a:srgbClr val="858A9C"/>
            </a:solidFill>
          </a:ln>
        </p:spPr>
        <p:txBody>
          <a:bodyPr wrap="square" lIns="0" tIns="0" rIns="0" bIns="0" rtlCol="0"/>
          <a:lstStyle/>
          <a:p>
            <a:endParaRPr/>
          </a:p>
        </p:txBody>
      </p:sp>
      <p:sp>
        <p:nvSpPr>
          <p:cNvPr id="21" name="object 20"/>
          <p:cNvSpPr/>
          <p:nvPr/>
        </p:nvSpPr>
        <p:spPr>
          <a:xfrm>
            <a:off x="2269235" y="5599176"/>
            <a:ext cx="0" cy="38100"/>
          </a:xfrm>
          <a:custGeom>
            <a:avLst/>
            <a:gdLst/>
            <a:ahLst/>
            <a:cxnLst/>
            <a:rect l="l" t="t" r="r" b="b"/>
            <a:pathLst>
              <a:path h="38100">
                <a:moveTo>
                  <a:pt x="0" y="0"/>
                </a:moveTo>
                <a:lnTo>
                  <a:pt x="0" y="38100"/>
                </a:lnTo>
              </a:path>
            </a:pathLst>
          </a:custGeom>
          <a:ln w="9144">
            <a:solidFill>
              <a:srgbClr val="858A9C"/>
            </a:solidFill>
          </a:ln>
        </p:spPr>
        <p:txBody>
          <a:bodyPr wrap="square" lIns="0" tIns="0" rIns="0" bIns="0" rtlCol="0"/>
          <a:lstStyle/>
          <a:p>
            <a:endParaRPr/>
          </a:p>
        </p:txBody>
      </p:sp>
      <p:sp>
        <p:nvSpPr>
          <p:cNvPr id="22" name="object 21"/>
          <p:cNvSpPr/>
          <p:nvPr/>
        </p:nvSpPr>
        <p:spPr>
          <a:xfrm>
            <a:off x="4361688" y="5599176"/>
            <a:ext cx="0" cy="38100"/>
          </a:xfrm>
          <a:custGeom>
            <a:avLst/>
            <a:gdLst/>
            <a:ahLst/>
            <a:cxnLst/>
            <a:rect l="l" t="t" r="r" b="b"/>
            <a:pathLst>
              <a:path h="38100">
                <a:moveTo>
                  <a:pt x="0" y="0"/>
                </a:moveTo>
                <a:lnTo>
                  <a:pt x="0" y="38100"/>
                </a:lnTo>
              </a:path>
            </a:pathLst>
          </a:custGeom>
          <a:ln w="9144">
            <a:solidFill>
              <a:srgbClr val="858A9C"/>
            </a:solidFill>
          </a:ln>
        </p:spPr>
        <p:txBody>
          <a:bodyPr wrap="square" lIns="0" tIns="0" rIns="0" bIns="0" rtlCol="0"/>
          <a:lstStyle/>
          <a:p>
            <a:endParaRPr/>
          </a:p>
        </p:txBody>
      </p:sp>
      <p:sp>
        <p:nvSpPr>
          <p:cNvPr id="23" name="object 22"/>
          <p:cNvSpPr/>
          <p:nvPr/>
        </p:nvSpPr>
        <p:spPr>
          <a:xfrm>
            <a:off x="6454140" y="5599176"/>
            <a:ext cx="0" cy="38100"/>
          </a:xfrm>
          <a:custGeom>
            <a:avLst/>
            <a:gdLst/>
            <a:ahLst/>
            <a:cxnLst/>
            <a:rect l="l" t="t" r="r" b="b"/>
            <a:pathLst>
              <a:path h="38100">
                <a:moveTo>
                  <a:pt x="0" y="0"/>
                </a:moveTo>
                <a:lnTo>
                  <a:pt x="0" y="38100"/>
                </a:lnTo>
              </a:path>
            </a:pathLst>
          </a:custGeom>
          <a:ln w="9144">
            <a:solidFill>
              <a:srgbClr val="858A9C"/>
            </a:solidFill>
          </a:ln>
        </p:spPr>
        <p:txBody>
          <a:bodyPr wrap="square" lIns="0" tIns="0" rIns="0" bIns="0" rtlCol="0"/>
          <a:lstStyle/>
          <a:p>
            <a:endParaRPr/>
          </a:p>
        </p:txBody>
      </p:sp>
      <p:sp>
        <p:nvSpPr>
          <p:cNvPr id="24" name="object 23"/>
          <p:cNvSpPr/>
          <p:nvPr/>
        </p:nvSpPr>
        <p:spPr>
          <a:xfrm>
            <a:off x="8546592" y="5599176"/>
            <a:ext cx="0" cy="38100"/>
          </a:xfrm>
          <a:custGeom>
            <a:avLst/>
            <a:gdLst/>
            <a:ahLst/>
            <a:cxnLst/>
            <a:rect l="l" t="t" r="r" b="b"/>
            <a:pathLst>
              <a:path h="38100">
                <a:moveTo>
                  <a:pt x="0" y="0"/>
                </a:moveTo>
                <a:lnTo>
                  <a:pt x="0" y="38100"/>
                </a:lnTo>
              </a:path>
            </a:pathLst>
          </a:custGeom>
          <a:ln w="9144">
            <a:solidFill>
              <a:srgbClr val="858A9C"/>
            </a:solidFill>
          </a:ln>
        </p:spPr>
        <p:txBody>
          <a:bodyPr wrap="square" lIns="0" tIns="0" rIns="0" bIns="0" rtlCol="0"/>
          <a:lstStyle/>
          <a:p>
            <a:endParaRPr/>
          </a:p>
        </p:txBody>
      </p:sp>
      <p:sp>
        <p:nvSpPr>
          <p:cNvPr id="25" name="object 24"/>
          <p:cNvSpPr txBox="1"/>
          <p:nvPr/>
        </p:nvSpPr>
        <p:spPr>
          <a:xfrm>
            <a:off x="2077339" y="5513019"/>
            <a:ext cx="9588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endParaRPr sz="1000">
              <a:latin typeface="Arial"/>
              <a:cs typeface="Arial"/>
            </a:endParaRPr>
          </a:p>
        </p:txBody>
      </p:sp>
      <p:sp>
        <p:nvSpPr>
          <p:cNvPr id="26" name="object 25"/>
          <p:cNvSpPr txBox="1"/>
          <p:nvPr/>
        </p:nvSpPr>
        <p:spPr>
          <a:xfrm>
            <a:off x="1971294" y="4869560"/>
            <a:ext cx="20256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r>
              <a:rPr sz="1000" dirty="0">
                <a:solidFill>
                  <a:srgbClr val="003366"/>
                </a:solidFill>
                <a:latin typeface="Arial"/>
                <a:cs typeface="Arial"/>
              </a:rPr>
              <a:t>.</a:t>
            </a:r>
            <a:r>
              <a:rPr sz="1000" spc="-5" dirty="0">
                <a:solidFill>
                  <a:srgbClr val="003366"/>
                </a:solidFill>
                <a:latin typeface="Arial"/>
                <a:cs typeface="Arial"/>
              </a:rPr>
              <a:t>1</a:t>
            </a:r>
            <a:endParaRPr sz="1000">
              <a:latin typeface="Arial"/>
              <a:cs typeface="Arial"/>
            </a:endParaRPr>
          </a:p>
        </p:txBody>
      </p:sp>
      <p:sp>
        <p:nvSpPr>
          <p:cNvPr id="27" name="object 26"/>
          <p:cNvSpPr txBox="1"/>
          <p:nvPr/>
        </p:nvSpPr>
        <p:spPr>
          <a:xfrm>
            <a:off x="1971294" y="4226432"/>
            <a:ext cx="20256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r>
              <a:rPr sz="1000" dirty="0">
                <a:solidFill>
                  <a:srgbClr val="003366"/>
                </a:solidFill>
                <a:latin typeface="Arial"/>
                <a:cs typeface="Arial"/>
              </a:rPr>
              <a:t>.</a:t>
            </a:r>
            <a:r>
              <a:rPr sz="1000" spc="-5" dirty="0">
                <a:solidFill>
                  <a:srgbClr val="003366"/>
                </a:solidFill>
                <a:latin typeface="Arial"/>
                <a:cs typeface="Arial"/>
              </a:rPr>
              <a:t>2</a:t>
            </a:r>
            <a:endParaRPr sz="1000">
              <a:latin typeface="Arial"/>
              <a:cs typeface="Arial"/>
            </a:endParaRPr>
          </a:p>
        </p:txBody>
      </p:sp>
      <p:sp>
        <p:nvSpPr>
          <p:cNvPr id="28" name="object 27"/>
          <p:cNvSpPr txBox="1"/>
          <p:nvPr/>
        </p:nvSpPr>
        <p:spPr>
          <a:xfrm>
            <a:off x="1971294" y="3583051"/>
            <a:ext cx="20256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r>
              <a:rPr sz="1000" dirty="0">
                <a:solidFill>
                  <a:srgbClr val="003366"/>
                </a:solidFill>
                <a:latin typeface="Arial"/>
                <a:cs typeface="Arial"/>
              </a:rPr>
              <a:t>.</a:t>
            </a:r>
            <a:r>
              <a:rPr sz="1000" spc="-5" dirty="0">
                <a:solidFill>
                  <a:srgbClr val="003366"/>
                </a:solidFill>
                <a:latin typeface="Arial"/>
                <a:cs typeface="Arial"/>
              </a:rPr>
              <a:t>3</a:t>
            </a:r>
            <a:endParaRPr sz="1000">
              <a:latin typeface="Arial"/>
              <a:cs typeface="Arial"/>
            </a:endParaRPr>
          </a:p>
        </p:txBody>
      </p:sp>
      <p:sp>
        <p:nvSpPr>
          <p:cNvPr id="29" name="object 28"/>
          <p:cNvSpPr txBox="1"/>
          <p:nvPr/>
        </p:nvSpPr>
        <p:spPr>
          <a:xfrm>
            <a:off x="1971294" y="2939541"/>
            <a:ext cx="20256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r>
              <a:rPr sz="1000" dirty="0">
                <a:solidFill>
                  <a:srgbClr val="003366"/>
                </a:solidFill>
                <a:latin typeface="Arial"/>
                <a:cs typeface="Arial"/>
              </a:rPr>
              <a:t>.</a:t>
            </a:r>
            <a:r>
              <a:rPr sz="1000" spc="-5" dirty="0">
                <a:solidFill>
                  <a:srgbClr val="003366"/>
                </a:solidFill>
                <a:latin typeface="Arial"/>
                <a:cs typeface="Arial"/>
              </a:rPr>
              <a:t>4</a:t>
            </a:r>
            <a:endParaRPr sz="1000">
              <a:latin typeface="Arial"/>
              <a:cs typeface="Arial"/>
            </a:endParaRPr>
          </a:p>
        </p:txBody>
      </p:sp>
      <p:sp>
        <p:nvSpPr>
          <p:cNvPr id="30" name="object 29"/>
          <p:cNvSpPr txBox="1"/>
          <p:nvPr/>
        </p:nvSpPr>
        <p:spPr>
          <a:xfrm>
            <a:off x="1971294" y="2296159"/>
            <a:ext cx="20256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r>
              <a:rPr sz="1000" dirty="0">
                <a:solidFill>
                  <a:srgbClr val="003366"/>
                </a:solidFill>
                <a:latin typeface="Arial"/>
                <a:cs typeface="Arial"/>
              </a:rPr>
              <a:t>.</a:t>
            </a:r>
            <a:r>
              <a:rPr sz="1000" spc="-5" dirty="0">
                <a:solidFill>
                  <a:srgbClr val="003366"/>
                </a:solidFill>
                <a:latin typeface="Arial"/>
                <a:cs typeface="Arial"/>
              </a:rPr>
              <a:t>5</a:t>
            </a:r>
            <a:endParaRPr sz="1000">
              <a:latin typeface="Arial"/>
              <a:cs typeface="Arial"/>
            </a:endParaRPr>
          </a:p>
        </p:txBody>
      </p:sp>
      <p:sp>
        <p:nvSpPr>
          <p:cNvPr id="31" name="object 30"/>
          <p:cNvSpPr txBox="1"/>
          <p:nvPr/>
        </p:nvSpPr>
        <p:spPr>
          <a:xfrm>
            <a:off x="1971294" y="1653032"/>
            <a:ext cx="20256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r>
              <a:rPr sz="1000" dirty="0">
                <a:solidFill>
                  <a:srgbClr val="003366"/>
                </a:solidFill>
                <a:latin typeface="Arial"/>
                <a:cs typeface="Arial"/>
              </a:rPr>
              <a:t>.</a:t>
            </a:r>
            <a:r>
              <a:rPr sz="1000" spc="-5" dirty="0">
                <a:solidFill>
                  <a:srgbClr val="003366"/>
                </a:solidFill>
                <a:latin typeface="Arial"/>
                <a:cs typeface="Arial"/>
              </a:rPr>
              <a:t>6</a:t>
            </a:r>
            <a:endParaRPr sz="1000">
              <a:latin typeface="Arial"/>
              <a:cs typeface="Arial"/>
            </a:endParaRPr>
          </a:p>
        </p:txBody>
      </p:sp>
      <p:sp>
        <p:nvSpPr>
          <p:cNvPr id="32" name="object 31"/>
          <p:cNvSpPr txBox="1"/>
          <p:nvPr/>
        </p:nvSpPr>
        <p:spPr>
          <a:xfrm>
            <a:off x="3268471" y="5664504"/>
            <a:ext cx="95885" cy="163830"/>
          </a:xfrm>
          <a:prstGeom prst="rect">
            <a:avLst/>
          </a:prstGeom>
        </p:spPr>
        <p:txBody>
          <a:bodyPr vert="horz" wrap="square" lIns="0" tIns="0" rIns="0" bIns="0" rtlCol="0">
            <a:spAutoFit/>
          </a:bodyPr>
          <a:lstStyle/>
          <a:p>
            <a:pPr marL="12700">
              <a:lnSpc>
                <a:spcPct val="100000"/>
              </a:lnSpc>
            </a:pPr>
            <a:r>
              <a:rPr sz="1000" spc="-5" dirty="0">
                <a:solidFill>
                  <a:srgbClr val="003366"/>
                </a:solidFill>
                <a:latin typeface="Arial"/>
                <a:cs typeface="Arial"/>
              </a:rPr>
              <a:t>0</a:t>
            </a:r>
            <a:endParaRPr sz="1000">
              <a:latin typeface="Arial"/>
              <a:cs typeface="Arial"/>
            </a:endParaRPr>
          </a:p>
        </p:txBody>
      </p:sp>
      <p:sp>
        <p:nvSpPr>
          <p:cNvPr id="33" name="object 32"/>
          <p:cNvSpPr txBox="1"/>
          <p:nvPr/>
        </p:nvSpPr>
        <p:spPr>
          <a:xfrm>
            <a:off x="1700077" y="3072739"/>
            <a:ext cx="254000" cy="1195705"/>
          </a:xfrm>
          <a:prstGeom prst="rect">
            <a:avLst/>
          </a:prstGeom>
        </p:spPr>
        <p:txBody>
          <a:bodyPr vert="vert270" wrap="square" lIns="0" tIns="0" rIns="0" bIns="0" rtlCol="0">
            <a:spAutoFit/>
          </a:bodyPr>
          <a:lstStyle/>
          <a:p>
            <a:pPr marL="12700">
              <a:lnSpc>
                <a:spcPts val="1920"/>
              </a:lnSpc>
            </a:pPr>
            <a:r>
              <a:rPr sz="1800" b="1" dirty="0">
                <a:solidFill>
                  <a:srgbClr val="003366"/>
                </a:solidFill>
                <a:latin typeface="Arial"/>
                <a:cs typeface="Arial"/>
              </a:rPr>
              <a:t>pro</a:t>
            </a:r>
            <a:r>
              <a:rPr sz="1800" b="1" spc="5" dirty="0">
                <a:solidFill>
                  <a:srgbClr val="003366"/>
                </a:solidFill>
                <a:latin typeface="Arial"/>
                <a:cs typeface="Arial"/>
              </a:rPr>
              <a:t>b</a:t>
            </a:r>
            <a:r>
              <a:rPr sz="1800" b="1" dirty="0">
                <a:solidFill>
                  <a:srgbClr val="003366"/>
                </a:solidFill>
                <a:latin typeface="Arial"/>
                <a:cs typeface="Arial"/>
              </a:rPr>
              <a:t>abi</a:t>
            </a:r>
            <a:r>
              <a:rPr sz="1800" b="1" spc="5" dirty="0">
                <a:solidFill>
                  <a:srgbClr val="003366"/>
                </a:solidFill>
                <a:latin typeface="Arial"/>
                <a:cs typeface="Arial"/>
              </a:rPr>
              <a:t>l</a:t>
            </a:r>
            <a:r>
              <a:rPr sz="1800" b="1" dirty="0">
                <a:solidFill>
                  <a:srgbClr val="003366"/>
                </a:solidFill>
                <a:latin typeface="Arial"/>
                <a:cs typeface="Arial"/>
              </a:rPr>
              <a:t>ity</a:t>
            </a:r>
            <a:endParaRPr sz="1800">
              <a:latin typeface="Arial"/>
              <a:cs typeface="Arial"/>
            </a:endParaRPr>
          </a:p>
        </p:txBody>
      </p:sp>
      <p:sp>
        <p:nvSpPr>
          <p:cNvPr id="34" name="object 33"/>
          <p:cNvSpPr txBox="1"/>
          <p:nvPr/>
        </p:nvSpPr>
        <p:spPr>
          <a:xfrm>
            <a:off x="3884421" y="5664504"/>
            <a:ext cx="4679315" cy="483870"/>
          </a:xfrm>
          <a:prstGeom prst="rect">
            <a:avLst/>
          </a:prstGeom>
        </p:spPr>
        <p:txBody>
          <a:bodyPr vert="horz" wrap="square" lIns="0" tIns="0" rIns="0" bIns="0" rtlCol="0">
            <a:spAutoFit/>
          </a:bodyPr>
          <a:lstStyle/>
          <a:p>
            <a:pPr marL="1489075">
              <a:lnSpc>
                <a:spcPct val="100000"/>
              </a:lnSpc>
              <a:tabLst>
                <a:tab pos="3582035" algn="l"/>
              </a:tabLst>
            </a:pPr>
            <a:r>
              <a:rPr sz="1000" spc="-5" dirty="0">
                <a:solidFill>
                  <a:srgbClr val="003366"/>
                </a:solidFill>
                <a:latin typeface="Arial"/>
                <a:cs typeface="Arial"/>
              </a:rPr>
              <a:t>1	2</a:t>
            </a:r>
            <a:endParaRPr sz="1000" dirty="0">
              <a:latin typeface="Arial"/>
              <a:cs typeface="Arial"/>
            </a:endParaRPr>
          </a:p>
          <a:p>
            <a:pPr marL="12700">
              <a:lnSpc>
                <a:spcPct val="100000"/>
              </a:lnSpc>
              <a:spcBef>
                <a:spcPts val="605"/>
              </a:spcBef>
            </a:pPr>
            <a:r>
              <a:rPr sz="1600" b="1" spc="-5" dirty="0">
                <a:solidFill>
                  <a:srgbClr val="003366"/>
                </a:solidFill>
                <a:latin typeface="Arial"/>
                <a:cs typeface="Arial"/>
              </a:rPr>
              <a:t>number of </a:t>
            </a:r>
            <a:r>
              <a:rPr lang="en-US" sz="1600" b="1" spc="-5" dirty="0">
                <a:solidFill>
                  <a:srgbClr val="003366"/>
                </a:solidFill>
                <a:latin typeface="Arial"/>
                <a:cs typeface="Arial"/>
              </a:rPr>
              <a:t>Hearts</a:t>
            </a:r>
            <a:r>
              <a:rPr sz="1600" b="1" spc="-5" dirty="0">
                <a:solidFill>
                  <a:srgbClr val="003366"/>
                </a:solidFill>
                <a:latin typeface="Arial"/>
                <a:cs typeface="Arial"/>
              </a:rPr>
              <a:t> </a:t>
            </a:r>
            <a:r>
              <a:rPr sz="1600" b="1" spc="5" dirty="0">
                <a:solidFill>
                  <a:srgbClr val="003366"/>
                </a:solidFill>
                <a:latin typeface="Arial"/>
                <a:cs typeface="Arial"/>
              </a:rPr>
              <a:t>when two </a:t>
            </a:r>
            <a:r>
              <a:rPr sz="1600" b="1" spc="-5" dirty="0">
                <a:solidFill>
                  <a:srgbClr val="003366"/>
                </a:solidFill>
                <a:latin typeface="Arial"/>
                <a:cs typeface="Arial"/>
              </a:rPr>
              <a:t>cards are</a:t>
            </a:r>
            <a:r>
              <a:rPr sz="1600" b="1" spc="5" dirty="0">
                <a:solidFill>
                  <a:srgbClr val="003366"/>
                </a:solidFill>
                <a:latin typeface="Arial"/>
                <a:cs typeface="Arial"/>
              </a:rPr>
              <a:t> </a:t>
            </a:r>
            <a:r>
              <a:rPr sz="1600" b="1" spc="-5" dirty="0">
                <a:solidFill>
                  <a:srgbClr val="003366"/>
                </a:solidFill>
                <a:latin typeface="Arial"/>
                <a:cs typeface="Arial"/>
              </a:rPr>
              <a:t>picked</a:t>
            </a:r>
            <a:endParaRPr sz="1600" dirty="0">
              <a:latin typeface="Arial"/>
              <a:cs typeface="Arial"/>
            </a:endParaRPr>
          </a:p>
        </p:txBody>
      </p:sp>
    </p:spTree>
    <p:extLst>
      <p:ext uri="{BB962C8B-B14F-4D97-AF65-F5344CB8AC3E}">
        <p14:creationId xmlns:p14="http://schemas.microsoft.com/office/powerpoint/2010/main" val="3509530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Distributions</a:t>
            </a:r>
          </a:p>
        </p:txBody>
      </p:sp>
      <p:sp>
        <p:nvSpPr>
          <p:cNvPr id="3" name="Content Placeholder 2"/>
          <p:cNvSpPr>
            <a:spLocks noGrp="1"/>
          </p:cNvSpPr>
          <p:nvPr>
            <p:ph idx="1"/>
          </p:nvPr>
        </p:nvSpPr>
        <p:spPr/>
        <p:txBody>
          <a:bodyPr/>
          <a:lstStyle/>
          <a:p>
            <a:pPr marL="0" indent="0">
              <a:buNone/>
            </a:pPr>
            <a:r>
              <a:rPr lang="en-US" dirty="0"/>
              <a:t>If I pick 3 cards it becomes even more complicated: </a:t>
            </a:r>
          </a:p>
          <a:p>
            <a:pPr marL="457200" lvl="1" indent="0">
              <a:buNone/>
            </a:pPr>
            <a:r>
              <a:rPr lang="en-US" dirty="0"/>
              <a:t>n = 3</a:t>
            </a:r>
          </a:p>
          <a:p>
            <a:pPr marL="457200" lvl="1" indent="0">
              <a:buNone/>
            </a:pPr>
            <a:r>
              <a:rPr lang="en-US" dirty="0"/>
              <a:t>p = 0.25</a:t>
            </a:r>
          </a:p>
          <a:p>
            <a:pPr marL="457200" lvl="1" indent="0">
              <a:buNone/>
            </a:pPr>
            <a:r>
              <a:rPr lang="en-US" dirty="0"/>
              <a:t>X = number of hearts picked</a:t>
            </a:r>
          </a:p>
          <a:p>
            <a:pPr marL="457200" lvl="1" indent="0">
              <a:buNone/>
            </a:pPr>
            <a:endParaRPr lang="en-US" dirty="0"/>
          </a:p>
          <a:p>
            <a:pPr marL="0" indent="0">
              <a:buNone/>
            </a:pPr>
            <a:r>
              <a:rPr lang="en-US" dirty="0"/>
              <a:t>P (x = 0) = 0.4219</a:t>
            </a:r>
          </a:p>
          <a:p>
            <a:pPr marL="0" indent="0">
              <a:buNone/>
            </a:pPr>
            <a:r>
              <a:rPr lang="en-US" dirty="0"/>
              <a:t>P (x = 1) = 0.4219</a:t>
            </a:r>
          </a:p>
          <a:p>
            <a:pPr marL="0" indent="0">
              <a:buNone/>
            </a:pPr>
            <a:r>
              <a:rPr lang="en-US" dirty="0"/>
              <a:t>P (x = 2) = 0.1406</a:t>
            </a:r>
          </a:p>
          <a:p>
            <a:pPr marL="0" indent="0">
              <a:buNone/>
            </a:pPr>
            <a:r>
              <a:rPr lang="en-US" dirty="0"/>
              <a:t>P (x = 3) = 0.0156</a:t>
            </a:r>
          </a:p>
          <a:p>
            <a:endParaRPr lang="en-US" dirty="0"/>
          </a:p>
          <a:p>
            <a:endParaRPr lang="en-US" dirty="0"/>
          </a:p>
        </p:txBody>
      </p:sp>
    </p:spTree>
    <p:extLst>
      <p:ext uri="{BB962C8B-B14F-4D97-AF65-F5344CB8AC3E}">
        <p14:creationId xmlns:p14="http://schemas.microsoft.com/office/powerpoint/2010/main" val="117272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Probability Rules &amp; Conventions</a:t>
            </a:r>
          </a:p>
        </p:txBody>
      </p:sp>
      <p:sp>
        <p:nvSpPr>
          <p:cNvPr id="3" name="Content Placeholder 2"/>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a:xfrm>
            <a:off x="9448800" y="6356350"/>
            <a:ext cx="2743200" cy="365125"/>
          </a:xfrm>
        </p:spPr>
        <p:txBody>
          <a:bodyPr/>
          <a:lstStyle/>
          <a:p>
            <a:fld id="{C354AA53-3646-43ED-AC62-CEEAA715FB64}" type="slidenum">
              <a:rPr lang="en-US" smtClean="0"/>
              <a:t>4</a:t>
            </a:fld>
            <a:endParaRPr lang="en-US"/>
          </a:p>
        </p:txBody>
      </p:sp>
    </p:spTree>
    <p:extLst>
      <p:ext uri="{BB962C8B-B14F-4D97-AF65-F5344CB8AC3E}">
        <p14:creationId xmlns:p14="http://schemas.microsoft.com/office/powerpoint/2010/main" val="137817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Distributions</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dirty="0"/>
              <a:t>What if you pick 10 cards? </a:t>
            </a:r>
          </a:p>
          <a:p>
            <a:pPr marL="457200" lvl="1" indent="0">
              <a:buNone/>
            </a:pPr>
            <a:r>
              <a:rPr lang="en-US" dirty="0"/>
              <a:t>The calculation becomes very complex :( </a:t>
            </a:r>
          </a:p>
          <a:p>
            <a:pPr lvl="1"/>
            <a:endParaRPr lang="en-US" dirty="0"/>
          </a:p>
          <a:p>
            <a:pPr marL="0" indent="0">
              <a:buNone/>
            </a:pPr>
            <a:r>
              <a:rPr lang="en-US" dirty="0"/>
              <a:t>Solution: </a:t>
            </a:r>
          </a:p>
          <a:p>
            <a:pPr marL="457200" lvl="1" indent="0">
              <a:buNone/>
            </a:pPr>
            <a:r>
              <a:rPr lang="en-US" dirty="0"/>
              <a:t>Use PQRS :D </a:t>
            </a:r>
          </a:p>
        </p:txBody>
      </p:sp>
      <p:pic>
        <p:nvPicPr>
          <p:cNvPr id="6" name="Picture 5">
            <a:extLst>
              <a:ext uri="{FF2B5EF4-FFF2-40B4-BE49-F238E27FC236}">
                <a16:creationId xmlns:a16="http://schemas.microsoft.com/office/drawing/2014/main" id="{98971796-AEA5-461C-8E45-6C62749C0D6E}"/>
              </a:ext>
            </a:extLst>
          </p:cNvPr>
          <p:cNvPicPr>
            <a:picLocks noChangeAspect="1"/>
          </p:cNvPicPr>
          <p:nvPr/>
        </p:nvPicPr>
        <p:blipFill>
          <a:blip r:embed="rId3"/>
          <a:stretch>
            <a:fillRect/>
          </a:stretch>
        </p:blipFill>
        <p:spPr>
          <a:xfrm>
            <a:off x="4056433" y="2888347"/>
            <a:ext cx="7221977" cy="2992124"/>
          </a:xfrm>
          <a:prstGeom prst="rect">
            <a:avLst/>
          </a:prstGeom>
        </p:spPr>
      </p:pic>
    </p:spTree>
    <p:extLst>
      <p:ext uri="{BB962C8B-B14F-4D97-AF65-F5344CB8AC3E}">
        <p14:creationId xmlns:p14="http://schemas.microsoft.com/office/powerpoint/2010/main" val="76387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80% of trains are on time</a:t>
            </a:r>
          </a:p>
          <a:p>
            <a:pPr marL="0" indent="0">
              <a:buNone/>
            </a:pPr>
            <a:r>
              <a:rPr lang="en-US" dirty="0"/>
              <a:t>We look at 4 trains</a:t>
            </a:r>
          </a:p>
          <a:p>
            <a:pPr marL="0" indent="0">
              <a:buNone/>
            </a:pPr>
            <a:r>
              <a:rPr lang="en-US" dirty="0"/>
              <a:t>What is the probability that less than 3  trains are on time?</a:t>
            </a:r>
          </a:p>
          <a:p>
            <a:pPr marL="0" indent="0">
              <a:buNone/>
            </a:pPr>
            <a:r>
              <a:rPr lang="en-US" dirty="0"/>
              <a:t>Is this binomial?</a:t>
            </a:r>
          </a:p>
          <a:p>
            <a:pPr marL="0" indent="0">
              <a:buNone/>
            </a:pPr>
            <a:r>
              <a:rPr lang="en-US" dirty="0"/>
              <a:t>	n= ?</a:t>
            </a:r>
          </a:p>
          <a:p>
            <a:pPr marL="0" indent="0">
              <a:buNone/>
            </a:pPr>
            <a:r>
              <a:rPr lang="en-US" dirty="0"/>
              <a:t>	p= ?</a:t>
            </a:r>
          </a:p>
          <a:p>
            <a:endParaRPr lang="en-US" dirty="0"/>
          </a:p>
        </p:txBody>
      </p:sp>
    </p:spTree>
    <p:extLst>
      <p:ext uri="{BB962C8B-B14F-4D97-AF65-F5344CB8AC3E}">
        <p14:creationId xmlns:p14="http://schemas.microsoft.com/office/powerpoint/2010/main" val="426563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PQRS: Binomial n = 4 p = 0.8</a:t>
            </a:r>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970687" y="2209145"/>
            <a:ext cx="3339303" cy="523220"/>
          </a:xfrm>
          <a:prstGeom prst="rect">
            <a:avLst/>
          </a:prstGeom>
        </p:spPr>
        <p:txBody>
          <a:bodyPr wrap="square">
            <a:spAutoFit/>
          </a:bodyPr>
          <a:lstStyle/>
          <a:p>
            <a:r>
              <a:rPr lang="en-US" sz="2800" b="1" dirty="0">
                <a:cs typeface="Arial"/>
              </a:rPr>
              <a:t>P(x&lt;3) =</a:t>
            </a:r>
            <a:r>
              <a:rPr lang="en-US" sz="2800" b="1" spc="-90" dirty="0">
                <a:cs typeface="Arial"/>
              </a:rPr>
              <a:t> </a:t>
            </a:r>
            <a:r>
              <a:rPr lang="en-US" sz="2800" b="1" dirty="0">
                <a:cs typeface="Arial"/>
              </a:rPr>
              <a:t>0.1808</a:t>
            </a:r>
            <a:endParaRPr lang="en-US" sz="2800" dirty="0"/>
          </a:p>
        </p:txBody>
      </p:sp>
      <p:pic>
        <p:nvPicPr>
          <p:cNvPr id="6" name="Picture 5">
            <a:extLst>
              <a:ext uri="{FF2B5EF4-FFF2-40B4-BE49-F238E27FC236}">
                <a16:creationId xmlns:a16="http://schemas.microsoft.com/office/drawing/2014/main" id="{8DAB7E8F-F8A4-4A8F-8872-6131239DBDC7}"/>
              </a:ext>
            </a:extLst>
          </p:cNvPr>
          <p:cNvPicPr>
            <a:picLocks noChangeAspect="1"/>
          </p:cNvPicPr>
          <p:nvPr/>
        </p:nvPicPr>
        <p:blipFill>
          <a:blip r:embed="rId3"/>
          <a:stretch>
            <a:fillRect/>
          </a:stretch>
        </p:blipFill>
        <p:spPr>
          <a:xfrm>
            <a:off x="628937" y="2867302"/>
            <a:ext cx="7492746" cy="2942948"/>
          </a:xfrm>
          <a:prstGeom prst="rect">
            <a:avLst/>
          </a:prstGeom>
        </p:spPr>
      </p:pic>
    </p:spTree>
    <p:extLst>
      <p:ext uri="{BB962C8B-B14F-4D97-AF65-F5344CB8AC3E}">
        <p14:creationId xmlns:p14="http://schemas.microsoft.com/office/powerpoint/2010/main" val="75289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082F-BA48-06B7-44A0-027AADBBCDFB}"/>
              </a:ext>
            </a:extLst>
          </p:cNvPr>
          <p:cNvSpPr>
            <a:spLocks noGrp="1"/>
          </p:cNvSpPr>
          <p:nvPr>
            <p:ph type="title"/>
          </p:nvPr>
        </p:nvSpPr>
        <p:spPr/>
        <p:txBody>
          <a:bodyPr/>
          <a:lstStyle/>
          <a:p>
            <a:r>
              <a:rPr lang="en-US" dirty="0"/>
              <a:t>Beta Distributions</a:t>
            </a:r>
          </a:p>
        </p:txBody>
      </p:sp>
      <p:sp>
        <p:nvSpPr>
          <p:cNvPr id="3" name="Content Placeholder 2">
            <a:extLst>
              <a:ext uri="{FF2B5EF4-FFF2-40B4-BE49-F238E27FC236}">
                <a16:creationId xmlns:a16="http://schemas.microsoft.com/office/drawing/2014/main" id="{E4C1190B-F5B7-C157-50B2-5C5D620A31D6}"/>
              </a:ext>
            </a:extLst>
          </p:cNvPr>
          <p:cNvSpPr>
            <a:spLocks noGrp="1"/>
          </p:cNvSpPr>
          <p:nvPr>
            <p:ph idx="1"/>
          </p:nvPr>
        </p:nvSpPr>
        <p:spPr/>
        <p:txBody>
          <a:bodyPr>
            <a:normAutofit lnSpcReduction="10000"/>
          </a:bodyPr>
          <a:lstStyle/>
          <a:p>
            <a:pPr marL="0" indent="0">
              <a:buNone/>
            </a:pPr>
            <a:r>
              <a:rPr lang="en-US" dirty="0"/>
              <a:t>In the previous example, it was assumed that we know the number of trains being on time. </a:t>
            </a:r>
          </a:p>
          <a:p>
            <a:pPr marL="0" indent="0">
              <a:buNone/>
            </a:pPr>
            <a:endParaRPr lang="en-US" dirty="0"/>
          </a:p>
          <a:p>
            <a:pPr marL="0" indent="0">
              <a:buNone/>
            </a:pPr>
            <a:r>
              <a:rPr lang="en-US" dirty="0"/>
              <a:t>But what if it’s the other way around? </a:t>
            </a:r>
          </a:p>
          <a:p>
            <a:pPr marL="0" indent="0">
              <a:buNone/>
            </a:pPr>
            <a:endParaRPr lang="en-US" dirty="0"/>
          </a:p>
          <a:p>
            <a:pPr marL="0" indent="0">
              <a:buNone/>
            </a:pPr>
            <a:r>
              <a:rPr lang="en-US" dirty="0"/>
              <a:t>That you measured how many trains (out of 4) are on time, and based on this data you want to know how likely it is that, for all trains in general, at most 80% are on time. </a:t>
            </a:r>
          </a:p>
          <a:p>
            <a:pPr marL="0" indent="0">
              <a:buNone/>
            </a:pPr>
            <a:endParaRPr lang="en-US" dirty="0"/>
          </a:p>
          <a:p>
            <a:pPr marL="0" indent="0">
              <a:buNone/>
            </a:pPr>
            <a:r>
              <a:rPr lang="en-US" dirty="0"/>
              <a:t>You can use a beta distribution! </a:t>
            </a:r>
          </a:p>
        </p:txBody>
      </p:sp>
    </p:spTree>
    <p:extLst>
      <p:ext uri="{BB962C8B-B14F-4D97-AF65-F5344CB8AC3E}">
        <p14:creationId xmlns:p14="http://schemas.microsoft.com/office/powerpoint/2010/main" val="264774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4C8A-5268-F6CF-F417-07B9CC90DF4D}"/>
              </a:ext>
            </a:extLst>
          </p:cNvPr>
          <p:cNvSpPr>
            <a:spLocks noGrp="1"/>
          </p:cNvSpPr>
          <p:nvPr>
            <p:ph type="title"/>
          </p:nvPr>
        </p:nvSpPr>
        <p:spPr/>
        <p:txBody>
          <a:bodyPr/>
          <a:lstStyle/>
          <a:p>
            <a:r>
              <a:rPr lang="en-US" dirty="0"/>
              <a:t>Beta Distribution</a:t>
            </a:r>
          </a:p>
        </p:txBody>
      </p:sp>
      <p:sp>
        <p:nvSpPr>
          <p:cNvPr id="3" name="Content Placeholder 2">
            <a:extLst>
              <a:ext uri="{FF2B5EF4-FFF2-40B4-BE49-F238E27FC236}">
                <a16:creationId xmlns:a16="http://schemas.microsoft.com/office/drawing/2014/main" id="{47E4A9E5-C1A4-BBEE-A898-0D11DC5FC16C}"/>
              </a:ext>
            </a:extLst>
          </p:cNvPr>
          <p:cNvSpPr>
            <a:spLocks noGrp="1"/>
          </p:cNvSpPr>
          <p:nvPr>
            <p:ph idx="1"/>
          </p:nvPr>
        </p:nvSpPr>
        <p:spPr/>
        <p:txBody>
          <a:bodyPr/>
          <a:lstStyle/>
          <a:p>
            <a:pPr marL="0" indent="0">
              <a:buNone/>
            </a:pPr>
            <a:r>
              <a:rPr lang="en-US" dirty="0"/>
              <a:t>While the binomial distribution models the probability of </a:t>
            </a:r>
            <a:r>
              <a:rPr lang="en-US" u="sng" dirty="0"/>
              <a:t>finding a certain number of successes</a:t>
            </a:r>
            <a:r>
              <a:rPr lang="en-US" dirty="0"/>
              <a:t>, a beta distribution models the probability of </a:t>
            </a:r>
            <a:r>
              <a:rPr lang="en-US" u="sng" dirty="0"/>
              <a:t>something being a success.</a:t>
            </a:r>
          </a:p>
          <a:p>
            <a:pPr marL="0" indent="0">
              <a:buNone/>
            </a:pPr>
            <a:endParaRPr lang="en-US" u="sng" dirty="0"/>
          </a:p>
          <a:p>
            <a:pPr marL="0" indent="0">
              <a:buNone/>
            </a:pPr>
            <a:r>
              <a:rPr lang="en-US" dirty="0"/>
              <a:t>So you calculate the probability of something being a certain probability. </a:t>
            </a:r>
          </a:p>
          <a:p>
            <a:pPr marL="0" indent="0">
              <a:buNone/>
            </a:pPr>
            <a:endParaRPr lang="en-US" dirty="0"/>
          </a:p>
          <a:p>
            <a:pPr marL="0" indent="0">
              <a:buNone/>
            </a:pPr>
            <a:r>
              <a:rPr lang="en-US" dirty="0"/>
              <a:t>For example: calculating the probability that the probability of a student failing an exam is 80%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0967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4C8A-5268-F6CF-F417-07B9CC90DF4D}"/>
              </a:ext>
            </a:extLst>
          </p:cNvPr>
          <p:cNvSpPr>
            <a:spLocks noGrp="1"/>
          </p:cNvSpPr>
          <p:nvPr>
            <p:ph type="title"/>
          </p:nvPr>
        </p:nvSpPr>
        <p:spPr/>
        <p:txBody>
          <a:bodyPr/>
          <a:lstStyle/>
          <a:p>
            <a:r>
              <a:rPr lang="en-US" dirty="0"/>
              <a:t>Beta Distribution</a:t>
            </a:r>
          </a:p>
        </p:txBody>
      </p:sp>
      <p:sp>
        <p:nvSpPr>
          <p:cNvPr id="3" name="Content Placeholder 2">
            <a:extLst>
              <a:ext uri="{FF2B5EF4-FFF2-40B4-BE49-F238E27FC236}">
                <a16:creationId xmlns:a16="http://schemas.microsoft.com/office/drawing/2014/main" id="{47E4A9E5-C1A4-BBEE-A898-0D11DC5FC16C}"/>
              </a:ext>
            </a:extLst>
          </p:cNvPr>
          <p:cNvSpPr>
            <a:spLocks noGrp="1"/>
          </p:cNvSpPr>
          <p:nvPr>
            <p:ph idx="1"/>
          </p:nvPr>
        </p:nvSpPr>
        <p:spPr/>
        <p:txBody>
          <a:bodyPr/>
          <a:lstStyle/>
          <a:p>
            <a:pPr marL="0" indent="0">
              <a:buNone/>
            </a:pPr>
            <a:r>
              <a:rPr lang="en-US" dirty="0"/>
              <a:t>A beta distribution has two parameters:</a:t>
            </a:r>
          </a:p>
          <a:p>
            <a:pPr marL="0" indent="0">
              <a:buNone/>
            </a:pPr>
            <a:endParaRPr lang="en-US" dirty="0"/>
          </a:p>
          <a:p>
            <a:pPr marL="0" indent="0">
              <a:buNone/>
            </a:pPr>
            <a:r>
              <a:rPr lang="en-US" dirty="0"/>
              <a:t>α = number of successes measured</a:t>
            </a:r>
          </a:p>
          <a:p>
            <a:pPr marL="0" indent="0">
              <a:buNone/>
            </a:pPr>
            <a:r>
              <a:rPr lang="el-GR" dirty="0"/>
              <a:t>β</a:t>
            </a:r>
            <a:r>
              <a:rPr lang="en-US" dirty="0"/>
              <a:t> = number of failures measured</a:t>
            </a:r>
          </a:p>
          <a:p>
            <a:pPr marL="0" indent="0">
              <a:buNone/>
            </a:pPr>
            <a:endParaRPr lang="en-US" dirty="0"/>
          </a:p>
          <a:p>
            <a:pPr marL="0" indent="0">
              <a:buNone/>
            </a:pPr>
            <a:r>
              <a:rPr lang="en-US" dirty="0"/>
              <a:t>And the random variable you calculate:</a:t>
            </a:r>
          </a:p>
          <a:p>
            <a:pPr marL="0" indent="0">
              <a:buNone/>
            </a:pPr>
            <a:r>
              <a:rPr lang="en-US" dirty="0"/>
              <a:t>X = the probability that something has a certain probability (or a lower one)</a:t>
            </a:r>
          </a:p>
          <a:p>
            <a:pPr marL="0" indent="0">
              <a:buNone/>
            </a:pPr>
            <a:endParaRPr lang="en-US" dirty="0"/>
          </a:p>
        </p:txBody>
      </p:sp>
    </p:spTree>
    <p:extLst>
      <p:ext uri="{BB962C8B-B14F-4D97-AF65-F5344CB8AC3E}">
        <p14:creationId xmlns:p14="http://schemas.microsoft.com/office/powerpoint/2010/main" val="291671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B021-0A71-84E9-DD11-99EB3BDE9B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7C6821-A467-0F58-8E0A-9ACC0955478C}"/>
              </a:ext>
            </a:extLst>
          </p:cNvPr>
          <p:cNvSpPr>
            <a:spLocks noGrp="1"/>
          </p:cNvSpPr>
          <p:nvPr>
            <p:ph idx="1"/>
          </p:nvPr>
        </p:nvSpPr>
        <p:spPr/>
        <p:txBody>
          <a:bodyPr/>
          <a:lstStyle/>
          <a:p>
            <a:pPr marL="0" indent="0">
              <a:buNone/>
            </a:pPr>
            <a:r>
              <a:rPr lang="en-US" dirty="0"/>
              <a:t>https://www.omnicalculator.com/statistics/beta-distribution</a:t>
            </a:r>
          </a:p>
        </p:txBody>
      </p:sp>
    </p:spTree>
    <p:extLst>
      <p:ext uri="{BB962C8B-B14F-4D97-AF65-F5344CB8AC3E}">
        <p14:creationId xmlns:p14="http://schemas.microsoft.com/office/powerpoint/2010/main" val="3047931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6DA4-50C2-C425-5B37-CCF477C16F03}"/>
              </a:ext>
            </a:extLst>
          </p:cNvPr>
          <p:cNvSpPr>
            <a:spLocks noGrp="1"/>
          </p:cNvSpPr>
          <p:nvPr>
            <p:ph type="title"/>
          </p:nvPr>
        </p:nvSpPr>
        <p:spPr/>
        <p:txBody>
          <a:bodyPr/>
          <a:lstStyle/>
          <a:p>
            <a:r>
              <a:rPr lang="en-US" dirty="0"/>
              <a:t>Beta Distribution</a:t>
            </a:r>
          </a:p>
        </p:txBody>
      </p:sp>
      <p:sp>
        <p:nvSpPr>
          <p:cNvPr id="3" name="Content Placeholder 2">
            <a:extLst>
              <a:ext uri="{FF2B5EF4-FFF2-40B4-BE49-F238E27FC236}">
                <a16:creationId xmlns:a16="http://schemas.microsoft.com/office/drawing/2014/main" id="{EA8BDB30-E0FD-D582-92A9-F089DBE59DFE}"/>
              </a:ext>
            </a:extLst>
          </p:cNvPr>
          <p:cNvSpPr>
            <a:spLocks noGrp="1"/>
          </p:cNvSpPr>
          <p:nvPr>
            <p:ph idx="1"/>
          </p:nvPr>
        </p:nvSpPr>
        <p:spPr/>
        <p:txBody>
          <a:bodyPr>
            <a:normAutofit lnSpcReduction="10000"/>
          </a:bodyPr>
          <a:lstStyle/>
          <a:p>
            <a:pPr marL="0" indent="0">
              <a:buNone/>
            </a:pPr>
            <a:r>
              <a:rPr lang="en-US" dirty="0"/>
              <a:t>So if 3 out of 4 trains are one time then:</a:t>
            </a:r>
          </a:p>
          <a:p>
            <a:pPr marL="0" indent="0">
              <a:buNone/>
            </a:pPr>
            <a:endParaRPr lang="en-US" dirty="0"/>
          </a:p>
          <a:p>
            <a:pPr marL="0" indent="0">
              <a:buNone/>
            </a:pPr>
            <a:r>
              <a:rPr lang="en-US" dirty="0"/>
              <a:t>α = 3</a:t>
            </a:r>
          </a:p>
          <a:p>
            <a:pPr marL="0" indent="0">
              <a:buNone/>
            </a:pPr>
            <a:r>
              <a:rPr lang="el-GR" dirty="0"/>
              <a:t>β</a:t>
            </a:r>
            <a:r>
              <a:rPr lang="en-US" dirty="0"/>
              <a:t> = 1</a:t>
            </a:r>
          </a:p>
          <a:p>
            <a:pPr marL="0" indent="0">
              <a:buNone/>
            </a:pPr>
            <a:endParaRPr lang="en-US" dirty="0"/>
          </a:p>
          <a:p>
            <a:pPr marL="0" indent="0">
              <a:buNone/>
            </a:pPr>
            <a:r>
              <a:rPr lang="en-US" dirty="0"/>
              <a:t>And the probability of all trains having at most an 80% probability of being on time: </a:t>
            </a:r>
          </a:p>
          <a:p>
            <a:pPr marL="0" indent="0">
              <a:buNone/>
            </a:pPr>
            <a:endParaRPr lang="en-US" dirty="0"/>
          </a:p>
          <a:p>
            <a:pPr marL="0" indent="0">
              <a:buNone/>
            </a:pPr>
            <a:r>
              <a:rPr lang="en-US" dirty="0"/>
              <a:t>P(x ≤ 0.8) = 0.512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5415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F7A8-4AB4-51A4-FDF7-68790315B805}"/>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DA05F19F-D893-9B29-1932-D6E292676800}"/>
              </a:ext>
            </a:extLst>
          </p:cNvPr>
          <p:cNvSpPr>
            <a:spLocks noGrp="1"/>
          </p:cNvSpPr>
          <p:nvPr>
            <p:ph idx="1"/>
          </p:nvPr>
        </p:nvSpPr>
        <p:spPr/>
        <p:txBody>
          <a:bodyPr/>
          <a:lstStyle/>
          <a:p>
            <a:pPr marL="0" indent="0">
              <a:buNone/>
            </a:pPr>
            <a:r>
              <a:rPr lang="en-US" dirty="0"/>
              <a:t>You’re the owner of a </a:t>
            </a:r>
            <a:r>
              <a:rPr lang="en-US" dirty="0" err="1"/>
              <a:t>webshop</a:t>
            </a:r>
            <a:r>
              <a:rPr lang="en-US" dirty="0"/>
              <a:t> and last year the conversion rate was 3%. The conversion rate is the probability that a visitor makes </a:t>
            </a:r>
            <a:r>
              <a:rPr lang="en-US"/>
              <a:t>a purchase. </a:t>
            </a:r>
            <a:r>
              <a:rPr lang="en-US" dirty="0"/>
              <a:t>You made some changes to the website and tested it on 1000 customers. In this sample 38 customers ended up making a purchase. </a:t>
            </a:r>
          </a:p>
          <a:p>
            <a:pPr marL="514350" indent="-514350">
              <a:buAutoNum type="alphaLcPeriod"/>
            </a:pPr>
            <a:r>
              <a:rPr lang="en-US" dirty="0"/>
              <a:t>What is the probability that at least 38 customers made a purchase assuming that the conversation rate has the stayed the same?</a:t>
            </a:r>
          </a:p>
          <a:p>
            <a:pPr marL="514350" indent="-514350">
              <a:buAutoNum type="alphaLcPeriod"/>
            </a:pPr>
            <a:r>
              <a:rPr lang="en-US" dirty="0"/>
              <a:t>Based on the data, what is the probability that the conversion rate has become more than 4%? </a:t>
            </a:r>
          </a:p>
          <a:p>
            <a:pPr marL="0" indent="0">
              <a:buNone/>
            </a:pPr>
            <a:endParaRPr lang="en-US" dirty="0"/>
          </a:p>
        </p:txBody>
      </p:sp>
    </p:spTree>
    <p:extLst>
      <p:ext uri="{BB962C8B-B14F-4D97-AF65-F5344CB8AC3E}">
        <p14:creationId xmlns:p14="http://schemas.microsoft.com/office/powerpoint/2010/main" val="2090754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5951-2D12-AD52-4009-1FE0305DB5F9}"/>
              </a:ext>
            </a:extLst>
          </p:cNvPr>
          <p:cNvSpPr>
            <a:spLocks noGrp="1"/>
          </p:cNvSpPr>
          <p:nvPr>
            <p:ph type="title"/>
          </p:nvPr>
        </p:nvSpPr>
        <p:spPr/>
        <p:txBody>
          <a:bodyPr/>
          <a:lstStyle/>
          <a:p>
            <a:r>
              <a:rPr lang="en-US" dirty="0"/>
              <a:t>Answers</a:t>
            </a:r>
          </a:p>
        </p:txBody>
      </p:sp>
      <p:sp>
        <p:nvSpPr>
          <p:cNvPr id="3" name="Content Placeholder 2">
            <a:extLst>
              <a:ext uri="{FF2B5EF4-FFF2-40B4-BE49-F238E27FC236}">
                <a16:creationId xmlns:a16="http://schemas.microsoft.com/office/drawing/2014/main" id="{BE0E8AB3-6B7B-09D5-D553-545BB6C20043}"/>
              </a:ext>
            </a:extLst>
          </p:cNvPr>
          <p:cNvSpPr>
            <a:spLocks noGrp="1"/>
          </p:cNvSpPr>
          <p:nvPr>
            <p:ph idx="1"/>
          </p:nvPr>
        </p:nvSpPr>
        <p:spPr/>
        <p:txBody>
          <a:bodyPr/>
          <a:lstStyle/>
          <a:p>
            <a:pPr marL="514350" indent="-514350">
              <a:buAutoNum type="alphaLcPeriod"/>
            </a:pPr>
            <a:r>
              <a:rPr lang="en-US" dirty="0"/>
              <a:t>Binomial distribution, p = 0.03, n = 1000, </a:t>
            </a:r>
          </a:p>
          <a:p>
            <a:pPr marL="457200" lvl="1" indent="0">
              <a:buNone/>
            </a:pPr>
            <a:r>
              <a:rPr lang="en-US" dirty="0"/>
              <a:t>P(X ≥ 38) = 0.0858</a:t>
            </a:r>
          </a:p>
          <a:p>
            <a:pPr marL="457200" lvl="1" indent="0">
              <a:buNone/>
            </a:pPr>
            <a:endParaRPr lang="en-US" dirty="0"/>
          </a:p>
          <a:p>
            <a:pPr marL="0" indent="0">
              <a:buNone/>
            </a:pPr>
            <a:r>
              <a:rPr lang="en-US" dirty="0"/>
              <a:t>b. Beta distribution: α = 38, </a:t>
            </a:r>
            <a:r>
              <a:rPr lang="el-GR" dirty="0"/>
              <a:t>β</a:t>
            </a:r>
            <a:r>
              <a:rPr lang="en-US" dirty="0"/>
              <a:t> = 962</a:t>
            </a:r>
          </a:p>
          <a:p>
            <a:pPr marL="0" indent="0">
              <a:buNone/>
            </a:pPr>
            <a:r>
              <a:rPr lang="en-US" dirty="0"/>
              <a:t>	P(x &gt; 0.04) = 1 – P(x ≤ 0.04) = 0.3534</a:t>
            </a:r>
          </a:p>
        </p:txBody>
      </p:sp>
    </p:spTree>
    <p:extLst>
      <p:ext uri="{BB962C8B-B14F-4D97-AF65-F5344CB8AC3E}">
        <p14:creationId xmlns:p14="http://schemas.microsoft.com/office/powerpoint/2010/main" val="70256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Notation</a:t>
            </a:r>
          </a:p>
        </p:txBody>
      </p:sp>
      <p:sp>
        <p:nvSpPr>
          <p:cNvPr id="3" name="Content Placeholder 2"/>
          <p:cNvSpPr>
            <a:spLocks noGrp="1"/>
          </p:cNvSpPr>
          <p:nvPr>
            <p:ph idx="1"/>
          </p:nvPr>
        </p:nvSpPr>
        <p:spPr/>
        <p:txBody>
          <a:bodyPr/>
          <a:lstStyle/>
          <a:p>
            <a:pPr marL="0" indent="0">
              <a:buNone/>
            </a:pPr>
            <a:r>
              <a:rPr lang="en-US" dirty="0"/>
              <a:t>Probability is given the symbol 	P</a:t>
            </a:r>
          </a:p>
          <a:p>
            <a:pPr marL="0" indent="0">
              <a:buNone/>
            </a:pPr>
            <a:r>
              <a:rPr lang="en-US" dirty="0"/>
              <a:t>P is always in between 0 and 1 (in math language: 0 ≤ P ≤ 1)</a:t>
            </a:r>
          </a:p>
          <a:p>
            <a:pPr marL="0" indent="0">
              <a:buNone/>
            </a:pPr>
            <a:r>
              <a:rPr lang="en-US" dirty="0"/>
              <a:t>0 = 0% chance of something happening</a:t>
            </a:r>
          </a:p>
          <a:p>
            <a:pPr marL="0" indent="0">
              <a:buNone/>
            </a:pPr>
            <a:r>
              <a:rPr lang="en-US" dirty="0"/>
              <a:t>1 = 100% chance of it happening</a:t>
            </a:r>
          </a:p>
        </p:txBody>
      </p:sp>
      <p:sp>
        <p:nvSpPr>
          <p:cNvPr id="4" name="Slide Number Placeholder 3"/>
          <p:cNvSpPr>
            <a:spLocks noGrp="1"/>
          </p:cNvSpPr>
          <p:nvPr>
            <p:ph type="sldNum" sz="quarter" idx="12"/>
          </p:nvPr>
        </p:nvSpPr>
        <p:spPr/>
        <p:txBody>
          <a:bodyPr/>
          <a:lstStyle/>
          <a:p>
            <a:fld id="{C354AA53-3646-43ED-AC62-CEEAA715FB64}" type="slidenum">
              <a:rPr lang="en-US" smtClean="0"/>
              <a:t>5</a:t>
            </a:fld>
            <a:endParaRPr lang="en-US"/>
          </a:p>
        </p:txBody>
      </p:sp>
    </p:spTree>
    <p:extLst>
      <p:ext uri="{BB962C8B-B14F-4D97-AF65-F5344CB8AC3E}">
        <p14:creationId xmlns:p14="http://schemas.microsoft.com/office/powerpoint/2010/main" val="225553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96929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96929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96929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F9F2-FD1A-1A22-F622-F7A7FCB45103}"/>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279097AB-DCAE-2831-BE7D-4DA022990C52}"/>
              </a:ext>
            </a:extLst>
          </p:cNvPr>
          <p:cNvSpPr>
            <a:spLocks noGrp="1"/>
          </p:cNvSpPr>
          <p:nvPr>
            <p:ph idx="1"/>
          </p:nvPr>
        </p:nvSpPr>
        <p:spPr/>
        <p:txBody>
          <a:bodyPr/>
          <a:lstStyle/>
          <a:p>
            <a:pPr marL="0" indent="0">
              <a:buNone/>
            </a:pPr>
            <a:r>
              <a:rPr lang="en-US" dirty="0"/>
              <a:t>Read Chapter 2 and do the exercises</a:t>
            </a:r>
          </a:p>
        </p:txBody>
      </p:sp>
    </p:spTree>
    <p:extLst>
      <p:ext uri="{BB962C8B-B14F-4D97-AF65-F5344CB8AC3E}">
        <p14:creationId xmlns:p14="http://schemas.microsoft.com/office/powerpoint/2010/main" val="51724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Formulas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pPr marL="0" indent="0" algn="ctr">
                  <a:buNone/>
                </a:pPr>
                <a:r>
                  <a:rPr lang="en-US" dirty="0"/>
                  <a:t>P = </a:t>
                </a:r>
                <a14:m>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How</m:t>
                        </m:r>
                        <m:r>
                          <a:rPr lang="en-US" b="0" i="0" smtClean="0">
                            <a:latin typeface="Cambria Math" panose="02040503050406030204" pitchFamily="18" charset="0"/>
                          </a:rPr>
                          <m:t> </m:t>
                        </m:r>
                        <m:r>
                          <m:rPr>
                            <m:sty m:val="p"/>
                          </m:rPr>
                          <a:rPr lang="en-US" b="0" i="0" smtClean="0">
                            <a:latin typeface="Cambria Math" panose="02040503050406030204" pitchFamily="18" charset="0"/>
                          </a:rPr>
                          <m:t>many</m:t>
                        </m:r>
                        <m:r>
                          <a:rPr lang="en-US" b="0" i="0" smtClean="0">
                            <a:latin typeface="Cambria Math" panose="02040503050406030204" pitchFamily="18" charset="0"/>
                          </a:rPr>
                          <m:t> </m:t>
                        </m:r>
                        <m:r>
                          <m:rPr>
                            <m:sty m:val="p"/>
                          </m:rPr>
                          <a:rPr lang="en-US" b="0" i="0" smtClean="0">
                            <a:latin typeface="Cambria Math" panose="02040503050406030204" pitchFamily="18" charset="0"/>
                          </a:rPr>
                          <m:t>times</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specific</m:t>
                        </m:r>
                        <m:r>
                          <a:rPr lang="en-US" b="0" i="0" smtClean="0">
                            <a:latin typeface="Cambria Math" panose="02040503050406030204" pitchFamily="18" charset="0"/>
                          </a:rPr>
                          <m:t> </m:t>
                        </m:r>
                        <m:r>
                          <m:rPr>
                            <m:sty m:val="p"/>
                          </m:rPr>
                          <a:rPr lang="en-US" b="0" i="0" smtClean="0">
                            <a:latin typeface="Cambria Math" panose="02040503050406030204" pitchFamily="18" charset="0"/>
                          </a:rPr>
                          <m:t>thing</m:t>
                        </m:r>
                        <m:r>
                          <a:rPr lang="en-US" b="0" i="0" smtClean="0">
                            <a:latin typeface="Cambria Math" panose="02040503050406030204" pitchFamily="18" charset="0"/>
                          </a:rPr>
                          <m:t> </m:t>
                        </m:r>
                        <m:r>
                          <m:rPr>
                            <m:sty m:val="p"/>
                          </m:rPr>
                          <a:rPr lang="en-US" b="0" i="0" smtClean="0">
                            <a:latin typeface="Cambria Math" panose="02040503050406030204" pitchFamily="18" charset="0"/>
                          </a:rPr>
                          <m:t>happens</m:t>
                        </m:r>
                      </m:num>
                      <m:den>
                        <m:r>
                          <m:rPr>
                            <m:sty m:val="p"/>
                          </m:rPr>
                          <a:rPr lang="en-US" b="0" i="0" smtClean="0">
                            <a:latin typeface="Cambria Math" panose="02040503050406030204" pitchFamily="18" charset="0"/>
                          </a:rPr>
                          <m:t>How</m:t>
                        </m:r>
                        <m:r>
                          <a:rPr lang="en-US" b="0" i="0" smtClean="0">
                            <a:latin typeface="Cambria Math" panose="02040503050406030204" pitchFamily="18" charset="0"/>
                          </a:rPr>
                          <m:t> </m:t>
                        </m:r>
                        <m:r>
                          <m:rPr>
                            <m:sty m:val="p"/>
                          </m:rPr>
                          <a:rPr lang="en-US" b="0" i="0" smtClean="0">
                            <a:latin typeface="Cambria Math" panose="02040503050406030204" pitchFamily="18" charset="0"/>
                          </a:rPr>
                          <m:t>many</m:t>
                        </m:r>
                        <m:r>
                          <a:rPr lang="en-US" b="0" i="0" smtClean="0">
                            <a:latin typeface="Cambria Math" panose="02040503050406030204" pitchFamily="18" charset="0"/>
                          </a:rPr>
                          <m:t> </m:t>
                        </m:r>
                        <m:r>
                          <m:rPr>
                            <m:sty m:val="p"/>
                          </m:rPr>
                          <a:rPr lang="en-US" b="0" i="0" smtClean="0">
                            <a:latin typeface="Cambria Math" panose="02040503050406030204" pitchFamily="18" charset="0"/>
                          </a:rPr>
                          <m:t>times</m:t>
                        </m:r>
                        <m:r>
                          <a:rPr lang="en-US" b="0" i="0" smtClean="0">
                            <a:latin typeface="Cambria Math" panose="02040503050406030204" pitchFamily="18" charset="0"/>
                          </a:rPr>
                          <m:t> </m:t>
                        </m:r>
                        <m:r>
                          <m:rPr>
                            <m:sty m:val="p"/>
                          </m:rPr>
                          <a:rPr lang="en-US" b="0" i="0" smtClean="0">
                            <a:latin typeface="Cambria Math" panose="02040503050406030204" pitchFamily="18" charset="0"/>
                          </a:rPr>
                          <m:t>all</m:t>
                        </m:r>
                        <m:r>
                          <a:rPr lang="en-US" b="0" i="0" smtClean="0">
                            <a:latin typeface="Cambria Math" panose="02040503050406030204" pitchFamily="18" charset="0"/>
                          </a:rPr>
                          <m:t> </m:t>
                        </m:r>
                        <m:r>
                          <m:rPr>
                            <m:sty m:val="p"/>
                          </m:rPr>
                          <a:rPr lang="en-US" b="0" i="0" smtClean="0">
                            <a:latin typeface="Cambria Math" panose="02040503050406030204" pitchFamily="18" charset="0"/>
                          </a:rPr>
                          <m:t>things</m:t>
                        </m:r>
                        <m:r>
                          <a:rPr lang="en-US" b="0" i="0" smtClean="0">
                            <a:latin typeface="Cambria Math" panose="02040503050406030204" pitchFamily="18" charset="0"/>
                          </a:rPr>
                          <m:t> </m:t>
                        </m:r>
                        <m:r>
                          <m:rPr>
                            <m:sty m:val="p"/>
                          </m:rPr>
                          <a:rPr lang="en-US" b="0" i="0" smtClean="0">
                            <a:latin typeface="Cambria Math" panose="02040503050406030204" pitchFamily="18" charset="0"/>
                          </a:rPr>
                          <m:t>happen</m:t>
                        </m:r>
                      </m:den>
                    </m:f>
                  </m:oMath>
                </a14:m>
                <a:r>
                  <a:rPr lang="en-US" dirty="0"/>
                  <a:t> </a:t>
                </a:r>
              </a:p>
              <a:p>
                <a:pPr marL="0" indent="0">
                  <a:buNone/>
                </a:pPr>
                <a:endParaRPr lang="en-US" dirty="0"/>
              </a:p>
              <a:p>
                <a:pPr marL="0" indent="0">
                  <a:buNone/>
                </a:pPr>
                <a:r>
                  <a:rPr lang="en-US" dirty="0"/>
                  <a:t>Or More formally: </a:t>
                </a:r>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𝑤𝑎𝑦𝑠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𝑜𝑐𝑐𝑢𝑟</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𝑜𝑢𝑡𝑐𝑜𝑚𝑒𝑠</m:t>
                          </m:r>
                        </m:den>
                      </m:f>
                    </m:oMath>
                  </m:oMathPara>
                </a14:m>
                <a:endParaRPr lang="en-US" dirty="0"/>
              </a:p>
              <a:p>
                <a:endParaRPr lang="en-US" i="1" dirty="0">
                  <a:latin typeface="Cambria Math" panose="02040503050406030204" pitchFamily="18" charset="0"/>
                </a:endParaRPr>
              </a:p>
              <a:p>
                <a:pPr marL="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a:stretch>
              </a:blipFill>
            </p:spPr>
            <p:txBody>
              <a:bodyPr/>
              <a:lstStyle/>
              <a:p>
                <a:r>
                  <a:rPr lang="nl-NL">
                    <a:noFill/>
                  </a:rPr>
                  <a:t> </a:t>
                </a:r>
              </a:p>
            </p:txBody>
          </p:sp>
        </mc:Fallback>
      </mc:AlternateContent>
      <p:sp>
        <p:nvSpPr>
          <p:cNvPr id="5" name="Slide Number Placeholder 4"/>
          <p:cNvSpPr>
            <a:spLocks noGrp="1"/>
          </p:cNvSpPr>
          <p:nvPr>
            <p:ph type="sldNum" sz="quarter" idx="12"/>
          </p:nvPr>
        </p:nvSpPr>
        <p:spPr/>
        <p:txBody>
          <a:bodyPr/>
          <a:lstStyle/>
          <a:p>
            <a:fld id="{C354AA53-3646-43ED-AC62-CEEAA715FB64}" type="slidenum">
              <a:rPr lang="en-US" smtClean="0"/>
              <a:t>6</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288665" y="5807631"/>
                <a:ext cx="25371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a:t> means </a:t>
                </a:r>
                <a:r>
                  <a:rPr lang="en-US" u="sng" dirty="0"/>
                  <a:t>Event</a:t>
                </a:r>
                <a:r>
                  <a:rPr lang="en-US"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4288665" y="5807631"/>
                <a:ext cx="2537138" cy="369332"/>
              </a:xfrm>
              <a:prstGeom prst="rect">
                <a:avLst/>
              </a:prstGeom>
              <a:blipFill rotWithShape="0">
                <a:blip r:embed="rId3"/>
                <a:stretch>
                  <a:fillRect t="-8065" b="-24194"/>
                </a:stretch>
              </a:blipFill>
            </p:spPr>
            <p:txBody>
              <a:bodyPr/>
              <a:lstStyle/>
              <a:p>
                <a:r>
                  <a:rPr lang="en-US">
                    <a:noFill/>
                  </a:rPr>
                  <a:t> </a:t>
                </a:r>
              </a:p>
            </p:txBody>
          </p:sp>
        </mc:Fallback>
      </mc:AlternateContent>
    </p:spTree>
    <p:extLst>
      <p:ext uri="{BB962C8B-B14F-4D97-AF65-F5344CB8AC3E}">
        <p14:creationId xmlns:p14="http://schemas.microsoft.com/office/powerpoint/2010/main" val="115105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Let’s calculate the chance of throwing a 6 on a dice</a:t>
                </a:r>
              </a:p>
              <a:p>
                <a:endParaRPr lang="en-US" dirty="0"/>
              </a:p>
              <a:p>
                <a:endParaRPr lang="en-US" dirty="0"/>
              </a:p>
              <a:p>
                <a:endParaRPr lang="en-US" dirty="0"/>
              </a:p>
              <a:p>
                <a:pPr marL="0" indent="0">
                  <a:buNone/>
                </a:pPr>
                <a:r>
                  <a:rPr lang="en-US" dirty="0"/>
                  <a:t>P (throwing a 6)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𝑠𝑖𝑑𝑒𝑠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6</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𝑠𝑖𝑑𝑒𝑠</m:t>
                        </m:r>
                      </m:den>
                    </m:f>
                    <m:r>
                      <a:rPr lang="en-US" i="1" smtClean="0">
                        <a:latin typeface="Cambria Math" panose="02040503050406030204" pitchFamily="18" charset="0"/>
                      </a:rPr>
                      <m:t> </m:t>
                    </m:r>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oMath>
                </a14:m>
                <a:r>
                  <a:rPr lang="en-US" dirty="0"/>
                  <a:t> =   0.1667</a:t>
                </a:r>
              </a:p>
              <a:p>
                <a:endParaRPr lang="en-US" dirty="0"/>
              </a:p>
              <a:p>
                <a:endParaRPr lang="en-US" dirty="0"/>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nl-NL">
                    <a:noFill/>
                  </a:rPr>
                  <a:t> </a:t>
                </a:r>
              </a:p>
            </p:txBody>
          </p:sp>
        </mc:Fallback>
      </mc:AlternateContent>
      <p:sp>
        <p:nvSpPr>
          <p:cNvPr id="5" name="Slide Number Placeholder 4"/>
          <p:cNvSpPr>
            <a:spLocks noGrp="1"/>
          </p:cNvSpPr>
          <p:nvPr>
            <p:ph type="sldNum" sz="quarter" idx="12"/>
          </p:nvPr>
        </p:nvSpPr>
        <p:spPr/>
        <p:txBody>
          <a:bodyPr/>
          <a:lstStyle/>
          <a:p>
            <a:fld id="{C354AA53-3646-43ED-AC62-CEEAA715FB64}" type="slidenum">
              <a:rPr lang="en-US" smtClean="0"/>
              <a:t>7</a:t>
            </a:fld>
            <a:endParaRPr lang="en-US"/>
          </a:p>
        </p:txBody>
      </p:sp>
      <p:sp>
        <p:nvSpPr>
          <p:cNvPr id="4" name="AutoShape 2" descr="https://s14-eu5.ixquick.com/cgi-bin/serveimage?url=http%3A%2F%2Fwww.iconarchive.com%2Fdownload%2Fi88145%2Ficons8%2Fios7%2FGaming-Dice.ico&amp;sp=cd8dced88bfe8f0fbef7b21696c1dc6c"/>
          <p:cNvSpPr>
            <a:spLocks noChangeAspect="1" noChangeArrowheads="1"/>
          </p:cNvSpPr>
          <p:nvPr/>
        </p:nvSpPr>
        <p:spPr bwMode="auto">
          <a:xfrm>
            <a:off x="-66787" y="-1271588"/>
            <a:ext cx="2791295" cy="27912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s14-eu5.ixquick.com/cgi-bin/serveimage?url=https%3A%2F%2Fimgs-steps-dragoart-386112.c.cdn77.org%2Fhow-to-draw-dice-step-4_1_000000021275_5.jpg&amp;sp=b316fa2e6dca881d22c33b2bad6bcf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6382" y="1202387"/>
            <a:ext cx="3239254" cy="212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4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Multiplication &amp; Addition Rules</a:t>
            </a:r>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a:xfrm>
            <a:off x="9448800" y="6356350"/>
            <a:ext cx="2743200" cy="365125"/>
          </a:xfrm>
        </p:spPr>
        <p:txBody>
          <a:bodyPr/>
          <a:lstStyle/>
          <a:p>
            <a:fld id="{C354AA53-3646-43ED-AC62-CEEAA715FB64}" type="slidenum">
              <a:rPr lang="en-US" smtClean="0"/>
              <a:t>8</a:t>
            </a:fld>
            <a:endParaRPr lang="en-US"/>
          </a:p>
        </p:txBody>
      </p:sp>
    </p:spTree>
    <p:extLst>
      <p:ext uri="{BB962C8B-B14F-4D97-AF65-F5344CB8AC3E}">
        <p14:creationId xmlns:p14="http://schemas.microsoft.com/office/powerpoint/2010/main" val="134887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Multiplication Rule</a:t>
            </a:r>
          </a:p>
        </p:txBody>
      </p:sp>
      <p:sp>
        <p:nvSpPr>
          <p:cNvPr id="3" name="Content Placeholder 2"/>
          <p:cNvSpPr>
            <a:spLocks noGrp="1"/>
          </p:cNvSpPr>
          <p:nvPr>
            <p:ph idx="1"/>
          </p:nvPr>
        </p:nvSpPr>
        <p:spPr/>
        <p:txBody>
          <a:bodyPr>
            <a:normAutofit lnSpcReduction="10000"/>
          </a:bodyPr>
          <a:lstStyle/>
          <a:p>
            <a:pPr marL="0" indent="0">
              <a:buNone/>
            </a:pPr>
            <a:r>
              <a:rPr lang="en-US" dirty="0"/>
              <a:t>The Multiplication Rule is used when: </a:t>
            </a:r>
          </a:p>
          <a:p>
            <a:pPr marL="457200" lvl="1" indent="0">
              <a:buNone/>
            </a:pPr>
            <a:r>
              <a:rPr lang="en-US" dirty="0"/>
              <a:t>You want to know the probability of two or more things happening</a:t>
            </a:r>
          </a:p>
          <a:p>
            <a:pPr lvl="1"/>
            <a:endParaRPr lang="en-US" dirty="0"/>
          </a:p>
          <a:p>
            <a:pPr marL="457200" lvl="1" indent="0">
              <a:buNone/>
            </a:pPr>
            <a:endParaRPr lang="en-US" dirty="0"/>
          </a:p>
          <a:p>
            <a:pPr lvl="1"/>
            <a:endParaRPr lang="en-US" dirty="0"/>
          </a:p>
          <a:p>
            <a:pPr marL="0" indent="0">
              <a:buNone/>
            </a:pPr>
            <a:r>
              <a:rPr lang="en-US" dirty="0"/>
              <a:t>For example: I want to know the chance of first throwing a 6 </a:t>
            </a:r>
            <a:r>
              <a:rPr lang="en-US" u="sng" dirty="0"/>
              <a:t>AND</a:t>
            </a:r>
            <a:r>
              <a:rPr lang="en-US" dirty="0"/>
              <a:t> then throwing a 4</a:t>
            </a:r>
            <a:endParaRPr lang="en-US" u="sng" dirty="0"/>
          </a:p>
          <a:p>
            <a:pPr marL="0" indent="0">
              <a:buNone/>
            </a:pPr>
            <a:endParaRPr lang="en-US" u="sng" dirty="0"/>
          </a:p>
          <a:p>
            <a:pPr marL="0" indent="0">
              <a:buNone/>
            </a:pPr>
            <a:r>
              <a:rPr lang="en-US" dirty="0"/>
              <a:t>Answer: P(throwing a 6) * P(throwing a 4)</a:t>
            </a:r>
          </a:p>
          <a:p>
            <a:pPr marL="0" indent="0">
              <a:buNone/>
            </a:pPr>
            <a:r>
              <a:rPr lang="en-US" dirty="0"/>
              <a:t>	= (1/6) * (1/6) = 1/36 = 0.0278</a:t>
            </a:r>
          </a:p>
        </p:txBody>
      </p:sp>
      <p:sp>
        <p:nvSpPr>
          <p:cNvPr id="6" name="Slide Number Placeholder 5"/>
          <p:cNvSpPr>
            <a:spLocks noGrp="1"/>
          </p:cNvSpPr>
          <p:nvPr>
            <p:ph type="sldNum" sz="quarter" idx="12"/>
          </p:nvPr>
        </p:nvSpPr>
        <p:spPr/>
        <p:txBody>
          <a:bodyPr/>
          <a:lstStyle/>
          <a:p>
            <a:fld id="{C354AA53-3646-43ED-AC62-CEEAA715FB64}" type="slidenum">
              <a:rPr lang="en-US" smtClean="0"/>
              <a:t>9</a:t>
            </a:fld>
            <a:endParaRPr lang="en-US"/>
          </a:p>
        </p:txBody>
      </p:sp>
      <p:pic>
        <p:nvPicPr>
          <p:cNvPr id="4" name="Picture 4" descr="https://s14-eu5.ixquick.com/cgi-bin/serveimage?url=https%3A%2F%2Fimgs-steps-dragoart-386112.c.cdn77.org%2Fhow-to-draw-dice-step-4_1_000000021275_5.jpg&amp;sp=b316fa2e6dca881d22c33b2bad6bcf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77" y="94804"/>
            <a:ext cx="3239254" cy="21250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3155323" y="2949262"/>
                <a:ext cx="461063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P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i="1">
                            <a:latin typeface="Cambria Math" panose="02040503050406030204" pitchFamily="18" charset="0"/>
                          </a:rPr>
                          <m:t>𝐸</m:t>
                        </m:r>
                      </m:e>
                      <m:sub>
                        <m:r>
                          <a:rPr lang="en-US" sz="2400" i="1">
                            <a:latin typeface="Cambria Math" panose="02040503050406030204" pitchFamily="18" charset="0"/>
                          </a:rPr>
                          <m:t>𝐴</m:t>
                        </m:r>
                      </m:sub>
                    </m:sSub>
                    <m:r>
                      <a:rPr lang="en-US" sz="2400" b="0" i="1" smtClean="0">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𝐵</m:t>
                        </m:r>
                      </m:sub>
                    </m:sSub>
                  </m:oMath>
                </a14:m>
                <a:r>
                  <a:rPr lang="en-US" sz="2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3155323" y="2949262"/>
                <a:ext cx="4610638" cy="461665"/>
              </a:xfrm>
              <a:prstGeom prst="rect">
                <a:avLst/>
              </a:prstGeom>
              <a:blipFill rotWithShape="0">
                <a:blip r:embed="rId3"/>
                <a:stretch>
                  <a:fillRect l="-1979" t="-8974" b="-26923"/>
                </a:stretch>
              </a:blipFill>
            </p:spPr>
            <p:txBody>
              <a:bodyPr/>
              <a:lstStyle/>
              <a:p>
                <a:r>
                  <a:rPr lang="en-US">
                    <a:noFill/>
                  </a:rPr>
                  <a:t> </a:t>
                </a:r>
              </a:p>
            </p:txBody>
          </p:sp>
        </mc:Fallback>
      </mc:AlternateContent>
    </p:spTree>
    <p:extLst>
      <p:ext uri="{BB962C8B-B14F-4D97-AF65-F5344CB8AC3E}">
        <p14:creationId xmlns:p14="http://schemas.microsoft.com/office/powerpoint/2010/main" val="317555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96929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96929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96929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96929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rgbClr val="96929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2926</Words>
  <Application>Microsoft Office PowerPoint</Application>
  <PresentationFormat>Widescreen</PresentationFormat>
  <Paragraphs>455</Paragraphs>
  <Slides>50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Wingdings</vt:lpstr>
      <vt:lpstr>Office Theme</vt:lpstr>
      <vt:lpstr>Refresher Mathematics and Statistics in Python</vt:lpstr>
      <vt:lpstr>Learning Goals Today</vt:lpstr>
      <vt:lpstr>Relation With Business? </vt:lpstr>
      <vt:lpstr>Probability Rules &amp; Conventions</vt:lpstr>
      <vt:lpstr>Probability Notation</vt:lpstr>
      <vt:lpstr>Basic Formulas</vt:lpstr>
      <vt:lpstr>Example</vt:lpstr>
      <vt:lpstr>Multiplication &amp; Addition Rules</vt:lpstr>
      <vt:lpstr>Multiplication Rule</vt:lpstr>
      <vt:lpstr>Addition Rule</vt:lpstr>
      <vt:lpstr>Addition Rule </vt:lpstr>
      <vt:lpstr>Addition Rule</vt:lpstr>
      <vt:lpstr>Addition Rule</vt:lpstr>
      <vt:lpstr>Exercise 1</vt:lpstr>
      <vt:lpstr>Exercise 1 solution</vt:lpstr>
      <vt:lpstr>Conditional Probability</vt:lpstr>
      <vt:lpstr>PowerPoint Presentation</vt:lpstr>
      <vt:lpstr>Conditional probability</vt:lpstr>
      <vt:lpstr>Conditional probability Example</vt:lpstr>
      <vt:lpstr>Conditional probability Example Answer</vt:lpstr>
      <vt:lpstr>Bayes Theorem</vt:lpstr>
      <vt:lpstr>Bayes Theorem</vt:lpstr>
      <vt:lpstr>Example: Farmers and Librarians</vt:lpstr>
      <vt:lpstr>Farmers and Librarians</vt:lpstr>
      <vt:lpstr>Farmers and Librarians</vt:lpstr>
      <vt:lpstr>Farmers and Librarians</vt:lpstr>
      <vt:lpstr>Farmers and Librarians</vt:lpstr>
      <vt:lpstr>Farmers and Librarians</vt:lpstr>
      <vt:lpstr>Exercise</vt:lpstr>
      <vt:lpstr>Exercise Solution</vt:lpstr>
      <vt:lpstr>Probability Distributions</vt:lpstr>
      <vt:lpstr>Probability Distributions </vt:lpstr>
      <vt:lpstr>Probability Distribution Example</vt:lpstr>
      <vt:lpstr>Random Variables</vt:lpstr>
      <vt:lpstr>Binomial Distributions</vt:lpstr>
      <vt:lpstr>Binomial Distribution</vt:lpstr>
      <vt:lpstr>Binomial Distributions</vt:lpstr>
      <vt:lpstr>Binomial Distributions</vt:lpstr>
      <vt:lpstr>Binomial Distributions</vt:lpstr>
      <vt:lpstr>Binomial Distributions</vt:lpstr>
      <vt:lpstr>Example</vt:lpstr>
      <vt:lpstr>PQRS: Binomial n = 4 p = 0.8</vt:lpstr>
      <vt:lpstr>Beta Distributions</vt:lpstr>
      <vt:lpstr>Beta Distribution</vt:lpstr>
      <vt:lpstr>Beta Distribution</vt:lpstr>
      <vt:lpstr>PowerPoint Presentation</vt:lpstr>
      <vt:lpstr>Beta Distribution</vt:lpstr>
      <vt:lpstr>Exercise</vt:lpstr>
      <vt:lpstr>Answers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Refresher Mathematics and Statistics in Python</dc:title>
  <dc:creator>Tijmen Weber</dc:creator>
  <cp:lastModifiedBy>Tijmen Weber</cp:lastModifiedBy>
  <cp:revision>1</cp:revision>
  <dcterms:created xsi:type="dcterms:W3CDTF">2023-05-19T10:14:48Z</dcterms:created>
  <dcterms:modified xsi:type="dcterms:W3CDTF">2023-05-22T13:28:04Z</dcterms:modified>
</cp:coreProperties>
</file>