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333" r:id="rId4"/>
    <p:sldId id="334" r:id="rId5"/>
    <p:sldId id="336" r:id="rId6"/>
    <p:sldId id="337" r:id="rId7"/>
    <p:sldId id="338" r:id="rId8"/>
    <p:sldId id="259" r:id="rId9"/>
    <p:sldId id="260" r:id="rId10"/>
    <p:sldId id="261" r:id="rId11"/>
    <p:sldId id="262" r:id="rId12"/>
    <p:sldId id="302" r:id="rId13"/>
    <p:sldId id="266" r:id="rId14"/>
    <p:sldId id="303" r:id="rId15"/>
    <p:sldId id="269" r:id="rId16"/>
    <p:sldId id="270" r:id="rId17"/>
    <p:sldId id="271" r:id="rId18"/>
    <p:sldId id="274" r:id="rId19"/>
    <p:sldId id="290" r:id="rId20"/>
    <p:sldId id="291" r:id="rId21"/>
    <p:sldId id="283" r:id="rId22"/>
    <p:sldId id="284" r:id="rId23"/>
    <p:sldId id="285" r:id="rId24"/>
    <p:sldId id="286" r:id="rId25"/>
    <p:sldId id="339" r:id="rId26"/>
    <p:sldId id="308" r:id="rId27"/>
    <p:sldId id="340" r:id="rId28"/>
    <p:sldId id="341" r:id="rId29"/>
    <p:sldId id="342" r:id="rId30"/>
    <p:sldId id="310" r:id="rId31"/>
    <p:sldId id="311"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4" r:id="rId53"/>
    <p:sldId id="363" r:id="rId54"/>
    <p:sldId id="365" r:id="rId55"/>
    <p:sldId id="366" r:id="rId56"/>
    <p:sldId id="36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2A8C5-32FA-46C2-9FC3-68E0081787E1}" v="2232" dt="2023-05-24T15:11:17.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jmen Weber" userId="58c5628d-91bd-4784-9904-c566fd82da19" providerId="ADAL" clId="{8C22A8C5-32FA-46C2-9FC3-68E0081787E1}"/>
    <pc:docChg chg="undo custSel addSld delSld modSld">
      <pc:chgData name="Tijmen Weber" userId="58c5628d-91bd-4784-9904-c566fd82da19" providerId="ADAL" clId="{8C22A8C5-32FA-46C2-9FC3-68E0081787E1}" dt="2023-05-24T15:11:17.453" v="10822"/>
      <pc:docMkLst>
        <pc:docMk/>
      </pc:docMkLst>
      <pc:sldChg chg="modSp mod">
        <pc:chgData name="Tijmen Weber" userId="58c5628d-91bd-4784-9904-c566fd82da19" providerId="ADAL" clId="{8C22A8C5-32FA-46C2-9FC3-68E0081787E1}" dt="2023-05-24T09:45:22.192" v="6" actId="20577"/>
        <pc:sldMkLst>
          <pc:docMk/>
          <pc:sldMk cId="2215284222" sldId="256"/>
        </pc:sldMkLst>
        <pc:spChg chg="mod">
          <ac:chgData name="Tijmen Weber" userId="58c5628d-91bd-4784-9904-c566fd82da19" providerId="ADAL" clId="{8C22A8C5-32FA-46C2-9FC3-68E0081787E1}" dt="2023-05-24T09:45:22.192" v="6" actId="20577"/>
          <ac:spMkLst>
            <pc:docMk/>
            <pc:sldMk cId="2215284222" sldId="256"/>
            <ac:spMk id="3" creationId="{3676AFE1-EF73-F1B6-B8CB-7111C836F1F8}"/>
          </ac:spMkLst>
        </pc:spChg>
      </pc:sldChg>
      <pc:sldChg chg="modSp modAnim">
        <pc:chgData name="Tijmen Weber" userId="58c5628d-91bd-4784-9904-c566fd82da19" providerId="ADAL" clId="{8C22A8C5-32FA-46C2-9FC3-68E0081787E1}" dt="2023-05-24T09:45:59.729" v="133" actId="20577"/>
        <pc:sldMkLst>
          <pc:docMk/>
          <pc:sldMk cId="877558177" sldId="258"/>
        </pc:sldMkLst>
        <pc:spChg chg="mod">
          <ac:chgData name="Tijmen Weber" userId="58c5628d-91bd-4784-9904-c566fd82da19" providerId="ADAL" clId="{8C22A8C5-32FA-46C2-9FC3-68E0081787E1}" dt="2023-05-24T09:45:59.729" v="133" actId="20577"/>
          <ac:spMkLst>
            <pc:docMk/>
            <pc:sldMk cId="877558177" sldId="258"/>
            <ac:spMk id="3" creationId="{00000000-0000-0000-0000-000000000000}"/>
          </ac:spMkLst>
        </pc:spChg>
      </pc:sldChg>
      <pc:sldChg chg="add">
        <pc:chgData name="Tijmen Weber" userId="58c5628d-91bd-4784-9904-c566fd82da19" providerId="ADAL" clId="{8C22A8C5-32FA-46C2-9FC3-68E0081787E1}" dt="2023-05-24T09:59:48.692" v="393"/>
        <pc:sldMkLst>
          <pc:docMk/>
          <pc:sldMk cId="4270525488" sldId="259"/>
        </pc:sldMkLst>
      </pc:sldChg>
      <pc:sldChg chg="del">
        <pc:chgData name="Tijmen Weber" userId="58c5628d-91bd-4784-9904-c566fd82da19" providerId="ADAL" clId="{8C22A8C5-32FA-46C2-9FC3-68E0081787E1}" dt="2023-05-24T09:52:27.504" v="134" actId="47"/>
        <pc:sldMkLst>
          <pc:docMk/>
          <pc:sldMk cId="373506223" sldId="260"/>
        </pc:sldMkLst>
      </pc:sldChg>
      <pc:sldChg chg="add">
        <pc:chgData name="Tijmen Weber" userId="58c5628d-91bd-4784-9904-c566fd82da19" providerId="ADAL" clId="{8C22A8C5-32FA-46C2-9FC3-68E0081787E1}" dt="2023-05-24T09:59:48.692" v="393"/>
        <pc:sldMkLst>
          <pc:docMk/>
          <pc:sldMk cId="3041923955" sldId="260"/>
        </pc:sldMkLst>
      </pc:sldChg>
      <pc:sldChg chg="add">
        <pc:chgData name="Tijmen Weber" userId="58c5628d-91bd-4784-9904-c566fd82da19" providerId="ADAL" clId="{8C22A8C5-32FA-46C2-9FC3-68E0081787E1}" dt="2023-05-24T09:59:48.692" v="393"/>
        <pc:sldMkLst>
          <pc:docMk/>
          <pc:sldMk cId="19387050" sldId="261"/>
        </pc:sldMkLst>
      </pc:sldChg>
      <pc:sldChg chg="del">
        <pc:chgData name="Tijmen Weber" userId="58c5628d-91bd-4784-9904-c566fd82da19" providerId="ADAL" clId="{8C22A8C5-32FA-46C2-9FC3-68E0081787E1}" dt="2023-05-24T09:52:27.504" v="134" actId="47"/>
        <pc:sldMkLst>
          <pc:docMk/>
          <pc:sldMk cId="2854836376" sldId="261"/>
        </pc:sldMkLst>
      </pc:sldChg>
      <pc:sldChg chg="add">
        <pc:chgData name="Tijmen Weber" userId="58c5628d-91bd-4784-9904-c566fd82da19" providerId="ADAL" clId="{8C22A8C5-32FA-46C2-9FC3-68E0081787E1}" dt="2023-05-24T09:59:48.692" v="393"/>
        <pc:sldMkLst>
          <pc:docMk/>
          <pc:sldMk cId="3189356091" sldId="262"/>
        </pc:sldMkLst>
      </pc:sldChg>
      <pc:sldChg chg="del">
        <pc:chgData name="Tijmen Weber" userId="58c5628d-91bd-4784-9904-c566fd82da19" providerId="ADAL" clId="{8C22A8C5-32FA-46C2-9FC3-68E0081787E1}" dt="2023-05-24T09:52:27.504" v="134" actId="47"/>
        <pc:sldMkLst>
          <pc:docMk/>
          <pc:sldMk cId="3062413855" sldId="263"/>
        </pc:sldMkLst>
      </pc:sldChg>
      <pc:sldChg chg="del">
        <pc:chgData name="Tijmen Weber" userId="58c5628d-91bd-4784-9904-c566fd82da19" providerId="ADAL" clId="{8C22A8C5-32FA-46C2-9FC3-68E0081787E1}" dt="2023-05-24T09:52:27.504" v="134" actId="47"/>
        <pc:sldMkLst>
          <pc:docMk/>
          <pc:sldMk cId="3016140825" sldId="264"/>
        </pc:sldMkLst>
      </pc:sldChg>
      <pc:sldChg chg="del">
        <pc:chgData name="Tijmen Weber" userId="58c5628d-91bd-4784-9904-c566fd82da19" providerId="ADAL" clId="{8C22A8C5-32FA-46C2-9FC3-68E0081787E1}" dt="2023-05-24T09:52:27.504" v="134" actId="47"/>
        <pc:sldMkLst>
          <pc:docMk/>
          <pc:sldMk cId="30005131" sldId="265"/>
        </pc:sldMkLst>
      </pc:sldChg>
      <pc:sldChg chg="add">
        <pc:chgData name="Tijmen Weber" userId="58c5628d-91bd-4784-9904-c566fd82da19" providerId="ADAL" clId="{8C22A8C5-32FA-46C2-9FC3-68E0081787E1}" dt="2023-05-24T10:03:12.539" v="394"/>
        <pc:sldMkLst>
          <pc:docMk/>
          <pc:sldMk cId="1249344271" sldId="266"/>
        </pc:sldMkLst>
      </pc:sldChg>
      <pc:sldChg chg="del">
        <pc:chgData name="Tijmen Weber" userId="58c5628d-91bd-4784-9904-c566fd82da19" providerId="ADAL" clId="{8C22A8C5-32FA-46C2-9FC3-68E0081787E1}" dt="2023-05-24T09:52:27.504" v="134" actId="47"/>
        <pc:sldMkLst>
          <pc:docMk/>
          <pc:sldMk cId="1876091565" sldId="266"/>
        </pc:sldMkLst>
      </pc:sldChg>
      <pc:sldChg chg="add">
        <pc:chgData name="Tijmen Weber" userId="58c5628d-91bd-4784-9904-c566fd82da19" providerId="ADAL" clId="{8C22A8C5-32FA-46C2-9FC3-68E0081787E1}" dt="2023-05-24T10:03:12.539" v="394"/>
        <pc:sldMkLst>
          <pc:docMk/>
          <pc:sldMk cId="1924783508" sldId="269"/>
        </pc:sldMkLst>
      </pc:sldChg>
      <pc:sldChg chg="del">
        <pc:chgData name="Tijmen Weber" userId="58c5628d-91bd-4784-9904-c566fd82da19" providerId="ADAL" clId="{8C22A8C5-32FA-46C2-9FC3-68E0081787E1}" dt="2023-05-24T09:52:27.504" v="134" actId="47"/>
        <pc:sldMkLst>
          <pc:docMk/>
          <pc:sldMk cId="2974901294" sldId="270"/>
        </pc:sldMkLst>
      </pc:sldChg>
      <pc:sldChg chg="add">
        <pc:chgData name="Tijmen Weber" userId="58c5628d-91bd-4784-9904-c566fd82da19" providerId="ADAL" clId="{8C22A8C5-32FA-46C2-9FC3-68E0081787E1}" dt="2023-05-24T10:03:12.539" v="394"/>
        <pc:sldMkLst>
          <pc:docMk/>
          <pc:sldMk cId="3130202406" sldId="270"/>
        </pc:sldMkLst>
      </pc:sldChg>
      <pc:sldChg chg="del">
        <pc:chgData name="Tijmen Weber" userId="58c5628d-91bd-4784-9904-c566fd82da19" providerId="ADAL" clId="{8C22A8C5-32FA-46C2-9FC3-68E0081787E1}" dt="2023-05-24T09:52:27.504" v="134" actId="47"/>
        <pc:sldMkLst>
          <pc:docMk/>
          <pc:sldMk cId="1282123727" sldId="271"/>
        </pc:sldMkLst>
      </pc:sldChg>
      <pc:sldChg chg="add">
        <pc:chgData name="Tijmen Weber" userId="58c5628d-91bd-4784-9904-c566fd82da19" providerId="ADAL" clId="{8C22A8C5-32FA-46C2-9FC3-68E0081787E1}" dt="2023-05-24T10:03:12.539" v="394"/>
        <pc:sldMkLst>
          <pc:docMk/>
          <pc:sldMk cId="1714187559" sldId="271"/>
        </pc:sldMkLst>
      </pc:sldChg>
      <pc:sldChg chg="del">
        <pc:chgData name="Tijmen Weber" userId="58c5628d-91bd-4784-9904-c566fd82da19" providerId="ADAL" clId="{8C22A8C5-32FA-46C2-9FC3-68E0081787E1}" dt="2023-05-24T09:52:27.504" v="134" actId="47"/>
        <pc:sldMkLst>
          <pc:docMk/>
          <pc:sldMk cId="891470537" sldId="272"/>
        </pc:sldMkLst>
      </pc:sldChg>
      <pc:sldChg chg="del">
        <pc:chgData name="Tijmen Weber" userId="58c5628d-91bd-4784-9904-c566fd82da19" providerId="ADAL" clId="{8C22A8C5-32FA-46C2-9FC3-68E0081787E1}" dt="2023-05-24T09:52:27.504" v="134" actId="47"/>
        <pc:sldMkLst>
          <pc:docMk/>
          <pc:sldMk cId="2527782655" sldId="273"/>
        </pc:sldMkLst>
      </pc:sldChg>
      <pc:sldChg chg="del">
        <pc:chgData name="Tijmen Weber" userId="58c5628d-91bd-4784-9904-c566fd82da19" providerId="ADAL" clId="{8C22A8C5-32FA-46C2-9FC3-68E0081787E1}" dt="2023-05-24T09:52:27.504" v="134" actId="47"/>
        <pc:sldMkLst>
          <pc:docMk/>
          <pc:sldMk cId="1506411494" sldId="274"/>
        </pc:sldMkLst>
      </pc:sldChg>
      <pc:sldChg chg="add">
        <pc:chgData name="Tijmen Weber" userId="58c5628d-91bd-4784-9904-c566fd82da19" providerId="ADAL" clId="{8C22A8C5-32FA-46C2-9FC3-68E0081787E1}" dt="2023-05-24T10:03:12.539" v="394"/>
        <pc:sldMkLst>
          <pc:docMk/>
          <pc:sldMk cId="1654679588" sldId="274"/>
        </pc:sldMkLst>
      </pc:sldChg>
      <pc:sldChg chg="del">
        <pc:chgData name="Tijmen Weber" userId="58c5628d-91bd-4784-9904-c566fd82da19" providerId="ADAL" clId="{8C22A8C5-32FA-46C2-9FC3-68E0081787E1}" dt="2023-05-24T09:52:27.504" v="134" actId="47"/>
        <pc:sldMkLst>
          <pc:docMk/>
          <pc:sldMk cId="946986016" sldId="275"/>
        </pc:sldMkLst>
      </pc:sldChg>
      <pc:sldChg chg="del">
        <pc:chgData name="Tijmen Weber" userId="58c5628d-91bd-4784-9904-c566fd82da19" providerId="ADAL" clId="{8C22A8C5-32FA-46C2-9FC3-68E0081787E1}" dt="2023-05-24T09:52:27.504" v="134" actId="47"/>
        <pc:sldMkLst>
          <pc:docMk/>
          <pc:sldMk cId="3756326005" sldId="276"/>
        </pc:sldMkLst>
      </pc:sldChg>
      <pc:sldChg chg="modSp add mod modAnim">
        <pc:chgData name="Tijmen Weber" userId="58c5628d-91bd-4784-9904-c566fd82da19" providerId="ADAL" clId="{8C22A8C5-32FA-46C2-9FC3-68E0081787E1}" dt="2023-05-24T10:09:20.956" v="471" actId="27636"/>
        <pc:sldMkLst>
          <pc:docMk/>
          <pc:sldMk cId="1107508593" sldId="283"/>
        </pc:sldMkLst>
        <pc:spChg chg="mod">
          <ac:chgData name="Tijmen Weber" userId="58c5628d-91bd-4784-9904-c566fd82da19" providerId="ADAL" clId="{8C22A8C5-32FA-46C2-9FC3-68E0081787E1}" dt="2023-05-24T10:09:20.956" v="471" actId="27636"/>
          <ac:spMkLst>
            <pc:docMk/>
            <pc:sldMk cId="1107508593" sldId="283"/>
            <ac:spMk id="3" creationId="{00000000-0000-0000-0000-000000000000}"/>
          </ac:spMkLst>
        </pc:spChg>
        <pc:picChg chg="mod">
          <ac:chgData name="Tijmen Weber" userId="58c5628d-91bd-4784-9904-c566fd82da19" providerId="ADAL" clId="{8C22A8C5-32FA-46C2-9FC3-68E0081787E1}" dt="2023-05-24T10:09:16.185" v="469" actId="1076"/>
          <ac:picMkLst>
            <pc:docMk/>
            <pc:sldMk cId="1107508593" sldId="283"/>
            <ac:picMk id="4" creationId="{00000000-0000-0000-0000-000000000000}"/>
          </ac:picMkLst>
        </pc:picChg>
      </pc:sldChg>
      <pc:sldChg chg="add">
        <pc:chgData name="Tijmen Weber" userId="58c5628d-91bd-4784-9904-c566fd82da19" providerId="ADAL" clId="{8C22A8C5-32FA-46C2-9FC3-68E0081787E1}" dt="2023-05-24T10:04:52.993" v="395"/>
        <pc:sldMkLst>
          <pc:docMk/>
          <pc:sldMk cId="243594406" sldId="284"/>
        </pc:sldMkLst>
      </pc:sldChg>
      <pc:sldChg chg="add">
        <pc:chgData name="Tijmen Weber" userId="58c5628d-91bd-4784-9904-c566fd82da19" providerId="ADAL" clId="{8C22A8C5-32FA-46C2-9FC3-68E0081787E1}" dt="2023-05-24T10:04:52.993" v="395"/>
        <pc:sldMkLst>
          <pc:docMk/>
          <pc:sldMk cId="2089059035" sldId="285"/>
        </pc:sldMkLst>
      </pc:sldChg>
      <pc:sldChg chg="modSp add">
        <pc:chgData name="Tijmen Weber" userId="58c5628d-91bd-4784-9904-c566fd82da19" providerId="ADAL" clId="{8C22A8C5-32FA-46C2-9FC3-68E0081787E1}" dt="2023-05-24T10:08:37.685" v="397" actId="20577"/>
        <pc:sldMkLst>
          <pc:docMk/>
          <pc:sldMk cId="2468027233" sldId="286"/>
        </pc:sldMkLst>
        <pc:spChg chg="mod">
          <ac:chgData name="Tijmen Weber" userId="58c5628d-91bd-4784-9904-c566fd82da19" providerId="ADAL" clId="{8C22A8C5-32FA-46C2-9FC3-68E0081787E1}" dt="2023-05-24T10:08:37.685" v="397" actId="20577"/>
          <ac:spMkLst>
            <pc:docMk/>
            <pc:sldMk cId="2468027233" sldId="286"/>
            <ac:spMk id="3" creationId="{00000000-0000-0000-0000-000000000000}"/>
          </ac:spMkLst>
        </pc:spChg>
      </pc:sldChg>
      <pc:sldChg chg="add">
        <pc:chgData name="Tijmen Weber" userId="58c5628d-91bd-4784-9904-c566fd82da19" providerId="ADAL" clId="{8C22A8C5-32FA-46C2-9FC3-68E0081787E1}" dt="2023-05-24T10:03:12.539" v="394"/>
        <pc:sldMkLst>
          <pc:docMk/>
          <pc:sldMk cId="3554927757" sldId="290"/>
        </pc:sldMkLst>
      </pc:sldChg>
      <pc:sldChg chg="add">
        <pc:chgData name="Tijmen Weber" userId="58c5628d-91bd-4784-9904-c566fd82da19" providerId="ADAL" clId="{8C22A8C5-32FA-46C2-9FC3-68E0081787E1}" dt="2023-05-24T10:03:12.539" v="394"/>
        <pc:sldMkLst>
          <pc:docMk/>
          <pc:sldMk cId="3339993519" sldId="291"/>
        </pc:sldMkLst>
      </pc:sldChg>
      <pc:sldChg chg="del">
        <pc:chgData name="Tijmen Weber" userId="58c5628d-91bd-4784-9904-c566fd82da19" providerId="ADAL" clId="{8C22A8C5-32FA-46C2-9FC3-68E0081787E1}" dt="2023-05-24T09:52:27.504" v="134" actId="47"/>
        <pc:sldMkLst>
          <pc:docMk/>
          <pc:sldMk cId="1583268291" sldId="302"/>
        </pc:sldMkLst>
      </pc:sldChg>
      <pc:sldChg chg="add">
        <pc:chgData name="Tijmen Weber" userId="58c5628d-91bd-4784-9904-c566fd82da19" providerId="ADAL" clId="{8C22A8C5-32FA-46C2-9FC3-68E0081787E1}" dt="2023-05-24T10:03:12.539" v="394"/>
        <pc:sldMkLst>
          <pc:docMk/>
          <pc:sldMk cId="3867607470" sldId="302"/>
        </pc:sldMkLst>
      </pc:sldChg>
      <pc:sldChg chg="add">
        <pc:chgData name="Tijmen Weber" userId="58c5628d-91bd-4784-9904-c566fd82da19" providerId="ADAL" clId="{8C22A8C5-32FA-46C2-9FC3-68E0081787E1}" dt="2023-05-24T10:03:12.539" v="394"/>
        <pc:sldMkLst>
          <pc:docMk/>
          <pc:sldMk cId="1278572021" sldId="303"/>
        </pc:sldMkLst>
      </pc:sldChg>
      <pc:sldChg chg="del">
        <pc:chgData name="Tijmen Weber" userId="58c5628d-91bd-4784-9904-c566fd82da19" providerId="ADAL" clId="{8C22A8C5-32FA-46C2-9FC3-68E0081787E1}" dt="2023-05-24T09:52:27.504" v="134" actId="47"/>
        <pc:sldMkLst>
          <pc:docMk/>
          <pc:sldMk cId="2712273193" sldId="303"/>
        </pc:sldMkLst>
      </pc:sldChg>
      <pc:sldChg chg="del">
        <pc:chgData name="Tijmen Weber" userId="58c5628d-91bd-4784-9904-c566fd82da19" providerId="ADAL" clId="{8C22A8C5-32FA-46C2-9FC3-68E0081787E1}" dt="2023-05-24T09:52:27.504" v="134" actId="47"/>
        <pc:sldMkLst>
          <pc:docMk/>
          <pc:sldMk cId="1177476259" sldId="305"/>
        </pc:sldMkLst>
      </pc:sldChg>
      <pc:sldChg chg="del">
        <pc:chgData name="Tijmen Weber" userId="58c5628d-91bd-4784-9904-c566fd82da19" providerId="ADAL" clId="{8C22A8C5-32FA-46C2-9FC3-68E0081787E1}" dt="2023-05-24T09:52:27.504" v="134" actId="47"/>
        <pc:sldMkLst>
          <pc:docMk/>
          <pc:sldMk cId="3668651525" sldId="306"/>
        </pc:sldMkLst>
      </pc:sldChg>
      <pc:sldChg chg="del">
        <pc:chgData name="Tijmen Weber" userId="58c5628d-91bd-4784-9904-c566fd82da19" providerId="ADAL" clId="{8C22A8C5-32FA-46C2-9FC3-68E0081787E1}" dt="2023-05-24T09:52:27.504" v="134" actId="47"/>
        <pc:sldMkLst>
          <pc:docMk/>
          <pc:sldMk cId="262187188" sldId="307"/>
        </pc:sldMkLst>
      </pc:sldChg>
      <pc:sldChg chg="addSp delSp modSp add mod">
        <pc:chgData name="Tijmen Weber" userId="58c5628d-91bd-4784-9904-c566fd82da19" providerId="ADAL" clId="{8C22A8C5-32FA-46C2-9FC3-68E0081787E1}" dt="2023-05-24T10:18:53.872" v="1208" actId="22"/>
        <pc:sldMkLst>
          <pc:docMk/>
          <pc:sldMk cId="251685562" sldId="308"/>
        </pc:sldMkLst>
        <pc:spChg chg="mod">
          <ac:chgData name="Tijmen Weber" userId="58c5628d-91bd-4784-9904-c566fd82da19" providerId="ADAL" clId="{8C22A8C5-32FA-46C2-9FC3-68E0081787E1}" dt="2023-05-24T10:18:50.420" v="1206"/>
          <ac:spMkLst>
            <pc:docMk/>
            <pc:sldMk cId="251685562" sldId="308"/>
            <ac:spMk id="3" creationId="{68ED8C8C-F8E5-EABA-4A7B-AC4967FB3789}"/>
          </ac:spMkLst>
        </pc:spChg>
        <pc:spChg chg="add del">
          <ac:chgData name="Tijmen Weber" userId="58c5628d-91bd-4784-9904-c566fd82da19" providerId="ADAL" clId="{8C22A8C5-32FA-46C2-9FC3-68E0081787E1}" dt="2023-05-24T10:18:53.872" v="1208" actId="22"/>
          <ac:spMkLst>
            <pc:docMk/>
            <pc:sldMk cId="251685562" sldId="308"/>
            <ac:spMk id="5" creationId="{54D2ED4C-F6C7-CE7F-22D7-7EBC1F9633AF}"/>
          </ac:spMkLst>
        </pc:spChg>
      </pc:sldChg>
      <pc:sldChg chg="del">
        <pc:chgData name="Tijmen Weber" userId="58c5628d-91bd-4784-9904-c566fd82da19" providerId="ADAL" clId="{8C22A8C5-32FA-46C2-9FC3-68E0081787E1}" dt="2023-05-24T09:52:27.504" v="134" actId="47"/>
        <pc:sldMkLst>
          <pc:docMk/>
          <pc:sldMk cId="2769574309" sldId="308"/>
        </pc:sldMkLst>
      </pc:sldChg>
      <pc:sldChg chg="del">
        <pc:chgData name="Tijmen Weber" userId="58c5628d-91bd-4784-9904-c566fd82da19" providerId="ADAL" clId="{8C22A8C5-32FA-46C2-9FC3-68E0081787E1}" dt="2023-05-24T09:52:27.504" v="134" actId="47"/>
        <pc:sldMkLst>
          <pc:docMk/>
          <pc:sldMk cId="969615896" sldId="309"/>
        </pc:sldMkLst>
      </pc:sldChg>
      <pc:sldChg chg="del">
        <pc:chgData name="Tijmen Weber" userId="58c5628d-91bd-4784-9904-c566fd82da19" providerId="ADAL" clId="{8C22A8C5-32FA-46C2-9FC3-68E0081787E1}" dt="2023-05-24T09:52:27.504" v="134" actId="47"/>
        <pc:sldMkLst>
          <pc:docMk/>
          <pc:sldMk cId="501290932" sldId="310"/>
        </pc:sldMkLst>
      </pc:sldChg>
      <pc:sldChg chg="add">
        <pc:chgData name="Tijmen Weber" userId="58c5628d-91bd-4784-9904-c566fd82da19" providerId="ADAL" clId="{8C22A8C5-32FA-46C2-9FC3-68E0081787E1}" dt="2023-05-24T10:30:57.400" v="1562"/>
        <pc:sldMkLst>
          <pc:docMk/>
          <pc:sldMk cId="2498278493" sldId="310"/>
        </pc:sldMkLst>
      </pc:sldChg>
      <pc:sldChg chg="del">
        <pc:chgData name="Tijmen Weber" userId="58c5628d-91bd-4784-9904-c566fd82da19" providerId="ADAL" clId="{8C22A8C5-32FA-46C2-9FC3-68E0081787E1}" dt="2023-05-24T09:52:27.504" v="134" actId="47"/>
        <pc:sldMkLst>
          <pc:docMk/>
          <pc:sldMk cId="1272019388" sldId="311"/>
        </pc:sldMkLst>
      </pc:sldChg>
      <pc:sldChg chg="modSp add modAnim">
        <pc:chgData name="Tijmen Weber" userId="58c5628d-91bd-4784-9904-c566fd82da19" providerId="ADAL" clId="{8C22A8C5-32FA-46C2-9FC3-68E0081787E1}" dt="2023-05-24T10:33:45.389" v="1821" actId="6549"/>
        <pc:sldMkLst>
          <pc:docMk/>
          <pc:sldMk cId="2543893844" sldId="311"/>
        </pc:sldMkLst>
        <pc:spChg chg="mod">
          <ac:chgData name="Tijmen Weber" userId="58c5628d-91bd-4784-9904-c566fd82da19" providerId="ADAL" clId="{8C22A8C5-32FA-46C2-9FC3-68E0081787E1}" dt="2023-05-24T10:33:45.389" v="1821" actId="6549"/>
          <ac:spMkLst>
            <pc:docMk/>
            <pc:sldMk cId="2543893844" sldId="311"/>
            <ac:spMk id="3" creationId="{00000000-0000-0000-0000-000000000000}"/>
          </ac:spMkLst>
        </pc:spChg>
      </pc:sldChg>
      <pc:sldChg chg="del">
        <pc:chgData name="Tijmen Weber" userId="58c5628d-91bd-4784-9904-c566fd82da19" providerId="ADAL" clId="{8C22A8C5-32FA-46C2-9FC3-68E0081787E1}" dt="2023-05-24T09:52:27.504" v="134" actId="47"/>
        <pc:sldMkLst>
          <pc:docMk/>
          <pc:sldMk cId="2746028337" sldId="312"/>
        </pc:sldMkLst>
      </pc:sldChg>
      <pc:sldChg chg="del">
        <pc:chgData name="Tijmen Weber" userId="58c5628d-91bd-4784-9904-c566fd82da19" providerId="ADAL" clId="{8C22A8C5-32FA-46C2-9FC3-68E0081787E1}" dt="2023-05-24T09:52:27.504" v="134" actId="47"/>
        <pc:sldMkLst>
          <pc:docMk/>
          <pc:sldMk cId="2837569915" sldId="313"/>
        </pc:sldMkLst>
      </pc:sldChg>
      <pc:sldChg chg="del">
        <pc:chgData name="Tijmen Weber" userId="58c5628d-91bd-4784-9904-c566fd82da19" providerId="ADAL" clId="{8C22A8C5-32FA-46C2-9FC3-68E0081787E1}" dt="2023-05-24T09:52:27.504" v="134" actId="47"/>
        <pc:sldMkLst>
          <pc:docMk/>
          <pc:sldMk cId="1209573442" sldId="314"/>
        </pc:sldMkLst>
      </pc:sldChg>
      <pc:sldChg chg="del">
        <pc:chgData name="Tijmen Weber" userId="58c5628d-91bd-4784-9904-c566fd82da19" providerId="ADAL" clId="{8C22A8C5-32FA-46C2-9FC3-68E0081787E1}" dt="2023-05-24T09:52:27.504" v="134" actId="47"/>
        <pc:sldMkLst>
          <pc:docMk/>
          <pc:sldMk cId="3988840456" sldId="315"/>
        </pc:sldMkLst>
      </pc:sldChg>
      <pc:sldChg chg="del">
        <pc:chgData name="Tijmen Weber" userId="58c5628d-91bd-4784-9904-c566fd82da19" providerId="ADAL" clId="{8C22A8C5-32FA-46C2-9FC3-68E0081787E1}" dt="2023-05-24T09:52:27.504" v="134" actId="47"/>
        <pc:sldMkLst>
          <pc:docMk/>
          <pc:sldMk cId="269887158" sldId="316"/>
        </pc:sldMkLst>
      </pc:sldChg>
      <pc:sldChg chg="del">
        <pc:chgData name="Tijmen Weber" userId="58c5628d-91bd-4784-9904-c566fd82da19" providerId="ADAL" clId="{8C22A8C5-32FA-46C2-9FC3-68E0081787E1}" dt="2023-05-24T09:52:27.504" v="134" actId="47"/>
        <pc:sldMkLst>
          <pc:docMk/>
          <pc:sldMk cId="914608718" sldId="317"/>
        </pc:sldMkLst>
      </pc:sldChg>
      <pc:sldChg chg="del">
        <pc:chgData name="Tijmen Weber" userId="58c5628d-91bd-4784-9904-c566fd82da19" providerId="ADAL" clId="{8C22A8C5-32FA-46C2-9FC3-68E0081787E1}" dt="2023-05-24T09:52:27.504" v="134" actId="47"/>
        <pc:sldMkLst>
          <pc:docMk/>
          <pc:sldMk cId="2561798079" sldId="318"/>
        </pc:sldMkLst>
      </pc:sldChg>
      <pc:sldChg chg="del">
        <pc:chgData name="Tijmen Weber" userId="58c5628d-91bd-4784-9904-c566fd82da19" providerId="ADAL" clId="{8C22A8C5-32FA-46C2-9FC3-68E0081787E1}" dt="2023-05-24T09:52:27.504" v="134" actId="47"/>
        <pc:sldMkLst>
          <pc:docMk/>
          <pc:sldMk cId="1018423982" sldId="319"/>
        </pc:sldMkLst>
      </pc:sldChg>
      <pc:sldChg chg="del">
        <pc:chgData name="Tijmen Weber" userId="58c5628d-91bd-4784-9904-c566fd82da19" providerId="ADAL" clId="{8C22A8C5-32FA-46C2-9FC3-68E0081787E1}" dt="2023-05-24T09:52:27.504" v="134" actId="47"/>
        <pc:sldMkLst>
          <pc:docMk/>
          <pc:sldMk cId="3346781898" sldId="320"/>
        </pc:sldMkLst>
      </pc:sldChg>
      <pc:sldChg chg="del">
        <pc:chgData name="Tijmen Weber" userId="58c5628d-91bd-4784-9904-c566fd82da19" providerId="ADAL" clId="{8C22A8C5-32FA-46C2-9FC3-68E0081787E1}" dt="2023-05-24T09:52:27.504" v="134" actId="47"/>
        <pc:sldMkLst>
          <pc:docMk/>
          <pc:sldMk cId="3530398442" sldId="321"/>
        </pc:sldMkLst>
      </pc:sldChg>
      <pc:sldChg chg="del">
        <pc:chgData name="Tijmen Weber" userId="58c5628d-91bd-4784-9904-c566fd82da19" providerId="ADAL" clId="{8C22A8C5-32FA-46C2-9FC3-68E0081787E1}" dt="2023-05-24T09:52:27.504" v="134" actId="47"/>
        <pc:sldMkLst>
          <pc:docMk/>
          <pc:sldMk cId="1044046166" sldId="322"/>
        </pc:sldMkLst>
      </pc:sldChg>
      <pc:sldChg chg="del">
        <pc:chgData name="Tijmen Weber" userId="58c5628d-91bd-4784-9904-c566fd82da19" providerId="ADAL" clId="{8C22A8C5-32FA-46C2-9FC3-68E0081787E1}" dt="2023-05-24T09:52:27.504" v="134" actId="47"/>
        <pc:sldMkLst>
          <pc:docMk/>
          <pc:sldMk cId="2244544534" sldId="323"/>
        </pc:sldMkLst>
      </pc:sldChg>
      <pc:sldChg chg="del">
        <pc:chgData name="Tijmen Weber" userId="58c5628d-91bd-4784-9904-c566fd82da19" providerId="ADAL" clId="{8C22A8C5-32FA-46C2-9FC3-68E0081787E1}" dt="2023-05-24T09:52:27.504" v="134" actId="47"/>
        <pc:sldMkLst>
          <pc:docMk/>
          <pc:sldMk cId="2786681478" sldId="324"/>
        </pc:sldMkLst>
      </pc:sldChg>
      <pc:sldChg chg="del">
        <pc:chgData name="Tijmen Weber" userId="58c5628d-91bd-4784-9904-c566fd82da19" providerId="ADAL" clId="{8C22A8C5-32FA-46C2-9FC3-68E0081787E1}" dt="2023-05-24T09:52:27.504" v="134" actId="47"/>
        <pc:sldMkLst>
          <pc:docMk/>
          <pc:sldMk cId="1519113673" sldId="325"/>
        </pc:sldMkLst>
      </pc:sldChg>
      <pc:sldChg chg="del">
        <pc:chgData name="Tijmen Weber" userId="58c5628d-91bd-4784-9904-c566fd82da19" providerId="ADAL" clId="{8C22A8C5-32FA-46C2-9FC3-68E0081787E1}" dt="2023-05-24T09:52:27.504" v="134" actId="47"/>
        <pc:sldMkLst>
          <pc:docMk/>
          <pc:sldMk cId="3882741849" sldId="326"/>
        </pc:sldMkLst>
      </pc:sldChg>
      <pc:sldChg chg="del">
        <pc:chgData name="Tijmen Weber" userId="58c5628d-91bd-4784-9904-c566fd82da19" providerId="ADAL" clId="{8C22A8C5-32FA-46C2-9FC3-68E0081787E1}" dt="2023-05-24T09:52:27.504" v="134" actId="47"/>
        <pc:sldMkLst>
          <pc:docMk/>
          <pc:sldMk cId="3322440395" sldId="327"/>
        </pc:sldMkLst>
      </pc:sldChg>
      <pc:sldChg chg="del">
        <pc:chgData name="Tijmen Weber" userId="58c5628d-91bd-4784-9904-c566fd82da19" providerId="ADAL" clId="{8C22A8C5-32FA-46C2-9FC3-68E0081787E1}" dt="2023-05-24T09:52:27.504" v="134" actId="47"/>
        <pc:sldMkLst>
          <pc:docMk/>
          <pc:sldMk cId="2260569863" sldId="328"/>
        </pc:sldMkLst>
      </pc:sldChg>
      <pc:sldChg chg="del">
        <pc:chgData name="Tijmen Weber" userId="58c5628d-91bd-4784-9904-c566fd82da19" providerId="ADAL" clId="{8C22A8C5-32FA-46C2-9FC3-68E0081787E1}" dt="2023-05-24T09:52:27.504" v="134" actId="47"/>
        <pc:sldMkLst>
          <pc:docMk/>
          <pc:sldMk cId="1713894243" sldId="329"/>
        </pc:sldMkLst>
      </pc:sldChg>
      <pc:sldChg chg="del">
        <pc:chgData name="Tijmen Weber" userId="58c5628d-91bd-4784-9904-c566fd82da19" providerId="ADAL" clId="{8C22A8C5-32FA-46C2-9FC3-68E0081787E1}" dt="2023-05-24T09:52:27.504" v="134" actId="47"/>
        <pc:sldMkLst>
          <pc:docMk/>
          <pc:sldMk cId="1649350125" sldId="330"/>
        </pc:sldMkLst>
      </pc:sldChg>
      <pc:sldChg chg="del">
        <pc:chgData name="Tijmen Weber" userId="58c5628d-91bd-4784-9904-c566fd82da19" providerId="ADAL" clId="{8C22A8C5-32FA-46C2-9FC3-68E0081787E1}" dt="2023-05-24T09:52:27.504" v="134" actId="47"/>
        <pc:sldMkLst>
          <pc:docMk/>
          <pc:sldMk cId="3953523991" sldId="331"/>
        </pc:sldMkLst>
      </pc:sldChg>
      <pc:sldChg chg="del">
        <pc:chgData name="Tijmen Weber" userId="58c5628d-91bd-4784-9904-c566fd82da19" providerId="ADAL" clId="{8C22A8C5-32FA-46C2-9FC3-68E0081787E1}" dt="2023-05-24T09:52:27.504" v="134" actId="47"/>
        <pc:sldMkLst>
          <pc:docMk/>
          <pc:sldMk cId="214657547" sldId="332"/>
        </pc:sldMkLst>
      </pc:sldChg>
      <pc:sldChg chg="del">
        <pc:chgData name="Tijmen Weber" userId="58c5628d-91bd-4784-9904-c566fd82da19" providerId="ADAL" clId="{8C22A8C5-32FA-46C2-9FC3-68E0081787E1}" dt="2023-05-24T09:52:27.504" v="134" actId="47"/>
        <pc:sldMkLst>
          <pc:docMk/>
          <pc:sldMk cId="894549119" sldId="333"/>
        </pc:sldMkLst>
      </pc:sldChg>
      <pc:sldChg chg="add modNotesTx">
        <pc:chgData name="Tijmen Weber" userId="58c5628d-91bd-4784-9904-c566fd82da19" providerId="ADAL" clId="{8C22A8C5-32FA-46C2-9FC3-68E0081787E1}" dt="2023-05-24T10:16:23.024" v="1081" actId="20577"/>
        <pc:sldMkLst>
          <pc:docMk/>
          <pc:sldMk cId="3396064966" sldId="333"/>
        </pc:sldMkLst>
      </pc:sldChg>
      <pc:sldChg chg="del">
        <pc:chgData name="Tijmen Weber" userId="58c5628d-91bd-4784-9904-c566fd82da19" providerId="ADAL" clId="{8C22A8C5-32FA-46C2-9FC3-68E0081787E1}" dt="2023-05-24T09:52:27.504" v="134" actId="47"/>
        <pc:sldMkLst>
          <pc:docMk/>
          <pc:sldMk cId="1155015124" sldId="334"/>
        </pc:sldMkLst>
      </pc:sldChg>
      <pc:sldChg chg="add">
        <pc:chgData name="Tijmen Weber" userId="58c5628d-91bd-4784-9904-c566fd82da19" providerId="ADAL" clId="{8C22A8C5-32FA-46C2-9FC3-68E0081787E1}" dt="2023-05-24T09:55:54.115" v="135"/>
        <pc:sldMkLst>
          <pc:docMk/>
          <pc:sldMk cId="2747196598" sldId="334"/>
        </pc:sldMkLst>
      </pc:sldChg>
      <pc:sldChg chg="del">
        <pc:chgData name="Tijmen Weber" userId="58c5628d-91bd-4784-9904-c566fd82da19" providerId="ADAL" clId="{8C22A8C5-32FA-46C2-9FC3-68E0081787E1}" dt="2023-05-24T09:52:27.504" v="134" actId="47"/>
        <pc:sldMkLst>
          <pc:docMk/>
          <pc:sldMk cId="1464899426" sldId="335"/>
        </pc:sldMkLst>
      </pc:sldChg>
      <pc:sldChg chg="modSp add">
        <pc:chgData name="Tijmen Weber" userId="58c5628d-91bd-4784-9904-c566fd82da19" providerId="ADAL" clId="{8C22A8C5-32FA-46C2-9FC3-68E0081787E1}" dt="2023-05-24T11:55:34.264" v="5124" actId="20577"/>
        <pc:sldMkLst>
          <pc:docMk/>
          <pc:sldMk cId="2322273792" sldId="336"/>
        </pc:sldMkLst>
        <pc:spChg chg="mod">
          <ac:chgData name="Tijmen Weber" userId="58c5628d-91bd-4784-9904-c566fd82da19" providerId="ADAL" clId="{8C22A8C5-32FA-46C2-9FC3-68E0081787E1}" dt="2023-05-24T11:55:34.264" v="5124" actId="20577"/>
          <ac:spMkLst>
            <pc:docMk/>
            <pc:sldMk cId="2322273792" sldId="336"/>
            <ac:spMk id="3" creationId="{D6EA9D5C-05CC-3718-5217-C60DEA2A2F05}"/>
          </ac:spMkLst>
        </pc:spChg>
      </pc:sldChg>
      <pc:sldChg chg="del">
        <pc:chgData name="Tijmen Weber" userId="58c5628d-91bd-4784-9904-c566fd82da19" providerId="ADAL" clId="{8C22A8C5-32FA-46C2-9FC3-68E0081787E1}" dt="2023-05-24T09:52:27.504" v="134" actId="47"/>
        <pc:sldMkLst>
          <pc:docMk/>
          <pc:sldMk cId="3829591548" sldId="336"/>
        </pc:sldMkLst>
      </pc:sldChg>
      <pc:sldChg chg="add">
        <pc:chgData name="Tijmen Weber" userId="58c5628d-91bd-4784-9904-c566fd82da19" providerId="ADAL" clId="{8C22A8C5-32FA-46C2-9FC3-68E0081787E1}" dt="2023-05-24T09:55:54.115" v="135"/>
        <pc:sldMkLst>
          <pc:docMk/>
          <pc:sldMk cId="177519602" sldId="337"/>
        </pc:sldMkLst>
      </pc:sldChg>
      <pc:sldChg chg="del">
        <pc:chgData name="Tijmen Weber" userId="58c5628d-91bd-4784-9904-c566fd82da19" providerId="ADAL" clId="{8C22A8C5-32FA-46C2-9FC3-68E0081787E1}" dt="2023-05-24T09:52:27.504" v="134" actId="47"/>
        <pc:sldMkLst>
          <pc:docMk/>
          <pc:sldMk cId="2812323866" sldId="337"/>
        </pc:sldMkLst>
      </pc:sldChg>
      <pc:sldChg chg="del">
        <pc:chgData name="Tijmen Weber" userId="58c5628d-91bd-4784-9904-c566fd82da19" providerId="ADAL" clId="{8C22A8C5-32FA-46C2-9FC3-68E0081787E1}" dt="2023-05-24T09:52:27.504" v="134" actId="47"/>
        <pc:sldMkLst>
          <pc:docMk/>
          <pc:sldMk cId="277418710" sldId="338"/>
        </pc:sldMkLst>
      </pc:sldChg>
      <pc:sldChg chg="modSp add mod">
        <pc:chgData name="Tijmen Weber" userId="58c5628d-91bd-4784-9904-c566fd82da19" providerId="ADAL" clId="{8C22A8C5-32FA-46C2-9FC3-68E0081787E1}" dt="2023-05-24T09:58:58.225" v="392" actId="20577"/>
        <pc:sldMkLst>
          <pc:docMk/>
          <pc:sldMk cId="4290630001" sldId="338"/>
        </pc:sldMkLst>
        <pc:spChg chg="mod">
          <ac:chgData name="Tijmen Weber" userId="58c5628d-91bd-4784-9904-c566fd82da19" providerId="ADAL" clId="{8C22A8C5-32FA-46C2-9FC3-68E0081787E1}" dt="2023-05-24T09:58:58.225" v="392" actId="20577"/>
          <ac:spMkLst>
            <pc:docMk/>
            <pc:sldMk cId="4290630001" sldId="338"/>
            <ac:spMk id="3" creationId="{293C779A-DE85-1172-A23D-D2BCD606C62A}"/>
          </ac:spMkLst>
        </pc:spChg>
      </pc:sldChg>
      <pc:sldChg chg="modSp add mod modAnim">
        <pc:chgData name="Tijmen Weber" userId="58c5628d-91bd-4784-9904-c566fd82da19" providerId="ADAL" clId="{8C22A8C5-32FA-46C2-9FC3-68E0081787E1}" dt="2023-05-24T10:11:06.911" v="784" actId="20577"/>
        <pc:sldMkLst>
          <pc:docMk/>
          <pc:sldMk cId="231463970" sldId="339"/>
        </pc:sldMkLst>
        <pc:spChg chg="mod">
          <ac:chgData name="Tijmen Weber" userId="58c5628d-91bd-4784-9904-c566fd82da19" providerId="ADAL" clId="{8C22A8C5-32FA-46C2-9FC3-68E0081787E1}" dt="2023-05-24T10:09:35.008" v="474" actId="20577"/>
          <ac:spMkLst>
            <pc:docMk/>
            <pc:sldMk cId="231463970" sldId="339"/>
            <ac:spMk id="2" creationId="{00000000-0000-0000-0000-000000000000}"/>
          </ac:spMkLst>
        </pc:spChg>
        <pc:spChg chg="mod">
          <ac:chgData name="Tijmen Weber" userId="58c5628d-91bd-4784-9904-c566fd82da19" providerId="ADAL" clId="{8C22A8C5-32FA-46C2-9FC3-68E0081787E1}" dt="2023-05-24T10:11:06.911" v="784" actId="20577"/>
          <ac:spMkLst>
            <pc:docMk/>
            <pc:sldMk cId="231463970" sldId="339"/>
            <ac:spMk id="3" creationId="{00000000-0000-0000-0000-000000000000}"/>
          </ac:spMkLst>
        </pc:spChg>
      </pc:sldChg>
      <pc:sldChg chg="del">
        <pc:chgData name="Tijmen Weber" userId="58c5628d-91bd-4784-9904-c566fd82da19" providerId="ADAL" clId="{8C22A8C5-32FA-46C2-9FC3-68E0081787E1}" dt="2023-05-24T09:52:27.504" v="134" actId="47"/>
        <pc:sldMkLst>
          <pc:docMk/>
          <pc:sldMk cId="3936343648" sldId="339"/>
        </pc:sldMkLst>
      </pc:sldChg>
      <pc:sldChg chg="del">
        <pc:chgData name="Tijmen Weber" userId="58c5628d-91bd-4784-9904-c566fd82da19" providerId="ADAL" clId="{8C22A8C5-32FA-46C2-9FC3-68E0081787E1}" dt="2023-05-24T09:52:27.504" v="134" actId="47"/>
        <pc:sldMkLst>
          <pc:docMk/>
          <pc:sldMk cId="789228570" sldId="340"/>
        </pc:sldMkLst>
      </pc:sldChg>
      <pc:sldChg chg="add">
        <pc:chgData name="Tijmen Weber" userId="58c5628d-91bd-4784-9904-c566fd82da19" providerId="ADAL" clId="{8C22A8C5-32FA-46C2-9FC3-68E0081787E1}" dt="2023-05-24T10:18:56.477" v="1209"/>
        <pc:sldMkLst>
          <pc:docMk/>
          <pc:sldMk cId="1629105631" sldId="340"/>
        </pc:sldMkLst>
      </pc:sldChg>
      <pc:sldChg chg="delSp modSp add mod delAnim modAnim">
        <pc:chgData name="Tijmen Weber" userId="58c5628d-91bd-4784-9904-c566fd82da19" providerId="ADAL" clId="{8C22A8C5-32FA-46C2-9FC3-68E0081787E1}" dt="2023-05-24T10:21:32.736" v="1385" actId="20577"/>
        <pc:sldMkLst>
          <pc:docMk/>
          <pc:sldMk cId="2914669475" sldId="341"/>
        </pc:sldMkLst>
        <pc:spChg chg="mod">
          <ac:chgData name="Tijmen Weber" userId="58c5628d-91bd-4784-9904-c566fd82da19" providerId="ADAL" clId="{8C22A8C5-32FA-46C2-9FC3-68E0081787E1}" dt="2023-05-24T10:21:32.736" v="1385" actId="20577"/>
          <ac:spMkLst>
            <pc:docMk/>
            <pc:sldMk cId="2914669475" sldId="341"/>
            <ac:spMk id="3" creationId="{00000000-0000-0000-0000-000000000000}"/>
          </ac:spMkLst>
        </pc:spChg>
        <pc:spChg chg="del">
          <ac:chgData name="Tijmen Weber" userId="58c5628d-91bd-4784-9904-c566fd82da19" providerId="ADAL" clId="{8C22A8C5-32FA-46C2-9FC3-68E0081787E1}" dt="2023-05-24T10:20:50.212" v="1215" actId="478"/>
          <ac:spMkLst>
            <pc:docMk/>
            <pc:sldMk cId="2914669475" sldId="341"/>
            <ac:spMk id="4" creationId="{00000000-0000-0000-0000-000000000000}"/>
          </ac:spMkLst>
        </pc:spChg>
      </pc:sldChg>
      <pc:sldChg chg="del">
        <pc:chgData name="Tijmen Weber" userId="58c5628d-91bd-4784-9904-c566fd82da19" providerId="ADAL" clId="{8C22A8C5-32FA-46C2-9FC3-68E0081787E1}" dt="2023-05-24T09:52:27.504" v="134" actId="47"/>
        <pc:sldMkLst>
          <pc:docMk/>
          <pc:sldMk cId="3559444862" sldId="341"/>
        </pc:sldMkLst>
      </pc:sldChg>
      <pc:sldChg chg="del">
        <pc:chgData name="Tijmen Weber" userId="58c5628d-91bd-4784-9904-c566fd82da19" providerId="ADAL" clId="{8C22A8C5-32FA-46C2-9FC3-68E0081787E1}" dt="2023-05-24T09:52:27.504" v="134" actId="47"/>
        <pc:sldMkLst>
          <pc:docMk/>
          <pc:sldMk cId="981095290" sldId="342"/>
        </pc:sldMkLst>
      </pc:sldChg>
      <pc:sldChg chg="modSp add modAnim">
        <pc:chgData name="Tijmen Weber" userId="58c5628d-91bd-4784-9904-c566fd82da19" providerId="ADAL" clId="{8C22A8C5-32FA-46C2-9FC3-68E0081787E1}" dt="2023-05-24T15:11:17.453" v="10822"/>
        <pc:sldMkLst>
          <pc:docMk/>
          <pc:sldMk cId="4039610960" sldId="342"/>
        </pc:sldMkLst>
        <pc:spChg chg="mod">
          <ac:chgData name="Tijmen Weber" userId="58c5628d-91bd-4784-9904-c566fd82da19" providerId="ADAL" clId="{8C22A8C5-32FA-46C2-9FC3-68E0081787E1}" dt="2023-05-24T10:30:29.170" v="1561"/>
          <ac:spMkLst>
            <pc:docMk/>
            <pc:sldMk cId="4039610960" sldId="342"/>
            <ac:spMk id="3" creationId="{00000000-0000-0000-0000-000000000000}"/>
          </ac:spMkLst>
        </pc:spChg>
      </pc:sldChg>
      <pc:sldChg chg="modSp add">
        <pc:chgData name="Tijmen Weber" userId="58c5628d-91bd-4784-9904-c566fd82da19" providerId="ADAL" clId="{8C22A8C5-32FA-46C2-9FC3-68E0081787E1}" dt="2023-05-24T10:34:55.727" v="1822" actId="6549"/>
        <pc:sldMkLst>
          <pc:docMk/>
          <pc:sldMk cId="1776998856" sldId="343"/>
        </pc:sldMkLst>
        <pc:spChg chg="mod">
          <ac:chgData name="Tijmen Weber" userId="58c5628d-91bd-4784-9904-c566fd82da19" providerId="ADAL" clId="{8C22A8C5-32FA-46C2-9FC3-68E0081787E1}" dt="2023-05-24T10:34:55.727" v="1822" actId="6549"/>
          <ac:spMkLst>
            <pc:docMk/>
            <pc:sldMk cId="1776998856" sldId="343"/>
            <ac:spMk id="3" creationId="{00000000-0000-0000-0000-000000000000}"/>
          </ac:spMkLst>
        </pc:spChg>
      </pc:sldChg>
      <pc:sldChg chg="add modNotesTx">
        <pc:chgData name="Tijmen Weber" userId="58c5628d-91bd-4784-9904-c566fd82da19" providerId="ADAL" clId="{8C22A8C5-32FA-46C2-9FC3-68E0081787E1}" dt="2023-05-24T10:39:28.287" v="2123" actId="20577"/>
        <pc:sldMkLst>
          <pc:docMk/>
          <pc:sldMk cId="4039854870" sldId="344"/>
        </pc:sldMkLst>
      </pc:sldChg>
      <pc:sldChg chg="modSp new mod">
        <pc:chgData name="Tijmen Weber" userId="58c5628d-91bd-4784-9904-c566fd82da19" providerId="ADAL" clId="{8C22A8C5-32FA-46C2-9FC3-68E0081787E1}" dt="2023-05-24T10:56:22.940" v="2405" actId="20577"/>
        <pc:sldMkLst>
          <pc:docMk/>
          <pc:sldMk cId="932502603" sldId="345"/>
        </pc:sldMkLst>
        <pc:spChg chg="mod">
          <ac:chgData name="Tijmen Weber" userId="58c5628d-91bd-4784-9904-c566fd82da19" providerId="ADAL" clId="{8C22A8C5-32FA-46C2-9FC3-68E0081787E1}" dt="2023-05-24T10:45:46.829" v="2173" actId="20577"/>
          <ac:spMkLst>
            <pc:docMk/>
            <pc:sldMk cId="932502603" sldId="345"/>
            <ac:spMk id="2" creationId="{C3205974-88FF-17DF-5215-04EC081C3D93}"/>
          </ac:spMkLst>
        </pc:spChg>
        <pc:spChg chg="mod">
          <ac:chgData name="Tijmen Weber" userId="58c5628d-91bd-4784-9904-c566fd82da19" providerId="ADAL" clId="{8C22A8C5-32FA-46C2-9FC3-68E0081787E1}" dt="2023-05-24T10:56:22.940" v="2405" actId="20577"/>
          <ac:spMkLst>
            <pc:docMk/>
            <pc:sldMk cId="932502603" sldId="345"/>
            <ac:spMk id="3" creationId="{CCC8DB09-A663-E6B0-686B-C4C500283634}"/>
          </ac:spMkLst>
        </pc:spChg>
      </pc:sldChg>
      <pc:sldChg chg="modSp new mod">
        <pc:chgData name="Tijmen Weber" userId="58c5628d-91bd-4784-9904-c566fd82da19" providerId="ADAL" clId="{8C22A8C5-32FA-46C2-9FC3-68E0081787E1}" dt="2023-05-24T11:00:57.773" v="2849" actId="20577"/>
        <pc:sldMkLst>
          <pc:docMk/>
          <pc:sldMk cId="764569165" sldId="346"/>
        </pc:sldMkLst>
        <pc:spChg chg="mod">
          <ac:chgData name="Tijmen Weber" userId="58c5628d-91bd-4784-9904-c566fd82da19" providerId="ADAL" clId="{8C22A8C5-32FA-46C2-9FC3-68E0081787E1}" dt="2023-05-24T11:00:57.773" v="2849" actId="20577"/>
          <ac:spMkLst>
            <pc:docMk/>
            <pc:sldMk cId="764569165" sldId="346"/>
            <ac:spMk id="2" creationId="{46E2F767-46E5-5A1A-4EF7-4B39F62A14E5}"/>
          </ac:spMkLst>
        </pc:spChg>
        <pc:spChg chg="mod">
          <ac:chgData name="Tijmen Weber" userId="58c5628d-91bd-4784-9904-c566fd82da19" providerId="ADAL" clId="{8C22A8C5-32FA-46C2-9FC3-68E0081787E1}" dt="2023-05-24T11:00:54.379" v="2847" actId="20577"/>
          <ac:spMkLst>
            <pc:docMk/>
            <pc:sldMk cId="764569165" sldId="346"/>
            <ac:spMk id="3" creationId="{699F1D90-E647-BD35-3113-9424F344886C}"/>
          </ac:spMkLst>
        </pc:spChg>
      </pc:sldChg>
      <pc:sldChg chg="addSp delSp modSp new mod">
        <pc:chgData name="Tijmen Weber" userId="58c5628d-91bd-4784-9904-c566fd82da19" providerId="ADAL" clId="{8C22A8C5-32FA-46C2-9FC3-68E0081787E1}" dt="2023-05-24T11:13:30.525" v="3537" actId="20577"/>
        <pc:sldMkLst>
          <pc:docMk/>
          <pc:sldMk cId="3874786612" sldId="347"/>
        </pc:sldMkLst>
        <pc:spChg chg="mod">
          <ac:chgData name="Tijmen Weber" userId="58c5628d-91bd-4784-9904-c566fd82da19" providerId="ADAL" clId="{8C22A8C5-32FA-46C2-9FC3-68E0081787E1}" dt="2023-05-24T11:01:06.684" v="2878" actId="20577"/>
          <ac:spMkLst>
            <pc:docMk/>
            <pc:sldMk cId="3874786612" sldId="347"/>
            <ac:spMk id="2" creationId="{485E2764-72B7-F75F-F4A6-6919CDBFD140}"/>
          </ac:spMkLst>
        </pc:spChg>
        <pc:spChg chg="mod">
          <ac:chgData name="Tijmen Weber" userId="58c5628d-91bd-4784-9904-c566fd82da19" providerId="ADAL" clId="{8C22A8C5-32FA-46C2-9FC3-68E0081787E1}" dt="2023-05-24T11:13:30.525" v="3537" actId="20577"/>
          <ac:spMkLst>
            <pc:docMk/>
            <pc:sldMk cId="3874786612" sldId="347"/>
            <ac:spMk id="3" creationId="{85C8E4D8-F834-2468-C12D-F0AA15238075}"/>
          </ac:spMkLst>
        </pc:spChg>
        <pc:graphicFrameChg chg="add mod">
          <ac:chgData name="Tijmen Weber" userId="58c5628d-91bd-4784-9904-c566fd82da19" providerId="ADAL" clId="{8C22A8C5-32FA-46C2-9FC3-68E0081787E1}" dt="2023-05-24T11:12:02.691" v="3199" actId="1076"/>
          <ac:graphicFrameMkLst>
            <pc:docMk/>
            <pc:sldMk cId="3874786612" sldId="347"/>
            <ac:graphicFrameMk id="5" creationId="{213174A3-D6F6-E0B9-36C0-C78714C4EBCE}"/>
          </ac:graphicFrameMkLst>
        </pc:graphicFrameChg>
        <pc:picChg chg="add del mod">
          <ac:chgData name="Tijmen Weber" userId="58c5628d-91bd-4784-9904-c566fd82da19" providerId="ADAL" clId="{8C22A8C5-32FA-46C2-9FC3-68E0081787E1}" dt="2023-05-24T11:11:42.716" v="3195" actId="478"/>
          <ac:picMkLst>
            <pc:docMk/>
            <pc:sldMk cId="3874786612" sldId="347"/>
            <ac:picMk id="4" creationId="{BF4C164B-26EE-E872-4FE7-31971015C1E3}"/>
          </ac:picMkLst>
        </pc:picChg>
      </pc:sldChg>
      <pc:sldChg chg="addSp delSp modSp new mod modClrScheme chgLayout">
        <pc:chgData name="Tijmen Weber" userId="58c5628d-91bd-4784-9904-c566fd82da19" providerId="ADAL" clId="{8C22A8C5-32FA-46C2-9FC3-68E0081787E1}" dt="2023-05-24T11:26:29.051" v="3557" actId="20577"/>
        <pc:sldMkLst>
          <pc:docMk/>
          <pc:sldMk cId="4125128060" sldId="348"/>
        </pc:sldMkLst>
        <pc:spChg chg="del mod ord">
          <ac:chgData name="Tijmen Weber" userId="58c5628d-91bd-4784-9904-c566fd82da19" providerId="ADAL" clId="{8C22A8C5-32FA-46C2-9FC3-68E0081787E1}" dt="2023-05-24T11:26:22.615" v="3539" actId="700"/>
          <ac:spMkLst>
            <pc:docMk/>
            <pc:sldMk cId="4125128060" sldId="348"/>
            <ac:spMk id="2" creationId="{2927ECC7-74BF-2774-EB2C-CC4478ED07C6}"/>
          </ac:spMkLst>
        </pc:spChg>
        <pc:spChg chg="del mod ord">
          <ac:chgData name="Tijmen Weber" userId="58c5628d-91bd-4784-9904-c566fd82da19" providerId="ADAL" clId="{8C22A8C5-32FA-46C2-9FC3-68E0081787E1}" dt="2023-05-24T11:26:22.615" v="3539" actId="700"/>
          <ac:spMkLst>
            <pc:docMk/>
            <pc:sldMk cId="4125128060" sldId="348"/>
            <ac:spMk id="3" creationId="{AE012122-C253-8643-B8CC-20580AB693D4}"/>
          </ac:spMkLst>
        </pc:spChg>
        <pc:spChg chg="add mod ord">
          <ac:chgData name="Tijmen Weber" userId="58c5628d-91bd-4784-9904-c566fd82da19" providerId="ADAL" clId="{8C22A8C5-32FA-46C2-9FC3-68E0081787E1}" dt="2023-05-24T11:26:29.051" v="3557" actId="20577"/>
          <ac:spMkLst>
            <pc:docMk/>
            <pc:sldMk cId="4125128060" sldId="348"/>
            <ac:spMk id="4" creationId="{660E49F7-A7D5-1B7F-4082-6A4B01F9C73C}"/>
          </ac:spMkLst>
        </pc:spChg>
        <pc:spChg chg="add mod ord">
          <ac:chgData name="Tijmen Weber" userId="58c5628d-91bd-4784-9904-c566fd82da19" providerId="ADAL" clId="{8C22A8C5-32FA-46C2-9FC3-68E0081787E1}" dt="2023-05-24T11:26:22.615" v="3539" actId="700"/>
          <ac:spMkLst>
            <pc:docMk/>
            <pc:sldMk cId="4125128060" sldId="348"/>
            <ac:spMk id="5" creationId="{32ED654D-567E-D90B-0DF9-5937C658047C}"/>
          </ac:spMkLst>
        </pc:spChg>
      </pc:sldChg>
      <pc:sldChg chg="modSp new mod">
        <pc:chgData name="Tijmen Weber" userId="58c5628d-91bd-4784-9904-c566fd82da19" providerId="ADAL" clId="{8C22A8C5-32FA-46C2-9FC3-68E0081787E1}" dt="2023-05-24T11:42:40.859" v="4253" actId="20577"/>
        <pc:sldMkLst>
          <pc:docMk/>
          <pc:sldMk cId="1757486584" sldId="349"/>
        </pc:sldMkLst>
        <pc:spChg chg="mod">
          <ac:chgData name="Tijmen Weber" userId="58c5628d-91bd-4784-9904-c566fd82da19" providerId="ADAL" clId="{8C22A8C5-32FA-46C2-9FC3-68E0081787E1}" dt="2023-05-24T11:26:35.563" v="3576" actId="20577"/>
          <ac:spMkLst>
            <pc:docMk/>
            <pc:sldMk cId="1757486584" sldId="349"/>
            <ac:spMk id="2" creationId="{07A4950D-623E-B926-5A0F-0CFB3C9C49C8}"/>
          </ac:spMkLst>
        </pc:spChg>
        <pc:spChg chg="mod">
          <ac:chgData name="Tijmen Weber" userId="58c5628d-91bd-4784-9904-c566fd82da19" providerId="ADAL" clId="{8C22A8C5-32FA-46C2-9FC3-68E0081787E1}" dt="2023-05-24T11:42:40.859" v="4253" actId="20577"/>
          <ac:spMkLst>
            <pc:docMk/>
            <pc:sldMk cId="1757486584" sldId="349"/>
            <ac:spMk id="3" creationId="{988E90C4-DBB1-2D5C-AB95-45E8D1B7E373}"/>
          </ac:spMkLst>
        </pc:spChg>
      </pc:sldChg>
      <pc:sldChg chg="addSp modSp new mod">
        <pc:chgData name="Tijmen Weber" userId="58c5628d-91bd-4784-9904-c566fd82da19" providerId="ADAL" clId="{8C22A8C5-32FA-46C2-9FC3-68E0081787E1}" dt="2023-05-24T11:55:08.455" v="5122" actId="20577"/>
        <pc:sldMkLst>
          <pc:docMk/>
          <pc:sldMk cId="3018622114" sldId="350"/>
        </pc:sldMkLst>
        <pc:spChg chg="mod">
          <ac:chgData name="Tijmen Weber" userId="58c5628d-91bd-4784-9904-c566fd82da19" providerId="ADAL" clId="{8C22A8C5-32FA-46C2-9FC3-68E0081787E1}" dt="2023-05-24T11:32:54.537" v="3765" actId="20577"/>
          <ac:spMkLst>
            <pc:docMk/>
            <pc:sldMk cId="3018622114" sldId="350"/>
            <ac:spMk id="2" creationId="{9ACC6816-A9B3-07B0-52C5-A5D67806B6DA}"/>
          </ac:spMkLst>
        </pc:spChg>
        <pc:spChg chg="mod">
          <ac:chgData name="Tijmen Weber" userId="58c5628d-91bd-4784-9904-c566fd82da19" providerId="ADAL" clId="{8C22A8C5-32FA-46C2-9FC3-68E0081787E1}" dt="2023-05-24T11:55:08.455" v="5122" actId="20577"/>
          <ac:spMkLst>
            <pc:docMk/>
            <pc:sldMk cId="3018622114" sldId="350"/>
            <ac:spMk id="3" creationId="{43042396-EE9D-220A-5F32-E5F9BF9BB9C9}"/>
          </ac:spMkLst>
        </pc:spChg>
        <pc:spChg chg="add mod">
          <ac:chgData name="Tijmen Weber" userId="58c5628d-91bd-4784-9904-c566fd82da19" providerId="ADAL" clId="{8C22A8C5-32FA-46C2-9FC3-68E0081787E1}" dt="2023-05-24T11:42:54.750" v="4254"/>
          <ac:spMkLst>
            <pc:docMk/>
            <pc:sldMk cId="3018622114" sldId="350"/>
            <ac:spMk id="4" creationId="{65E24A8D-3221-01C2-8CA4-9EF67A7E56A8}"/>
          </ac:spMkLst>
        </pc:spChg>
        <pc:picChg chg="add mod">
          <ac:chgData name="Tijmen Weber" userId="58c5628d-91bd-4784-9904-c566fd82da19" providerId="ADAL" clId="{8C22A8C5-32FA-46C2-9FC3-68E0081787E1}" dt="2023-05-24T11:42:54.750" v="4254"/>
          <ac:picMkLst>
            <pc:docMk/>
            <pc:sldMk cId="3018622114" sldId="350"/>
            <ac:picMk id="5" creationId="{9F74233D-869A-FE77-EE94-36599950A768}"/>
          </ac:picMkLst>
        </pc:picChg>
        <pc:picChg chg="add mod">
          <ac:chgData name="Tijmen Weber" userId="58c5628d-91bd-4784-9904-c566fd82da19" providerId="ADAL" clId="{8C22A8C5-32FA-46C2-9FC3-68E0081787E1}" dt="2023-05-24T11:42:54.750" v="4254"/>
          <ac:picMkLst>
            <pc:docMk/>
            <pc:sldMk cId="3018622114" sldId="350"/>
            <ac:picMk id="6" creationId="{5651C39C-9116-9AFE-0437-6E128565C8F5}"/>
          </ac:picMkLst>
        </pc:picChg>
      </pc:sldChg>
      <pc:sldChg chg="modSp add mod">
        <pc:chgData name="Tijmen Weber" userId="58c5628d-91bd-4784-9904-c566fd82da19" providerId="ADAL" clId="{8C22A8C5-32FA-46C2-9FC3-68E0081787E1}" dt="2023-05-24T11:47:25.384" v="4721" actId="20577"/>
        <pc:sldMkLst>
          <pc:docMk/>
          <pc:sldMk cId="1012673288" sldId="351"/>
        </pc:sldMkLst>
        <pc:spChg chg="mod">
          <ac:chgData name="Tijmen Weber" userId="58c5628d-91bd-4784-9904-c566fd82da19" providerId="ADAL" clId="{8C22A8C5-32FA-46C2-9FC3-68E0081787E1}" dt="2023-05-24T11:45:45.576" v="4561" actId="20577"/>
          <ac:spMkLst>
            <pc:docMk/>
            <pc:sldMk cId="1012673288" sldId="351"/>
            <ac:spMk id="2" creationId="{9ACC6816-A9B3-07B0-52C5-A5D67806B6DA}"/>
          </ac:spMkLst>
        </pc:spChg>
        <pc:spChg chg="mod">
          <ac:chgData name="Tijmen Weber" userId="58c5628d-91bd-4784-9904-c566fd82da19" providerId="ADAL" clId="{8C22A8C5-32FA-46C2-9FC3-68E0081787E1}" dt="2023-05-24T11:47:25.384" v="4721" actId="20577"/>
          <ac:spMkLst>
            <pc:docMk/>
            <pc:sldMk cId="1012673288" sldId="351"/>
            <ac:spMk id="3" creationId="{43042396-EE9D-220A-5F32-E5F9BF9BB9C9}"/>
          </ac:spMkLst>
        </pc:spChg>
      </pc:sldChg>
      <pc:sldChg chg="modSp new del mod">
        <pc:chgData name="Tijmen Weber" userId="58c5628d-91bd-4784-9904-c566fd82da19" providerId="ADAL" clId="{8C22A8C5-32FA-46C2-9FC3-68E0081787E1}" dt="2023-05-24T11:45:36.448" v="4537" actId="47"/>
        <pc:sldMkLst>
          <pc:docMk/>
          <pc:sldMk cId="3851555536" sldId="351"/>
        </pc:sldMkLst>
        <pc:spChg chg="mod">
          <ac:chgData name="Tijmen Weber" userId="58c5628d-91bd-4784-9904-c566fd82da19" providerId="ADAL" clId="{8C22A8C5-32FA-46C2-9FC3-68E0081787E1}" dt="2023-05-24T11:45:33.223" v="4536" actId="20577"/>
          <ac:spMkLst>
            <pc:docMk/>
            <pc:sldMk cId="3851555536" sldId="351"/>
            <ac:spMk id="2" creationId="{9C53D501-5979-B0BF-49F7-8514738A7129}"/>
          </ac:spMkLst>
        </pc:spChg>
      </pc:sldChg>
      <pc:sldChg chg="modSp add mod modAnim">
        <pc:chgData name="Tijmen Weber" userId="58c5628d-91bd-4784-9904-c566fd82da19" providerId="ADAL" clId="{8C22A8C5-32FA-46C2-9FC3-68E0081787E1}" dt="2023-05-24T11:49:40.599" v="4945" actId="20577"/>
        <pc:sldMkLst>
          <pc:docMk/>
          <pc:sldMk cId="3739008243" sldId="352"/>
        </pc:sldMkLst>
        <pc:spChg chg="mod">
          <ac:chgData name="Tijmen Weber" userId="58c5628d-91bd-4784-9904-c566fd82da19" providerId="ADAL" clId="{8C22A8C5-32FA-46C2-9FC3-68E0081787E1}" dt="2023-05-24T11:47:37.272" v="4724" actId="20577"/>
          <ac:spMkLst>
            <pc:docMk/>
            <pc:sldMk cId="3739008243" sldId="352"/>
            <ac:spMk id="2" creationId="{9ACC6816-A9B3-07B0-52C5-A5D67806B6DA}"/>
          </ac:spMkLst>
        </pc:spChg>
        <pc:spChg chg="mod">
          <ac:chgData name="Tijmen Weber" userId="58c5628d-91bd-4784-9904-c566fd82da19" providerId="ADAL" clId="{8C22A8C5-32FA-46C2-9FC3-68E0081787E1}" dt="2023-05-24T11:49:40.599" v="4945" actId="20577"/>
          <ac:spMkLst>
            <pc:docMk/>
            <pc:sldMk cId="3739008243" sldId="352"/>
            <ac:spMk id="3" creationId="{43042396-EE9D-220A-5F32-E5F9BF9BB9C9}"/>
          </ac:spMkLst>
        </pc:spChg>
      </pc:sldChg>
      <pc:sldChg chg="new del">
        <pc:chgData name="Tijmen Weber" userId="58c5628d-91bd-4784-9904-c566fd82da19" providerId="ADAL" clId="{8C22A8C5-32FA-46C2-9FC3-68E0081787E1}" dt="2023-05-24T11:49:54.303" v="4947" actId="47"/>
        <pc:sldMkLst>
          <pc:docMk/>
          <pc:sldMk cId="1609795017" sldId="353"/>
        </pc:sldMkLst>
      </pc:sldChg>
      <pc:sldChg chg="modSp add mod modAnim">
        <pc:chgData name="Tijmen Weber" userId="58c5628d-91bd-4784-9904-c566fd82da19" providerId="ADAL" clId="{8C22A8C5-32FA-46C2-9FC3-68E0081787E1}" dt="2023-05-24T11:58:51.383" v="5398" actId="20577"/>
        <pc:sldMkLst>
          <pc:docMk/>
          <pc:sldMk cId="3995669781" sldId="353"/>
        </pc:sldMkLst>
        <pc:spChg chg="mod">
          <ac:chgData name="Tijmen Weber" userId="58c5628d-91bd-4784-9904-c566fd82da19" providerId="ADAL" clId="{8C22A8C5-32FA-46C2-9FC3-68E0081787E1}" dt="2023-05-24T11:50:00.071" v="4950" actId="20577"/>
          <ac:spMkLst>
            <pc:docMk/>
            <pc:sldMk cId="3995669781" sldId="353"/>
            <ac:spMk id="2" creationId="{9ACC6816-A9B3-07B0-52C5-A5D67806B6DA}"/>
          </ac:spMkLst>
        </pc:spChg>
        <pc:spChg chg="mod">
          <ac:chgData name="Tijmen Weber" userId="58c5628d-91bd-4784-9904-c566fd82da19" providerId="ADAL" clId="{8C22A8C5-32FA-46C2-9FC3-68E0081787E1}" dt="2023-05-24T11:58:51.383" v="5398" actId="20577"/>
          <ac:spMkLst>
            <pc:docMk/>
            <pc:sldMk cId="3995669781" sldId="353"/>
            <ac:spMk id="3" creationId="{43042396-EE9D-220A-5F32-E5F9BF9BB9C9}"/>
          </ac:spMkLst>
        </pc:spChg>
      </pc:sldChg>
      <pc:sldChg chg="modSp add modAnim">
        <pc:chgData name="Tijmen Weber" userId="58c5628d-91bd-4784-9904-c566fd82da19" providerId="ADAL" clId="{8C22A8C5-32FA-46C2-9FC3-68E0081787E1}" dt="2023-05-24T11:57:41.692" v="5311" actId="20577"/>
        <pc:sldMkLst>
          <pc:docMk/>
          <pc:sldMk cId="2462270356" sldId="354"/>
        </pc:sldMkLst>
        <pc:spChg chg="mod">
          <ac:chgData name="Tijmen Weber" userId="58c5628d-91bd-4784-9904-c566fd82da19" providerId="ADAL" clId="{8C22A8C5-32FA-46C2-9FC3-68E0081787E1}" dt="2023-05-24T11:57:41.692" v="5311" actId="20577"/>
          <ac:spMkLst>
            <pc:docMk/>
            <pc:sldMk cId="2462270356" sldId="354"/>
            <ac:spMk id="3" creationId="{43042396-EE9D-220A-5F32-E5F9BF9BB9C9}"/>
          </ac:spMkLst>
        </pc:spChg>
      </pc:sldChg>
      <pc:sldChg chg="new del">
        <pc:chgData name="Tijmen Weber" userId="58c5628d-91bd-4784-9904-c566fd82da19" providerId="ADAL" clId="{8C22A8C5-32FA-46C2-9FC3-68E0081787E1}" dt="2023-05-24T11:57:51.090" v="5313" actId="47"/>
        <pc:sldMkLst>
          <pc:docMk/>
          <pc:sldMk cId="282181000" sldId="355"/>
        </pc:sldMkLst>
      </pc:sldChg>
      <pc:sldChg chg="modSp add modAnim">
        <pc:chgData name="Tijmen Weber" userId="58c5628d-91bd-4784-9904-c566fd82da19" providerId="ADAL" clId="{8C22A8C5-32FA-46C2-9FC3-68E0081787E1}" dt="2023-05-24T11:59:42.634" v="5414" actId="20577"/>
        <pc:sldMkLst>
          <pc:docMk/>
          <pc:sldMk cId="684862450" sldId="355"/>
        </pc:sldMkLst>
        <pc:spChg chg="mod">
          <ac:chgData name="Tijmen Weber" userId="58c5628d-91bd-4784-9904-c566fd82da19" providerId="ADAL" clId="{8C22A8C5-32FA-46C2-9FC3-68E0081787E1}" dt="2023-05-24T11:59:42.634" v="5414" actId="20577"/>
          <ac:spMkLst>
            <pc:docMk/>
            <pc:sldMk cId="684862450" sldId="355"/>
            <ac:spMk id="3" creationId="{43042396-EE9D-220A-5F32-E5F9BF9BB9C9}"/>
          </ac:spMkLst>
        </pc:spChg>
      </pc:sldChg>
      <pc:sldChg chg="modSp add mod modAnim">
        <pc:chgData name="Tijmen Weber" userId="58c5628d-91bd-4784-9904-c566fd82da19" providerId="ADAL" clId="{8C22A8C5-32FA-46C2-9FC3-68E0081787E1}" dt="2023-05-24T12:04:39.479" v="5645" actId="20577"/>
        <pc:sldMkLst>
          <pc:docMk/>
          <pc:sldMk cId="662351448" sldId="356"/>
        </pc:sldMkLst>
        <pc:spChg chg="mod">
          <ac:chgData name="Tijmen Weber" userId="58c5628d-91bd-4784-9904-c566fd82da19" providerId="ADAL" clId="{8C22A8C5-32FA-46C2-9FC3-68E0081787E1}" dt="2023-05-24T12:00:21.159" v="5417" actId="20577"/>
          <ac:spMkLst>
            <pc:docMk/>
            <pc:sldMk cId="662351448" sldId="356"/>
            <ac:spMk id="2" creationId="{9ACC6816-A9B3-07B0-52C5-A5D67806B6DA}"/>
          </ac:spMkLst>
        </pc:spChg>
        <pc:spChg chg="mod">
          <ac:chgData name="Tijmen Weber" userId="58c5628d-91bd-4784-9904-c566fd82da19" providerId="ADAL" clId="{8C22A8C5-32FA-46C2-9FC3-68E0081787E1}" dt="2023-05-24T12:04:39.479" v="5645" actId="20577"/>
          <ac:spMkLst>
            <pc:docMk/>
            <pc:sldMk cId="662351448" sldId="356"/>
            <ac:spMk id="3" creationId="{43042396-EE9D-220A-5F32-E5F9BF9BB9C9}"/>
          </ac:spMkLst>
        </pc:spChg>
      </pc:sldChg>
      <pc:sldChg chg="addSp delSp modSp new mod">
        <pc:chgData name="Tijmen Weber" userId="58c5628d-91bd-4784-9904-c566fd82da19" providerId="ADAL" clId="{8C22A8C5-32FA-46C2-9FC3-68E0081787E1}" dt="2023-05-24T12:19:05.598" v="5860"/>
        <pc:sldMkLst>
          <pc:docMk/>
          <pc:sldMk cId="3947660972" sldId="357"/>
        </pc:sldMkLst>
        <pc:spChg chg="mod">
          <ac:chgData name="Tijmen Weber" userId="58c5628d-91bd-4784-9904-c566fd82da19" providerId="ADAL" clId="{8C22A8C5-32FA-46C2-9FC3-68E0081787E1}" dt="2023-05-24T12:19:05.598" v="5860"/>
          <ac:spMkLst>
            <pc:docMk/>
            <pc:sldMk cId="3947660972" sldId="357"/>
            <ac:spMk id="2" creationId="{2B087E83-F268-0D67-9C34-D4380155D542}"/>
          </ac:spMkLst>
        </pc:spChg>
        <pc:spChg chg="mod">
          <ac:chgData name="Tijmen Weber" userId="58c5628d-91bd-4784-9904-c566fd82da19" providerId="ADAL" clId="{8C22A8C5-32FA-46C2-9FC3-68E0081787E1}" dt="2023-05-24T12:18:56.472" v="5859" actId="20577"/>
          <ac:spMkLst>
            <pc:docMk/>
            <pc:sldMk cId="3947660972" sldId="357"/>
            <ac:spMk id="3" creationId="{2B767058-4974-9373-6C88-D6BDCCC27912}"/>
          </ac:spMkLst>
        </pc:spChg>
        <pc:spChg chg="add mod">
          <ac:chgData name="Tijmen Weber" userId="58c5628d-91bd-4784-9904-c566fd82da19" providerId="ADAL" clId="{8C22A8C5-32FA-46C2-9FC3-68E0081787E1}" dt="2023-05-24T12:18:13.036" v="5667"/>
          <ac:spMkLst>
            <pc:docMk/>
            <pc:sldMk cId="3947660972" sldId="357"/>
            <ac:spMk id="8" creationId="{6EDB7B2E-8F02-B2FE-CB2E-6C228948E661}"/>
          </ac:spMkLst>
        </pc:spChg>
        <pc:picChg chg="add del mod">
          <ac:chgData name="Tijmen Weber" userId="58c5628d-91bd-4784-9904-c566fd82da19" providerId="ADAL" clId="{8C22A8C5-32FA-46C2-9FC3-68E0081787E1}" dt="2023-05-24T12:14:05.111" v="5651" actId="478"/>
          <ac:picMkLst>
            <pc:docMk/>
            <pc:sldMk cId="3947660972" sldId="357"/>
            <ac:picMk id="5" creationId="{6B34A0C1-8C9F-F665-CA69-9356E5D7846C}"/>
          </ac:picMkLst>
        </pc:picChg>
        <pc:picChg chg="add mod">
          <ac:chgData name="Tijmen Weber" userId="58c5628d-91bd-4784-9904-c566fd82da19" providerId="ADAL" clId="{8C22A8C5-32FA-46C2-9FC3-68E0081787E1}" dt="2023-05-24T12:18:03.006" v="5653" actId="1076"/>
          <ac:picMkLst>
            <pc:docMk/>
            <pc:sldMk cId="3947660972" sldId="357"/>
            <ac:picMk id="7" creationId="{E0432E94-E1E3-097E-475A-AE7DCE740A6F}"/>
          </ac:picMkLst>
        </pc:picChg>
      </pc:sldChg>
      <pc:sldChg chg="addSp delSp modSp add mod">
        <pc:chgData name="Tijmen Weber" userId="58c5628d-91bd-4784-9904-c566fd82da19" providerId="ADAL" clId="{8C22A8C5-32FA-46C2-9FC3-68E0081787E1}" dt="2023-05-24T12:20:39.064" v="5958" actId="20577"/>
        <pc:sldMkLst>
          <pc:docMk/>
          <pc:sldMk cId="4135734174" sldId="358"/>
        </pc:sldMkLst>
        <pc:spChg chg="mod">
          <ac:chgData name="Tijmen Weber" userId="58c5628d-91bd-4784-9904-c566fd82da19" providerId="ADAL" clId="{8C22A8C5-32FA-46C2-9FC3-68E0081787E1}" dt="2023-05-24T12:20:39.064" v="5958" actId="20577"/>
          <ac:spMkLst>
            <pc:docMk/>
            <pc:sldMk cId="4135734174" sldId="358"/>
            <ac:spMk id="3" creationId="{2B767058-4974-9373-6C88-D6BDCCC27912}"/>
          </ac:spMkLst>
        </pc:spChg>
        <pc:picChg chg="add mod">
          <ac:chgData name="Tijmen Weber" userId="58c5628d-91bd-4784-9904-c566fd82da19" providerId="ADAL" clId="{8C22A8C5-32FA-46C2-9FC3-68E0081787E1}" dt="2023-05-24T12:19:48.654" v="5867" actId="14100"/>
          <ac:picMkLst>
            <pc:docMk/>
            <pc:sldMk cId="4135734174" sldId="358"/>
            <ac:picMk id="5" creationId="{49A5C70D-EACA-0C78-4531-E8FFB89544FA}"/>
          </ac:picMkLst>
        </pc:picChg>
        <pc:picChg chg="del">
          <ac:chgData name="Tijmen Weber" userId="58c5628d-91bd-4784-9904-c566fd82da19" providerId="ADAL" clId="{8C22A8C5-32FA-46C2-9FC3-68E0081787E1}" dt="2023-05-24T12:19:39.128" v="5862" actId="478"/>
          <ac:picMkLst>
            <pc:docMk/>
            <pc:sldMk cId="4135734174" sldId="358"/>
            <ac:picMk id="7" creationId="{E0432E94-E1E3-097E-475A-AE7DCE740A6F}"/>
          </ac:picMkLst>
        </pc:picChg>
      </pc:sldChg>
      <pc:sldChg chg="delSp modSp add mod modAnim">
        <pc:chgData name="Tijmen Weber" userId="58c5628d-91bd-4784-9904-c566fd82da19" providerId="ADAL" clId="{8C22A8C5-32FA-46C2-9FC3-68E0081787E1}" dt="2023-05-24T12:27:53.957" v="6679" actId="20577"/>
        <pc:sldMkLst>
          <pc:docMk/>
          <pc:sldMk cId="1078022929" sldId="359"/>
        </pc:sldMkLst>
        <pc:spChg chg="mod">
          <ac:chgData name="Tijmen Weber" userId="58c5628d-91bd-4784-9904-c566fd82da19" providerId="ADAL" clId="{8C22A8C5-32FA-46C2-9FC3-68E0081787E1}" dt="2023-05-24T12:21:32.839" v="5961" actId="20577"/>
          <ac:spMkLst>
            <pc:docMk/>
            <pc:sldMk cId="1078022929" sldId="359"/>
            <ac:spMk id="2" creationId="{2B087E83-F268-0D67-9C34-D4380155D542}"/>
          </ac:spMkLst>
        </pc:spChg>
        <pc:spChg chg="mod">
          <ac:chgData name="Tijmen Weber" userId="58c5628d-91bd-4784-9904-c566fd82da19" providerId="ADAL" clId="{8C22A8C5-32FA-46C2-9FC3-68E0081787E1}" dt="2023-05-24T12:27:53.957" v="6679" actId="20577"/>
          <ac:spMkLst>
            <pc:docMk/>
            <pc:sldMk cId="1078022929" sldId="359"/>
            <ac:spMk id="3" creationId="{2B767058-4974-9373-6C88-D6BDCCC27912}"/>
          </ac:spMkLst>
        </pc:spChg>
        <pc:spChg chg="del">
          <ac:chgData name="Tijmen Weber" userId="58c5628d-91bd-4784-9904-c566fd82da19" providerId="ADAL" clId="{8C22A8C5-32FA-46C2-9FC3-68E0081787E1}" dt="2023-05-24T12:26:28.295" v="6674" actId="478"/>
          <ac:spMkLst>
            <pc:docMk/>
            <pc:sldMk cId="1078022929" sldId="359"/>
            <ac:spMk id="8" creationId="{6EDB7B2E-8F02-B2FE-CB2E-6C228948E661}"/>
          </ac:spMkLst>
        </pc:spChg>
        <pc:picChg chg="del">
          <ac:chgData name="Tijmen Weber" userId="58c5628d-91bd-4784-9904-c566fd82da19" providerId="ADAL" clId="{8C22A8C5-32FA-46C2-9FC3-68E0081787E1}" dt="2023-05-24T12:21:34.325" v="5962" actId="478"/>
          <ac:picMkLst>
            <pc:docMk/>
            <pc:sldMk cId="1078022929" sldId="359"/>
            <ac:picMk id="5" creationId="{49A5C70D-EACA-0C78-4531-E8FFB89544FA}"/>
          </ac:picMkLst>
        </pc:picChg>
      </pc:sldChg>
      <pc:sldChg chg="addSp delSp modSp new mod modNotesTx">
        <pc:chgData name="Tijmen Weber" userId="58c5628d-91bd-4784-9904-c566fd82da19" providerId="ADAL" clId="{8C22A8C5-32FA-46C2-9FC3-68E0081787E1}" dt="2023-05-24T12:40:18.886" v="7004"/>
        <pc:sldMkLst>
          <pc:docMk/>
          <pc:sldMk cId="2121396350" sldId="360"/>
        </pc:sldMkLst>
        <pc:spChg chg="mod">
          <ac:chgData name="Tijmen Weber" userId="58c5628d-91bd-4784-9904-c566fd82da19" providerId="ADAL" clId="{8C22A8C5-32FA-46C2-9FC3-68E0081787E1}" dt="2023-05-24T12:37:08.212" v="6687" actId="20577"/>
          <ac:spMkLst>
            <pc:docMk/>
            <pc:sldMk cId="2121396350" sldId="360"/>
            <ac:spMk id="2" creationId="{44D4CA21-6D19-9765-A61D-9E490FD1B42A}"/>
          </ac:spMkLst>
        </pc:spChg>
        <pc:spChg chg="mod">
          <ac:chgData name="Tijmen Weber" userId="58c5628d-91bd-4784-9904-c566fd82da19" providerId="ADAL" clId="{8C22A8C5-32FA-46C2-9FC3-68E0081787E1}" dt="2023-05-24T12:40:15.493" v="7002" actId="20577"/>
          <ac:spMkLst>
            <pc:docMk/>
            <pc:sldMk cId="2121396350" sldId="360"/>
            <ac:spMk id="3" creationId="{4345ECE7-CF20-40AB-87C2-13E53E361B86}"/>
          </ac:spMkLst>
        </pc:spChg>
        <pc:spChg chg="add del mod">
          <ac:chgData name="Tijmen Weber" userId="58c5628d-91bd-4784-9904-c566fd82da19" providerId="ADAL" clId="{8C22A8C5-32FA-46C2-9FC3-68E0081787E1}" dt="2023-05-24T12:40:18.886" v="7004"/>
          <ac:spMkLst>
            <pc:docMk/>
            <pc:sldMk cId="2121396350" sldId="360"/>
            <ac:spMk id="4" creationId="{D6662132-2747-0A1E-A2AF-A04F04F7A550}"/>
          </ac:spMkLst>
        </pc:spChg>
        <pc:spChg chg="add mod">
          <ac:chgData name="Tijmen Weber" userId="58c5628d-91bd-4784-9904-c566fd82da19" providerId="ADAL" clId="{8C22A8C5-32FA-46C2-9FC3-68E0081787E1}" dt="2023-05-24T12:38:04.789" v="6779" actId="20577"/>
          <ac:spMkLst>
            <pc:docMk/>
            <pc:sldMk cId="2121396350" sldId="360"/>
            <ac:spMk id="5" creationId="{B0043B69-CF99-9C08-1624-D609B42ECF42}"/>
          </ac:spMkLst>
        </pc:spChg>
      </pc:sldChg>
      <pc:sldChg chg="modSp new mod modAnim">
        <pc:chgData name="Tijmen Weber" userId="58c5628d-91bd-4784-9904-c566fd82da19" providerId="ADAL" clId="{8C22A8C5-32FA-46C2-9FC3-68E0081787E1}" dt="2023-05-24T12:47:06.531" v="7433"/>
        <pc:sldMkLst>
          <pc:docMk/>
          <pc:sldMk cId="735478405" sldId="361"/>
        </pc:sldMkLst>
        <pc:spChg chg="mod">
          <ac:chgData name="Tijmen Weber" userId="58c5628d-91bd-4784-9904-c566fd82da19" providerId="ADAL" clId="{8C22A8C5-32FA-46C2-9FC3-68E0081787E1}" dt="2023-05-24T12:40:26.887" v="7035" actId="20577"/>
          <ac:spMkLst>
            <pc:docMk/>
            <pc:sldMk cId="735478405" sldId="361"/>
            <ac:spMk id="2" creationId="{F62AABE7-3F5B-FCD2-8B1B-468D892F2FCC}"/>
          </ac:spMkLst>
        </pc:spChg>
        <pc:spChg chg="mod">
          <ac:chgData name="Tijmen Weber" userId="58c5628d-91bd-4784-9904-c566fd82da19" providerId="ADAL" clId="{8C22A8C5-32FA-46C2-9FC3-68E0081787E1}" dt="2023-05-24T12:46:28.725" v="7431" actId="20577"/>
          <ac:spMkLst>
            <pc:docMk/>
            <pc:sldMk cId="735478405" sldId="361"/>
            <ac:spMk id="3" creationId="{55C51648-C7A6-2A4B-9A40-158AC18BAE2F}"/>
          </ac:spMkLst>
        </pc:spChg>
      </pc:sldChg>
      <pc:sldChg chg="addSp modSp new mod modNotesTx">
        <pc:chgData name="Tijmen Weber" userId="58c5628d-91bd-4784-9904-c566fd82da19" providerId="ADAL" clId="{8C22A8C5-32FA-46C2-9FC3-68E0081787E1}" dt="2023-05-24T13:09:24.946" v="8232" actId="20577"/>
        <pc:sldMkLst>
          <pc:docMk/>
          <pc:sldMk cId="3656903865" sldId="362"/>
        </pc:sldMkLst>
        <pc:spChg chg="mod">
          <ac:chgData name="Tijmen Weber" userId="58c5628d-91bd-4784-9904-c566fd82da19" providerId="ADAL" clId="{8C22A8C5-32FA-46C2-9FC3-68E0081787E1}" dt="2023-05-24T12:47:16.485" v="7440" actId="20577"/>
          <ac:spMkLst>
            <pc:docMk/>
            <pc:sldMk cId="3656903865" sldId="362"/>
            <ac:spMk id="2" creationId="{DFC48DFD-875D-6733-0C9F-CFB69AAA8FDB}"/>
          </ac:spMkLst>
        </pc:spChg>
        <pc:spChg chg="mod">
          <ac:chgData name="Tijmen Weber" userId="58c5628d-91bd-4784-9904-c566fd82da19" providerId="ADAL" clId="{8C22A8C5-32FA-46C2-9FC3-68E0081787E1}" dt="2023-05-24T13:02:26.996" v="7672" actId="20577"/>
          <ac:spMkLst>
            <pc:docMk/>
            <pc:sldMk cId="3656903865" sldId="362"/>
            <ac:spMk id="3" creationId="{78E275B1-AE7D-6CF5-8ADF-4CF0C48D22B8}"/>
          </ac:spMkLst>
        </pc:spChg>
        <pc:spChg chg="add mod">
          <ac:chgData name="Tijmen Weber" userId="58c5628d-91bd-4784-9904-c566fd82da19" providerId="ADAL" clId="{8C22A8C5-32FA-46C2-9FC3-68E0081787E1}" dt="2023-05-24T13:08:14.042" v="7910" actId="20577"/>
          <ac:spMkLst>
            <pc:docMk/>
            <pc:sldMk cId="3656903865" sldId="362"/>
            <ac:spMk id="5" creationId="{87840D97-E114-C717-B657-C19DE66B0C7C}"/>
          </ac:spMkLst>
        </pc:spChg>
        <pc:picChg chg="add mod">
          <ac:chgData name="Tijmen Weber" userId="58c5628d-91bd-4784-9904-c566fd82da19" providerId="ADAL" clId="{8C22A8C5-32FA-46C2-9FC3-68E0081787E1}" dt="2023-05-24T13:02:20.539" v="7649" actId="1076"/>
          <ac:picMkLst>
            <pc:docMk/>
            <pc:sldMk cId="3656903865" sldId="362"/>
            <ac:picMk id="4" creationId="{A5FE21DF-DB37-404C-3A8C-86740F4304F7}"/>
          </ac:picMkLst>
        </pc:picChg>
      </pc:sldChg>
      <pc:sldChg chg="modSp new mod">
        <pc:chgData name="Tijmen Weber" userId="58c5628d-91bd-4784-9904-c566fd82da19" providerId="ADAL" clId="{8C22A8C5-32FA-46C2-9FC3-68E0081787E1}" dt="2023-05-24T13:35:26.499" v="8824" actId="20577"/>
        <pc:sldMkLst>
          <pc:docMk/>
          <pc:sldMk cId="3323502582" sldId="363"/>
        </pc:sldMkLst>
        <pc:spChg chg="mod">
          <ac:chgData name="Tijmen Weber" userId="58c5628d-91bd-4784-9904-c566fd82da19" providerId="ADAL" clId="{8C22A8C5-32FA-46C2-9FC3-68E0081787E1}" dt="2023-05-24T13:09:44.292" v="8273" actId="20577"/>
          <ac:spMkLst>
            <pc:docMk/>
            <pc:sldMk cId="3323502582" sldId="363"/>
            <ac:spMk id="2" creationId="{F0800739-4F60-15C5-082F-6CF427B96E19}"/>
          </ac:spMkLst>
        </pc:spChg>
        <pc:spChg chg="mod">
          <ac:chgData name="Tijmen Weber" userId="58c5628d-91bd-4784-9904-c566fd82da19" providerId="ADAL" clId="{8C22A8C5-32FA-46C2-9FC3-68E0081787E1}" dt="2023-05-24T13:35:26.499" v="8824" actId="20577"/>
          <ac:spMkLst>
            <pc:docMk/>
            <pc:sldMk cId="3323502582" sldId="363"/>
            <ac:spMk id="3" creationId="{77DED062-2F7D-A72A-1A6E-EA04876DC3DE}"/>
          </ac:spMkLst>
        </pc:spChg>
      </pc:sldChg>
      <pc:sldChg chg="modSp new mod modAnim">
        <pc:chgData name="Tijmen Weber" userId="58c5628d-91bd-4784-9904-c566fd82da19" providerId="ADAL" clId="{8C22A8C5-32FA-46C2-9FC3-68E0081787E1}" dt="2023-05-24T13:33:08.840" v="8737"/>
        <pc:sldMkLst>
          <pc:docMk/>
          <pc:sldMk cId="777372582" sldId="364"/>
        </pc:sldMkLst>
        <pc:spChg chg="mod">
          <ac:chgData name="Tijmen Weber" userId="58c5628d-91bd-4784-9904-c566fd82da19" providerId="ADAL" clId="{8C22A8C5-32FA-46C2-9FC3-68E0081787E1}" dt="2023-05-24T13:29:01.329" v="8307" actId="20577"/>
          <ac:spMkLst>
            <pc:docMk/>
            <pc:sldMk cId="777372582" sldId="364"/>
            <ac:spMk id="2" creationId="{83160123-44FA-F52B-14CB-C295EEA560EA}"/>
          </ac:spMkLst>
        </pc:spChg>
        <pc:spChg chg="mod">
          <ac:chgData name="Tijmen Weber" userId="58c5628d-91bd-4784-9904-c566fd82da19" providerId="ADAL" clId="{8C22A8C5-32FA-46C2-9FC3-68E0081787E1}" dt="2023-05-24T13:33:01.536" v="8736" actId="20577"/>
          <ac:spMkLst>
            <pc:docMk/>
            <pc:sldMk cId="777372582" sldId="364"/>
            <ac:spMk id="3" creationId="{E45C1F71-D8C6-8B73-CDC8-78B7BEB30BC4}"/>
          </ac:spMkLst>
        </pc:spChg>
      </pc:sldChg>
      <pc:sldChg chg="modSp new mod">
        <pc:chgData name="Tijmen Weber" userId="58c5628d-91bd-4784-9904-c566fd82da19" providerId="ADAL" clId="{8C22A8C5-32FA-46C2-9FC3-68E0081787E1}" dt="2023-05-24T15:04:47.210" v="10176" actId="20577"/>
        <pc:sldMkLst>
          <pc:docMk/>
          <pc:sldMk cId="1518597319" sldId="365"/>
        </pc:sldMkLst>
        <pc:spChg chg="mod">
          <ac:chgData name="Tijmen Weber" userId="58c5628d-91bd-4784-9904-c566fd82da19" providerId="ADAL" clId="{8C22A8C5-32FA-46C2-9FC3-68E0081787E1}" dt="2023-05-24T13:36:53.936" v="8852" actId="20577"/>
          <ac:spMkLst>
            <pc:docMk/>
            <pc:sldMk cId="1518597319" sldId="365"/>
            <ac:spMk id="2" creationId="{072E6E26-9A9D-2C61-7C5B-E1BE105B5FA9}"/>
          </ac:spMkLst>
        </pc:spChg>
        <pc:spChg chg="mod">
          <ac:chgData name="Tijmen Weber" userId="58c5628d-91bd-4784-9904-c566fd82da19" providerId="ADAL" clId="{8C22A8C5-32FA-46C2-9FC3-68E0081787E1}" dt="2023-05-24T15:04:47.210" v="10176" actId="20577"/>
          <ac:spMkLst>
            <pc:docMk/>
            <pc:sldMk cId="1518597319" sldId="365"/>
            <ac:spMk id="3" creationId="{F9AF6944-DB07-4BB6-2BA6-ED5000115840}"/>
          </ac:spMkLst>
        </pc:spChg>
      </pc:sldChg>
      <pc:sldChg chg="modSp new mod modNotesTx">
        <pc:chgData name="Tijmen Weber" userId="58c5628d-91bd-4784-9904-c566fd82da19" providerId="ADAL" clId="{8C22A8C5-32FA-46C2-9FC3-68E0081787E1}" dt="2023-05-24T15:09:46.781" v="10821" actId="20577"/>
        <pc:sldMkLst>
          <pc:docMk/>
          <pc:sldMk cId="2948870638" sldId="366"/>
        </pc:sldMkLst>
        <pc:spChg chg="mod">
          <ac:chgData name="Tijmen Weber" userId="58c5628d-91bd-4784-9904-c566fd82da19" providerId="ADAL" clId="{8C22A8C5-32FA-46C2-9FC3-68E0081787E1}" dt="2023-05-24T13:40:15.904" v="9115" actId="20577"/>
          <ac:spMkLst>
            <pc:docMk/>
            <pc:sldMk cId="2948870638" sldId="366"/>
            <ac:spMk id="2" creationId="{1C6710CD-C9CA-3D93-3FE9-18DBB8D61475}"/>
          </ac:spMkLst>
        </pc:spChg>
        <pc:spChg chg="mod">
          <ac:chgData name="Tijmen Weber" userId="58c5628d-91bd-4784-9904-c566fd82da19" providerId="ADAL" clId="{8C22A8C5-32FA-46C2-9FC3-68E0081787E1}" dt="2023-05-24T15:08:06.955" v="10520" actId="20577"/>
          <ac:spMkLst>
            <pc:docMk/>
            <pc:sldMk cId="2948870638" sldId="366"/>
            <ac:spMk id="3" creationId="{0B0AB8A0-1ABC-9D23-9643-158646BFE222}"/>
          </ac:spMkLst>
        </pc:spChg>
      </pc:sldChg>
      <pc:sldChg chg="modSp new mod">
        <pc:chgData name="Tijmen Weber" userId="58c5628d-91bd-4784-9904-c566fd82da19" providerId="ADAL" clId="{8C22A8C5-32FA-46C2-9FC3-68E0081787E1}" dt="2023-05-24T15:08:55.339" v="10723" actId="20577"/>
        <pc:sldMkLst>
          <pc:docMk/>
          <pc:sldMk cId="1749216894" sldId="367"/>
        </pc:sldMkLst>
        <pc:spChg chg="mod">
          <ac:chgData name="Tijmen Weber" userId="58c5628d-91bd-4784-9904-c566fd82da19" providerId="ADAL" clId="{8C22A8C5-32FA-46C2-9FC3-68E0081787E1}" dt="2023-05-24T15:08:44.237" v="10664" actId="20577"/>
          <ac:spMkLst>
            <pc:docMk/>
            <pc:sldMk cId="1749216894" sldId="367"/>
            <ac:spMk id="2" creationId="{B6D75390-62DE-7BE6-1DE3-550250B1B4D1}"/>
          </ac:spMkLst>
        </pc:spChg>
        <pc:spChg chg="mod">
          <ac:chgData name="Tijmen Weber" userId="58c5628d-91bd-4784-9904-c566fd82da19" providerId="ADAL" clId="{8C22A8C5-32FA-46C2-9FC3-68E0081787E1}" dt="2023-05-24T15:08:55.339" v="10723" actId="20577"/>
          <ac:spMkLst>
            <pc:docMk/>
            <pc:sldMk cId="1749216894" sldId="367"/>
            <ac:spMk id="3" creationId="{5B0D0CC7-1E93-ACFC-7C3C-4036E0B1576B}"/>
          </ac:spMkLst>
        </pc:spChg>
      </pc:sldChg>
    </pc:docChg>
  </pc:docChgLst>
  <pc:docChgLst>
    <pc:chgData name="Tijmen Weber" userId="58c5628d-91bd-4784-9904-c566fd82da19" providerId="ADAL" clId="{DB47351F-B14D-42D7-94DA-EFA090198055}"/>
    <pc:docChg chg="undo custSel addSld delSld modSld">
      <pc:chgData name="Tijmen Weber" userId="58c5628d-91bd-4784-9904-c566fd82da19" providerId="ADAL" clId="{DB47351F-B14D-42D7-94DA-EFA090198055}" dt="2023-05-23T15:22:13.537" v="1790" actId="20577"/>
      <pc:docMkLst>
        <pc:docMk/>
      </pc:docMkLst>
      <pc:sldChg chg="add">
        <pc:chgData name="Tijmen Weber" userId="58c5628d-91bd-4784-9904-c566fd82da19" providerId="ADAL" clId="{DB47351F-B14D-42D7-94DA-EFA090198055}" dt="2023-05-23T13:26:09.323" v="386"/>
        <pc:sldMkLst>
          <pc:docMk/>
          <pc:sldMk cId="946986016" sldId="275"/>
        </pc:sldMkLst>
      </pc:sldChg>
      <pc:sldChg chg="add modNotesTx">
        <pc:chgData name="Tijmen Weber" userId="58c5628d-91bd-4784-9904-c566fd82da19" providerId="ADAL" clId="{DB47351F-B14D-42D7-94DA-EFA090198055}" dt="2023-05-23T13:33:55.426" v="514" actId="20577"/>
        <pc:sldMkLst>
          <pc:docMk/>
          <pc:sldMk cId="3756326005" sldId="276"/>
        </pc:sldMkLst>
      </pc:sldChg>
      <pc:sldChg chg="modSp add mod">
        <pc:chgData name="Tijmen Weber" userId="58c5628d-91bd-4784-9904-c566fd82da19" providerId="ADAL" clId="{DB47351F-B14D-42D7-94DA-EFA090198055}" dt="2023-05-23T12:58:06.971" v="178" actId="20577"/>
        <pc:sldMkLst>
          <pc:docMk/>
          <pc:sldMk cId="2746028337" sldId="312"/>
        </pc:sldMkLst>
        <pc:spChg chg="mod">
          <ac:chgData name="Tijmen Weber" userId="58c5628d-91bd-4784-9904-c566fd82da19" providerId="ADAL" clId="{DB47351F-B14D-42D7-94DA-EFA090198055}" dt="2023-05-23T12:56:33.027" v="69" actId="20577"/>
          <ac:spMkLst>
            <pc:docMk/>
            <pc:sldMk cId="2746028337" sldId="312"/>
            <ac:spMk id="3" creationId="{00000000-0000-0000-0000-000000000000}"/>
          </ac:spMkLst>
        </pc:spChg>
        <pc:graphicFrameChg chg="modGraphic">
          <ac:chgData name="Tijmen Weber" userId="58c5628d-91bd-4784-9904-c566fd82da19" providerId="ADAL" clId="{DB47351F-B14D-42D7-94DA-EFA090198055}" dt="2023-05-23T12:58:06.971" v="178" actId="20577"/>
          <ac:graphicFrameMkLst>
            <pc:docMk/>
            <pc:sldMk cId="2746028337" sldId="312"/>
            <ac:graphicFrameMk id="4" creationId="{00000000-0000-0000-0000-000000000000}"/>
          </ac:graphicFrameMkLst>
        </pc:graphicFrameChg>
      </pc:sldChg>
      <pc:sldChg chg="addSp delSp modSp add mod">
        <pc:chgData name="Tijmen Weber" userId="58c5628d-91bd-4784-9904-c566fd82da19" providerId="ADAL" clId="{DB47351F-B14D-42D7-94DA-EFA090198055}" dt="2023-05-23T13:02:18.507" v="208" actId="20577"/>
        <pc:sldMkLst>
          <pc:docMk/>
          <pc:sldMk cId="2837569915" sldId="313"/>
        </pc:sldMkLst>
        <pc:spChg chg="mod">
          <ac:chgData name="Tijmen Weber" userId="58c5628d-91bd-4784-9904-c566fd82da19" providerId="ADAL" clId="{DB47351F-B14D-42D7-94DA-EFA090198055}" dt="2023-05-23T13:02:18.507" v="208" actId="20577"/>
          <ac:spMkLst>
            <pc:docMk/>
            <pc:sldMk cId="2837569915" sldId="313"/>
            <ac:spMk id="6" creationId="{00000000-0000-0000-0000-000000000000}"/>
          </ac:spMkLst>
        </pc:spChg>
        <pc:graphicFrameChg chg="del">
          <ac:chgData name="Tijmen Weber" userId="58c5628d-91bd-4784-9904-c566fd82da19" providerId="ADAL" clId="{DB47351F-B14D-42D7-94DA-EFA090198055}" dt="2023-05-23T13:01:23.543" v="180" actId="478"/>
          <ac:graphicFrameMkLst>
            <pc:docMk/>
            <pc:sldMk cId="2837569915" sldId="313"/>
            <ac:graphicFrameMk id="4" creationId="{00000000-0000-0000-0000-000000000000}"/>
          </ac:graphicFrameMkLst>
        </pc:graphicFrameChg>
        <pc:graphicFrameChg chg="add mod">
          <ac:chgData name="Tijmen Weber" userId="58c5628d-91bd-4784-9904-c566fd82da19" providerId="ADAL" clId="{DB47351F-B14D-42D7-94DA-EFA090198055}" dt="2023-05-23T13:01:23.837" v="181"/>
          <ac:graphicFrameMkLst>
            <pc:docMk/>
            <pc:sldMk cId="2837569915" sldId="313"/>
            <ac:graphicFrameMk id="5" creationId="{9626FDAE-4CFD-E3EF-6E12-D38C99A9431F}"/>
          </ac:graphicFrameMkLst>
        </pc:graphicFrameChg>
      </pc:sldChg>
      <pc:sldChg chg="add">
        <pc:chgData name="Tijmen Weber" userId="58c5628d-91bd-4784-9904-c566fd82da19" providerId="ADAL" clId="{DB47351F-B14D-42D7-94DA-EFA090198055}" dt="2023-05-23T13:02:30.735" v="209"/>
        <pc:sldMkLst>
          <pc:docMk/>
          <pc:sldMk cId="1209573442" sldId="314"/>
        </pc:sldMkLst>
      </pc:sldChg>
      <pc:sldChg chg="add">
        <pc:chgData name="Tijmen Weber" userId="58c5628d-91bd-4784-9904-c566fd82da19" providerId="ADAL" clId="{DB47351F-B14D-42D7-94DA-EFA090198055}" dt="2023-05-23T13:02:30.735" v="209"/>
        <pc:sldMkLst>
          <pc:docMk/>
          <pc:sldMk cId="3988840456" sldId="315"/>
        </pc:sldMkLst>
      </pc:sldChg>
      <pc:sldChg chg="add">
        <pc:chgData name="Tijmen Weber" userId="58c5628d-91bd-4784-9904-c566fd82da19" providerId="ADAL" clId="{DB47351F-B14D-42D7-94DA-EFA090198055}" dt="2023-05-23T13:02:30.735" v="209"/>
        <pc:sldMkLst>
          <pc:docMk/>
          <pc:sldMk cId="269887158" sldId="316"/>
        </pc:sldMkLst>
      </pc:sldChg>
      <pc:sldChg chg="addSp delSp modSp add mod">
        <pc:chgData name="Tijmen Weber" userId="58c5628d-91bd-4784-9904-c566fd82da19" providerId="ADAL" clId="{DB47351F-B14D-42D7-94DA-EFA090198055}" dt="2023-05-23T13:22:34.451" v="382" actId="20577"/>
        <pc:sldMkLst>
          <pc:docMk/>
          <pc:sldMk cId="914608718" sldId="317"/>
        </pc:sldMkLst>
        <pc:spChg chg="mod">
          <ac:chgData name="Tijmen Weber" userId="58c5628d-91bd-4784-9904-c566fd82da19" providerId="ADAL" clId="{DB47351F-B14D-42D7-94DA-EFA090198055}" dt="2023-05-23T13:22:34.451" v="382" actId="20577"/>
          <ac:spMkLst>
            <pc:docMk/>
            <pc:sldMk cId="914608718" sldId="317"/>
            <ac:spMk id="7" creationId="{00000000-0000-0000-0000-000000000000}"/>
          </ac:spMkLst>
        </pc:spChg>
        <pc:graphicFrameChg chg="del">
          <ac:chgData name="Tijmen Weber" userId="58c5628d-91bd-4784-9904-c566fd82da19" providerId="ADAL" clId="{DB47351F-B14D-42D7-94DA-EFA090198055}" dt="2023-05-23T13:03:23.851" v="213" actId="478"/>
          <ac:graphicFrameMkLst>
            <pc:docMk/>
            <pc:sldMk cId="914608718" sldId="317"/>
            <ac:graphicFrameMk id="4" creationId="{00000000-0000-0000-0000-000000000000}"/>
          </ac:graphicFrameMkLst>
        </pc:graphicFrameChg>
        <pc:graphicFrameChg chg="add mod">
          <ac:chgData name="Tijmen Weber" userId="58c5628d-91bd-4784-9904-c566fd82da19" providerId="ADAL" clId="{DB47351F-B14D-42D7-94DA-EFA090198055}" dt="2023-05-23T13:03:24.147" v="214"/>
          <ac:graphicFrameMkLst>
            <pc:docMk/>
            <pc:sldMk cId="914608718" sldId="317"/>
            <ac:graphicFrameMk id="5" creationId="{6162585B-BC5E-52CE-44A6-A72EA6661D65}"/>
          </ac:graphicFrameMkLst>
        </pc:graphicFrameChg>
      </pc:sldChg>
      <pc:sldChg chg="add del">
        <pc:chgData name="Tijmen Weber" userId="58c5628d-91bd-4784-9904-c566fd82da19" providerId="ADAL" clId="{DB47351F-B14D-42D7-94DA-EFA090198055}" dt="2023-05-23T13:03:15.205" v="211" actId="47"/>
        <pc:sldMkLst>
          <pc:docMk/>
          <pc:sldMk cId="1229488543" sldId="317"/>
        </pc:sldMkLst>
      </pc:sldChg>
      <pc:sldChg chg="addSp delSp modSp add mod">
        <pc:chgData name="Tijmen Weber" userId="58c5628d-91bd-4784-9904-c566fd82da19" providerId="ADAL" clId="{DB47351F-B14D-42D7-94DA-EFA090198055}" dt="2023-05-23T13:06:25.459" v="289" actId="20577"/>
        <pc:sldMkLst>
          <pc:docMk/>
          <pc:sldMk cId="2561798079" sldId="318"/>
        </pc:sldMkLst>
        <pc:spChg chg="mod">
          <ac:chgData name="Tijmen Weber" userId="58c5628d-91bd-4784-9904-c566fd82da19" providerId="ADAL" clId="{DB47351F-B14D-42D7-94DA-EFA090198055}" dt="2023-05-23T13:06:25.459" v="289" actId="20577"/>
          <ac:spMkLst>
            <pc:docMk/>
            <pc:sldMk cId="2561798079" sldId="318"/>
            <ac:spMk id="7" creationId="{00000000-0000-0000-0000-000000000000}"/>
          </ac:spMkLst>
        </pc:spChg>
        <pc:graphicFrameChg chg="del">
          <ac:chgData name="Tijmen Weber" userId="58c5628d-91bd-4784-9904-c566fd82da19" providerId="ADAL" clId="{DB47351F-B14D-42D7-94DA-EFA090198055}" dt="2023-05-23T13:06:07.227" v="276" actId="478"/>
          <ac:graphicFrameMkLst>
            <pc:docMk/>
            <pc:sldMk cId="2561798079" sldId="318"/>
            <ac:graphicFrameMk id="4" creationId="{00000000-0000-0000-0000-000000000000}"/>
          </ac:graphicFrameMkLst>
        </pc:graphicFrameChg>
        <pc:graphicFrameChg chg="add mod">
          <ac:chgData name="Tijmen Weber" userId="58c5628d-91bd-4784-9904-c566fd82da19" providerId="ADAL" clId="{DB47351F-B14D-42D7-94DA-EFA090198055}" dt="2023-05-23T13:06:07.484" v="277"/>
          <ac:graphicFrameMkLst>
            <pc:docMk/>
            <pc:sldMk cId="2561798079" sldId="318"/>
            <ac:graphicFrameMk id="6" creationId="{1197DD37-7564-6DA4-DE58-AC7EE10A2BB5}"/>
          </ac:graphicFrameMkLst>
        </pc:graphicFrameChg>
      </pc:sldChg>
      <pc:sldChg chg="addSp delSp modSp add mod">
        <pc:chgData name="Tijmen Weber" userId="58c5628d-91bd-4784-9904-c566fd82da19" providerId="ADAL" clId="{DB47351F-B14D-42D7-94DA-EFA090198055}" dt="2023-05-23T13:09:53.882" v="311" actId="20577"/>
        <pc:sldMkLst>
          <pc:docMk/>
          <pc:sldMk cId="1018423982" sldId="319"/>
        </pc:sldMkLst>
        <pc:spChg chg="mod">
          <ac:chgData name="Tijmen Weber" userId="58c5628d-91bd-4784-9904-c566fd82da19" providerId="ADAL" clId="{DB47351F-B14D-42D7-94DA-EFA090198055}" dt="2023-05-23T13:08:39.289" v="301" actId="20577"/>
          <ac:spMkLst>
            <pc:docMk/>
            <pc:sldMk cId="1018423982" sldId="319"/>
            <ac:spMk id="3" creationId="{00000000-0000-0000-0000-000000000000}"/>
          </ac:spMkLst>
        </pc:spChg>
        <pc:graphicFrameChg chg="del">
          <ac:chgData name="Tijmen Weber" userId="58c5628d-91bd-4784-9904-c566fd82da19" providerId="ADAL" clId="{DB47351F-B14D-42D7-94DA-EFA090198055}" dt="2023-05-23T13:07:36.819" v="291" actId="478"/>
          <ac:graphicFrameMkLst>
            <pc:docMk/>
            <pc:sldMk cId="1018423982" sldId="319"/>
            <ac:graphicFrameMk id="4" creationId="{00000000-0000-0000-0000-000000000000}"/>
          </ac:graphicFrameMkLst>
        </pc:graphicFrameChg>
        <pc:graphicFrameChg chg="add mod modGraphic">
          <ac:chgData name="Tijmen Weber" userId="58c5628d-91bd-4784-9904-c566fd82da19" providerId="ADAL" clId="{DB47351F-B14D-42D7-94DA-EFA090198055}" dt="2023-05-23T13:09:53.882" v="311" actId="20577"/>
          <ac:graphicFrameMkLst>
            <pc:docMk/>
            <pc:sldMk cId="1018423982" sldId="319"/>
            <ac:graphicFrameMk id="6" creationId="{81C3D2FF-F3F9-F457-6E16-3D7261EC68CE}"/>
          </ac:graphicFrameMkLst>
        </pc:graphicFrameChg>
      </pc:sldChg>
      <pc:sldChg chg="addSp delSp modSp add mod">
        <pc:chgData name="Tijmen Weber" userId="58c5628d-91bd-4784-9904-c566fd82da19" providerId="ADAL" clId="{DB47351F-B14D-42D7-94DA-EFA090198055}" dt="2023-05-23T13:10:14.965" v="314"/>
        <pc:sldMkLst>
          <pc:docMk/>
          <pc:sldMk cId="3346781898" sldId="320"/>
        </pc:sldMkLst>
        <pc:graphicFrameChg chg="del">
          <ac:chgData name="Tijmen Weber" userId="58c5628d-91bd-4784-9904-c566fd82da19" providerId="ADAL" clId="{DB47351F-B14D-42D7-94DA-EFA090198055}" dt="2023-05-23T13:10:14.667" v="313" actId="478"/>
          <ac:graphicFrameMkLst>
            <pc:docMk/>
            <pc:sldMk cId="3346781898" sldId="320"/>
            <ac:graphicFrameMk id="4" creationId="{00000000-0000-0000-0000-000000000000}"/>
          </ac:graphicFrameMkLst>
        </pc:graphicFrameChg>
        <pc:graphicFrameChg chg="add mod">
          <ac:chgData name="Tijmen Weber" userId="58c5628d-91bd-4784-9904-c566fd82da19" providerId="ADAL" clId="{DB47351F-B14D-42D7-94DA-EFA090198055}" dt="2023-05-23T13:10:14.965" v="314"/>
          <ac:graphicFrameMkLst>
            <pc:docMk/>
            <pc:sldMk cId="3346781898" sldId="320"/>
            <ac:graphicFrameMk id="6" creationId="{5E729974-64C6-EA0B-78DD-A06F0D499982}"/>
          </ac:graphicFrameMkLst>
        </pc:graphicFrameChg>
      </pc:sldChg>
      <pc:sldChg chg="addSp delSp modSp add mod">
        <pc:chgData name="Tijmen Weber" userId="58c5628d-91bd-4784-9904-c566fd82da19" providerId="ADAL" clId="{DB47351F-B14D-42D7-94DA-EFA090198055}" dt="2023-05-23T13:12:53.874" v="327" actId="20577"/>
        <pc:sldMkLst>
          <pc:docMk/>
          <pc:sldMk cId="3530398442" sldId="321"/>
        </pc:sldMkLst>
        <pc:graphicFrameChg chg="del">
          <ac:chgData name="Tijmen Weber" userId="58c5628d-91bd-4784-9904-c566fd82da19" providerId="ADAL" clId="{DB47351F-B14D-42D7-94DA-EFA090198055}" dt="2023-05-23T13:12:26.427" v="316" actId="478"/>
          <ac:graphicFrameMkLst>
            <pc:docMk/>
            <pc:sldMk cId="3530398442" sldId="321"/>
            <ac:graphicFrameMk id="4" creationId="{00000000-0000-0000-0000-000000000000}"/>
          </ac:graphicFrameMkLst>
        </pc:graphicFrameChg>
        <pc:graphicFrameChg chg="add mod modGraphic">
          <ac:chgData name="Tijmen Weber" userId="58c5628d-91bd-4784-9904-c566fd82da19" providerId="ADAL" clId="{DB47351F-B14D-42D7-94DA-EFA090198055}" dt="2023-05-23T13:12:53.874" v="327" actId="20577"/>
          <ac:graphicFrameMkLst>
            <pc:docMk/>
            <pc:sldMk cId="3530398442" sldId="321"/>
            <ac:graphicFrameMk id="6" creationId="{7B00C278-5ABD-C1F9-452F-BA18E9F97FEC}"/>
          </ac:graphicFrameMkLst>
        </pc:graphicFrameChg>
      </pc:sldChg>
      <pc:sldChg chg="add">
        <pc:chgData name="Tijmen Weber" userId="58c5628d-91bd-4784-9904-c566fd82da19" providerId="ADAL" clId="{DB47351F-B14D-42D7-94DA-EFA090198055}" dt="2023-05-23T13:13:22.291" v="328"/>
        <pc:sldMkLst>
          <pc:docMk/>
          <pc:sldMk cId="1044046166" sldId="322"/>
        </pc:sldMkLst>
      </pc:sldChg>
      <pc:sldChg chg="add">
        <pc:chgData name="Tijmen Weber" userId="58c5628d-91bd-4784-9904-c566fd82da19" providerId="ADAL" clId="{DB47351F-B14D-42D7-94DA-EFA090198055}" dt="2023-05-23T13:13:22.291" v="328"/>
        <pc:sldMkLst>
          <pc:docMk/>
          <pc:sldMk cId="2244544534" sldId="323"/>
        </pc:sldMkLst>
      </pc:sldChg>
      <pc:sldChg chg="modSp add modAnim">
        <pc:chgData name="Tijmen Weber" userId="58c5628d-91bd-4784-9904-c566fd82da19" providerId="ADAL" clId="{DB47351F-B14D-42D7-94DA-EFA090198055}" dt="2023-05-23T13:21:48.138" v="374" actId="6549"/>
        <pc:sldMkLst>
          <pc:docMk/>
          <pc:sldMk cId="2786681478" sldId="324"/>
        </pc:sldMkLst>
        <pc:spChg chg="mod">
          <ac:chgData name="Tijmen Weber" userId="58c5628d-91bd-4784-9904-c566fd82da19" providerId="ADAL" clId="{DB47351F-B14D-42D7-94DA-EFA090198055}" dt="2023-05-23T13:21:48.138" v="374" actId="6549"/>
          <ac:spMkLst>
            <pc:docMk/>
            <pc:sldMk cId="2786681478" sldId="324"/>
            <ac:spMk id="3" creationId="{00000000-0000-0000-0000-000000000000}"/>
          </ac:spMkLst>
        </pc:spChg>
      </pc:sldChg>
      <pc:sldChg chg="addSp delSp modSp add mod">
        <pc:chgData name="Tijmen Weber" userId="58c5628d-91bd-4784-9904-c566fd82da19" providerId="ADAL" clId="{DB47351F-B14D-42D7-94DA-EFA090198055}" dt="2023-05-23T13:16:24.798" v="372" actId="14100"/>
        <pc:sldMkLst>
          <pc:docMk/>
          <pc:sldMk cId="1519113673" sldId="325"/>
        </pc:sldMkLst>
        <pc:spChg chg="mod">
          <ac:chgData name="Tijmen Weber" userId="58c5628d-91bd-4784-9904-c566fd82da19" providerId="ADAL" clId="{DB47351F-B14D-42D7-94DA-EFA090198055}" dt="2023-05-23T13:16:24.798" v="372" actId="14100"/>
          <ac:spMkLst>
            <pc:docMk/>
            <pc:sldMk cId="1519113673" sldId="325"/>
            <ac:spMk id="5" creationId="{00000000-0000-0000-0000-000000000000}"/>
          </ac:spMkLst>
        </pc:spChg>
        <pc:graphicFrameChg chg="del">
          <ac:chgData name="Tijmen Weber" userId="58c5628d-91bd-4784-9904-c566fd82da19" providerId="ADAL" clId="{DB47351F-B14D-42D7-94DA-EFA090198055}" dt="2023-05-23T13:13:31.187" v="329" actId="478"/>
          <ac:graphicFrameMkLst>
            <pc:docMk/>
            <pc:sldMk cId="1519113673" sldId="325"/>
            <ac:graphicFrameMk id="4" creationId="{00000000-0000-0000-0000-000000000000}"/>
          </ac:graphicFrameMkLst>
        </pc:graphicFrameChg>
        <pc:graphicFrameChg chg="add mod">
          <ac:chgData name="Tijmen Weber" userId="58c5628d-91bd-4784-9904-c566fd82da19" providerId="ADAL" clId="{DB47351F-B14D-42D7-94DA-EFA090198055}" dt="2023-05-23T13:13:31.487" v="330"/>
          <ac:graphicFrameMkLst>
            <pc:docMk/>
            <pc:sldMk cId="1519113673" sldId="325"/>
            <ac:graphicFrameMk id="6" creationId="{5A8008EC-7F7A-D8FD-FCB9-AFE19F032BCA}"/>
          </ac:graphicFrameMkLst>
        </pc:graphicFrameChg>
      </pc:sldChg>
      <pc:sldChg chg="add">
        <pc:chgData name="Tijmen Weber" userId="58c5628d-91bd-4784-9904-c566fd82da19" providerId="ADAL" clId="{DB47351F-B14D-42D7-94DA-EFA090198055}" dt="2023-05-23T13:23:09.769" v="383"/>
        <pc:sldMkLst>
          <pc:docMk/>
          <pc:sldMk cId="3882741849" sldId="326"/>
        </pc:sldMkLst>
      </pc:sldChg>
      <pc:sldChg chg="add">
        <pc:chgData name="Tijmen Weber" userId="58c5628d-91bd-4784-9904-c566fd82da19" providerId="ADAL" clId="{DB47351F-B14D-42D7-94DA-EFA090198055}" dt="2023-05-23T13:25:26.762" v="384"/>
        <pc:sldMkLst>
          <pc:docMk/>
          <pc:sldMk cId="3322440395" sldId="327"/>
        </pc:sldMkLst>
      </pc:sldChg>
      <pc:sldChg chg="add">
        <pc:chgData name="Tijmen Weber" userId="58c5628d-91bd-4784-9904-c566fd82da19" providerId="ADAL" clId="{DB47351F-B14D-42D7-94DA-EFA090198055}" dt="2023-05-23T13:25:52.203" v="385"/>
        <pc:sldMkLst>
          <pc:docMk/>
          <pc:sldMk cId="2260569863" sldId="328"/>
        </pc:sldMkLst>
      </pc:sldChg>
      <pc:sldChg chg="modSp new mod">
        <pc:chgData name="Tijmen Weber" userId="58c5628d-91bd-4784-9904-c566fd82da19" providerId="ADAL" clId="{DB47351F-B14D-42D7-94DA-EFA090198055}" dt="2023-05-23T13:37:48.369" v="591" actId="20577"/>
        <pc:sldMkLst>
          <pc:docMk/>
          <pc:sldMk cId="1713894243" sldId="329"/>
        </pc:sldMkLst>
        <pc:spChg chg="mod">
          <ac:chgData name="Tijmen Weber" userId="58c5628d-91bd-4784-9904-c566fd82da19" providerId="ADAL" clId="{DB47351F-B14D-42D7-94DA-EFA090198055}" dt="2023-05-23T13:32:00.496" v="398" actId="20577"/>
          <ac:spMkLst>
            <pc:docMk/>
            <pc:sldMk cId="1713894243" sldId="329"/>
            <ac:spMk id="2" creationId="{1AB70A5E-7805-0595-CD65-C15A60EDD84E}"/>
          </ac:spMkLst>
        </pc:spChg>
        <pc:spChg chg="mod">
          <ac:chgData name="Tijmen Weber" userId="58c5628d-91bd-4784-9904-c566fd82da19" providerId="ADAL" clId="{DB47351F-B14D-42D7-94DA-EFA090198055}" dt="2023-05-23T13:37:48.369" v="591" actId="20577"/>
          <ac:spMkLst>
            <pc:docMk/>
            <pc:sldMk cId="1713894243" sldId="329"/>
            <ac:spMk id="3" creationId="{B0F1AB19-A996-EE30-1967-28584D858D76}"/>
          </ac:spMkLst>
        </pc:spChg>
      </pc:sldChg>
      <pc:sldChg chg="modSp new mod">
        <pc:chgData name="Tijmen Weber" userId="58c5628d-91bd-4784-9904-c566fd82da19" providerId="ADAL" clId="{DB47351F-B14D-42D7-94DA-EFA090198055}" dt="2023-05-23T13:39:16.784" v="778" actId="20577"/>
        <pc:sldMkLst>
          <pc:docMk/>
          <pc:sldMk cId="1649350125" sldId="330"/>
        </pc:sldMkLst>
        <pc:spChg chg="mod">
          <ac:chgData name="Tijmen Weber" userId="58c5628d-91bd-4784-9904-c566fd82da19" providerId="ADAL" clId="{DB47351F-B14D-42D7-94DA-EFA090198055}" dt="2023-05-23T13:37:57.216" v="611" actId="20577"/>
          <ac:spMkLst>
            <pc:docMk/>
            <pc:sldMk cId="1649350125" sldId="330"/>
            <ac:spMk id="2" creationId="{C5E650CD-3D8F-A9D0-080F-C4677346A4CF}"/>
          </ac:spMkLst>
        </pc:spChg>
        <pc:spChg chg="mod">
          <ac:chgData name="Tijmen Weber" userId="58c5628d-91bd-4784-9904-c566fd82da19" providerId="ADAL" clId="{DB47351F-B14D-42D7-94DA-EFA090198055}" dt="2023-05-23T13:39:16.784" v="778" actId="20577"/>
          <ac:spMkLst>
            <pc:docMk/>
            <pc:sldMk cId="1649350125" sldId="330"/>
            <ac:spMk id="3" creationId="{83B078F4-9384-3103-905C-057E7B7D84B6}"/>
          </ac:spMkLst>
        </pc:spChg>
      </pc:sldChg>
      <pc:sldChg chg="addSp delSp modSp new mod modClrScheme chgLayout">
        <pc:chgData name="Tijmen Weber" userId="58c5628d-91bd-4784-9904-c566fd82da19" providerId="ADAL" clId="{DB47351F-B14D-42D7-94DA-EFA090198055}" dt="2023-05-23T13:42:00.232" v="803" actId="20577"/>
        <pc:sldMkLst>
          <pc:docMk/>
          <pc:sldMk cId="3953523991" sldId="331"/>
        </pc:sldMkLst>
        <pc:spChg chg="del mod ord">
          <ac:chgData name="Tijmen Weber" userId="58c5628d-91bd-4784-9904-c566fd82da19" providerId="ADAL" clId="{DB47351F-B14D-42D7-94DA-EFA090198055}" dt="2023-05-23T13:41:55.457" v="780" actId="700"/>
          <ac:spMkLst>
            <pc:docMk/>
            <pc:sldMk cId="3953523991" sldId="331"/>
            <ac:spMk id="2" creationId="{124634EF-55DE-9EFD-4D5E-EFD880E2A366}"/>
          </ac:spMkLst>
        </pc:spChg>
        <pc:spChg chg="del mod ord">
          <ac:chgData name="Tijmen Weber" userId="58c5628d-91bd-4784-9904-c566fd82da19" providerId="ADAL" clId="{DB47351F-B14D-42D7-94DA-EFA090198055}" dt="2023-05-23T13:41:55.457" v="780" actId="700"/>
          <ac:spMkLst>
            <pc:docMk/>
            <pc:sldMk cId="3953523991" sldId="331"/>
            <ac:spMk id="3" creationId="{D08A0F6D-D01A-0447-01CF-FB3687F35AE2}"/>
          </ac:spMkLst>
        </pc:spChg>
        <pc:spChg chg="add mod ord">
          <ac:chgData name="Tijmen Weber" userId="58c5628d-91bd-4784-9904-c566fd82da19" providerId="ADAL" clId="{DB47351F-B14D-42D7-94DA-EFA090198055}" dt="2023-05-23T13:42:00.232" v="803" actId="20577"/>
          <ac:spMkLst>
            <pc:docMk/>
            <pc:sldMk cId="3953523991" sldId="331"/>
            <ac:spMk id="4" creationId="{F422096F-A8DE-84C5-2AD5-1B83CF34D0E5}"/>
          </ac:spMkLst>
        </pc:spChg>
        <pc:spChg chg="add mod ord">
          <ac:chgData name="Tijmen Weber" userId="58c5628d-91bd-4784-9904-c566fd82da19" providerId="ADAL" clId="{DB47351F-B14D-42D7-94DA-EFA090198055}" dt="2023-05-23T13:41:55.457" v="780" actId="700"/>
          <ac:spMkLst>
            <pc:docMk/>
            <pc:sldMk cId="3953523991" sldId="331"/>
            <ac:spMk id="5" creationId="{3C179127-6D80-3990-8F42-21264F85626B}"/>
          </ac:spMkLst>
        </pc:spChg>
      </pc:sldChg>
      <pc:sldChg chg="modSp new mod">
        <pc:chgData name="Tijmen Weber" userId="58c5628d-91bd-4784-9904-c566fd82da19" providerId="ADAL" clId="{DB47351F-B14D-42D7-94DA-EFA090198055}" dt="2023-05-23T14:20:34.022" v="992" actId="20577"/>
        <pc:sldMkLst>
          <pc:docMk/>
          <pc:sldMk cId="214657547" sldId="332"/>
        </pc:sldMkLst>
        <pc:spChg chg="mod">
          <ac:chgData name="Tijmen Weber" userId="58c5628d-91bd-4784-9904-c566fd82da19" providerId="ADAL" clId="{DB47351F-B14D-42D7-94DA-EFA090198055}" dt="2023-05-23T14:14:42.366" v="823" actId="20577"/>
          <ac:spMkLst>
            <pc:docMk/>
            <pc:sldMk cId="214657547" sldId="332"/>
            <ac:spMk id="2" creationId="{9D837A6D-7320-B941-412B-06D080E1D8AD}"/>
          </ac:spMkLst>
        </pc:spChg>
        <pc:spChg chg="mod">
          <ac:chgData name="Tijmen Weber" userId="58c5628d-91bd-4784-9904-c566fd82da19" providerId="ADAL" clId="{DB47351F-B14D-42D7-94DA-EFA090198055}" dt="2023-05-23T14:20:34.022" v="992" actId="20577"/>
          <ac:spMkLst>
            <pc:docMk/>
            <pc:sldMk cId="214657547" sldId="332"/>
            <ac:spMk id="3" creationId="{86489970-69F6-442B-85EA-3514458F18A3}"/>
          </ac:spMkLst>
        </pc:spChg>
      </pc:sldChg>
      <pc:sldChg chg="add">
        <pc:chgData name="Tijmen Weber" userId="58c5628d-91bd-4784-9904-c566fd82da19" providerId="ADAL" clId="{DB47351F-B14D-42D7-94DA-EFA090198055}" dt="2023-05-23T14:20:42.129" v="993"/>
        <pc:sldMkLst>
          <pc:docMk/>
          <pc:sldMk cId="894549119" sldId="333"/>
        </pc:sldMkLst>
      </pc:sldChg>
      <pc:sldChg chg="modSp add mod">
        <pc:chgData name="Tijmen Weber" userId="58c5628d-91bd-4784-9904-c566fd82da19" providerId="ADAL" clId="{DB47351F-B14D-42D7-94DA-EFA090198055}" dt="2023-05-23T14:20:54.757" v="1013" actId="20577"/>
        <pc:sldMkLst>
          <pc:docMk/>
          <pc:sldMk cId="1155015124" sldId="334"/>
        </pc:sldMkLst>
        <pc:spChg chg="mod">
          <ac:chgData name="Tijmen Weber" userId="58c5628d-91bd-4784-9904-c566fd82da19" providerId="ADAL" clId="{DB47351F-B14D-42D7-94DA-EFA090198055}" dt="2023-05-23T14:20:54.757" v="1013" actId="20577"/>
          <ac:spMkLst>
            <pc:docMk/>
            <pc:sldMk cId="1155015124" sldId="334"/>
            <ac:spMk id="3" creationId="{00000000-0000-0000-0000-000000000000}"/>
          </ac:spMkLst>
        </pc:spChg>
      </pc:sldChg>
      <pc:sldChg chg="add">
        <pc:chgData name="Tijmen Weber" userId="58c5628d-91bd-4784-9904-c566fd82da19" providerId="ADAL" clId="{DB47351F-B14D-42D7-94DA-EFA090198055}" dt="2023-05-23T14:20:42.129" v="993"/>
        <pc:sldMkLst>
          <pc:docMk/>
          <pc:sldMk cId="1464899426" sldId="335"/>
        </pc:sldMkLst>
      </pc:sldChg>
      <pc:sldChg chg="add">
        <pc:chgData name="Tijmen Weber" userId="58c5628d-91bd-4784-9904-c566fd82da19" providerId="ADAL" clId="{DB47351F-B14D-42D7-94DA-EFA090198055}" dt="2023-05-23T14:20:42.129" v="993"/>
        <pc:sldMkLst>
          <pc:docMk/>
          <pc:sldMk cId="3829591548" sldId="336"/>
        </pc:sldMkLst>
      </pc:sldChg>
      <pc:sldChg chg="add">
        <pc:chgData name="Tijmen Weber" userId="58c5628d-91bd-4784-9904-c566fd82da19" providerId="ADAL" clId="{DB47351F-B14D-42D7-94DA-EFA090198055}" dt="2023-05-23T14:21:31.528" v="1014"/>
        <pc:sldMkLst>
          <pc:docMk/>
          <pc:sldMk cId="2812323866" sldId="337"/>
        </pc:sldMkLst>
      </pc:sldChg>
      <pc:sldChg chg="add modNotesTx">
        <pc:chgData name="Tijmen Weber" userId="58c5628d-91bd-4784-9904-c566fd82da19" providerId="ADAL" clId="{DB47351F-B14D-42D7-94DA-EFA090198055}" dt="2023-05-23T14:21:58.589" v="1055" actId="20577"/>
        <pc:sldMkLst>
          <pc:docMk/>
          <pc:sldMk cId="277418710" sldId="338"/>
        </pc:sldMkLst>
      </pc:sldChg>
      <pc:sldChg chg="add modNotesTx">
        <pc:chgData name="Tijmen Weber" userId="58c5628d-91bd-4784-9904-c566fd82da19" providerId="ADAL" clId="{DB47351F-B14D-42D7-94DA-EFA090198055}" dt="2023-05-23T14:22:02.389" v="1056"/>
        <pc:sldMkLst>
          <pc:docMk/>
          <pc:sldMk cId="3936343648" sldId="339"/>
        </pc:sldMkLst>
      </pc:sldChg>
      <pc:sldChg chg="add modNotesTx">
        <pc:chgData name="Tijmen Weber" userId="58c5628d-91bd-4784-9904-c566fd82da19" providerId="ADAL" clId="{DB47351F-B14D-42D7-94DA-EFA090198055}" dt="2023-05-23T14:22:03.122" v="1057"/>
        <pc:sldMkLst>
          <pc:docMk/>
          <pc:sldMk cId="789228570" sldId="340"/>
        </pc:sldMkLst>
      </pc:sldChg>
      <pc:sldChg chg="modSp new mod">
        <pc:chgData name="Tijmen Weber" userId="58c5628d-91bd-4784-9904-c566fd82da19" providerId="ADAL" clId="{DB47351F-B14D-42D7-94DA-EFA090198055}" dt="2023-05-23T15:21:19.553" v="1772" actId="20577"/>
        <pc:sldMkLst>
          <pc:docMk/>
          <pc:sldMk cId="3559444862" sldId="341"/>
        </pc:sldMkLst>
        <pc:spChg chg="mod">
          <ac:chgData name="Tijmen Weber" userId="58c5628d-91bd-4784-9904-c566fd82da19" providerId="ADAL" clId="{DB47351F-B14D-42D7-94DA-EFA090198055}" dt="2023-05-23T14:45:52.668" v="1072" actId="20577"/>
          <ac:spMkLst>
            <pc:docMk/>
            <pc:sldMk cId="3559444862" sldId="341"/>
            <ac:spMk id="2" creationId="{57478926-213A-A027-228C-828F264FF22C}"/>
          </ac:spMkLst>
        </pc:spChg>
        <pc:spChg chg="mod">
          <ac:chgData name="Tijmen Weber" userId="58c5628d-91bd-4784-9904-c566fd82da19" providerId="ADAL" clId="{DB47351F-B14D-42D7-94DA-EFA090198055}" dt="2023-05-23T15:21:19.553" v="1772" actId="20577"/>
          <ac:spMkLst>
            <pc:docMk/>
            <pc:sldMk cId="3559444862" sldId="341"/>
            <ac:spMk id="3" creationId="{42FD2C35-F841-DEC3-1A09-96DFED3FE7BC}"/>
          </ac:spMkLst>
        </pc:spChg>
      </pc:sldChg>
      <pc:sldChg chg="modSp new mod modNotesTx">
        <pc:chgData name="Tijmen Weber" userId="58c5628d-91bd-4784-9904-c566fd82da19" providerId="ADAL" clId="{DB47351F-B14D-42D7-94DA-EFA090198055}" dt="2023-05-23T15:22:13.537" v="1790" actId="20577"/>
        <pc:sldMkLst>
          <pc:docMk/>
          <pc:sldMk cId="981095290" sldId="342"/>
        </pc:sldMkLst>
        <pc:spChg chg="mod">
          <ac:chgData name="Tijmen Weber" userId="58c5628d-91bd-4784-9904-c566fd82da19" providerId="ADAL" clId="{DB47351F-B14D-42D7-94DA-EFA090198055}" dt="2023-05-23T15:18:16.801" v="1607" actId="20577"/>
          <ac:spMkLst>
            <pc:docMk/>
            <pc:sldMk cId="981095290" sldId="342"/>
            <ac:spMk id="2" creationId="{3293BCCD-0E52-779B-3597-E6E44DE81613}"/>
          </ac:spMkLst>
        </pc:spChg>
        <pc:spChg chg="mod">
          <ac:chgData name="Tijmen Weber" userId="58c5628d-91bd-4784-9904-c566fd82da19" providerId="ADAL" clId="{DB47351F-B14D-42D7-94DA-EFA090198055}" dt="2023-05-23T15:22:13.537" v="1790" actId="20577"/>
          <ac:spMkLst>
            <pc:docMk/>
            <pc:sldMk cId="981095290" sldId="342"/>
            <ac:spMk id="3" creationId="{50CA5625-0BEE-E3C4-323D-9A849EEC9583}"/>
          </ac:spMkLst>
        </pc:spChg>
      </pc:sldChg>
    </pc:docChg>
  </pc:docChgLst>
  <pc:docChgLst>
    <pc:chgData name="Tijmen Weber" userId="58c5628d-91bd-4784-9904-c566fd82da19" providerId="ADAL" clId="{482B2C7C-2508-4A2C-BC3A-6E5885FDC5CA}"/>
    <pc:docChg chg="custSel addSld delSld modSld sldOrd">
      <pc:chgData name="Tijmen Weber" userId="58c5628d-91bd-4784-9904-c566fd82da19" providerId="ADAL" clId="{482B2C7C-2508-4A2C-BC3A-6E5885FDC5CA}" dt="2023-05-23T10:58:21.742" v="2682" actId="20577"/>
      <pc:docMkLst>
        <pc:docMk/>
      </pc:docMkLst>
      <pc:sldChg chg="modSp new mod">
        <pc:chgData name="Tijmen Weber" userId="58c5628d-91bd-4784-9904-c566fd82da19" providerId="ADAL" clId="{482B2C7C-2508-4A2C-BC3A-6E5885FDC5CA}" dt="2023-05-23T09:28:22.432" v="1"/>
        <pc:sldMkLst>
          <pc:docMk/>
          <pc:sldMk cId="2215284222" sldId="256"/>
        </pc:sldMkLst>
        <pc:spChg chg="mod">
          <ac:chgData name="Tijmen Weber" userId="58c5628d-91bd-4784-9904-c566fd82da19" providerId="ADAL" clId="{482B2C7C-2508-4A2C-BC3A-6E5885FDC5CA}" dt="2023-05-23T09:28:22.432" v="1"/>
          <ac:spMkLst>
            <pc:docMk/>
            <pc:sldMk cId="2215284222" sldId="256"/>
            <ac:spMk id="2" creationId="{7D2F927D-EB47-DEC9-8FCA-128E8FDDF1A1}"/>
          </ac:spMkLst>
        </pc:spChg>
      </pc:sldChg>
      <pc:sldChg chg="new del">
        <pc:chgData name="Tijmen Weber" userId="58c5628d-91bd-4784-9904-c566fd82da19" providerId="ADAL" clId="{482B2C7C-2508-4A2C-BC3A-6E5885FDC5CA}" dt="2023-05-23T09:28:38.245" v="4" actId="2696"/>
        <pc:sldMkLst>
          <pc:docMk/>
          <pc:sldMk cId="3099187457" sldId="257"/>
        </pc:sldMkLst>
      </pc:sldChg>
      <pc:sldChg chg="modSp add modAnim">
        <pc:chgData name="Tijmen Weber" userId="58c5628d-91bd-4784-9904-c566fd82da19" providerId="ADAL" clId="{482B2C7C-2508-4A2C-BC3A-6E5885FDC5CA}" dt="2023-05-23T09:32:17.123" v="194" actId="20577"/>
        <pc:sldMkLst>
          <pc:docMk/>
          <pc:sldMk cId="877558177" sldId="258"/>
        </pc:sldMkLst>
        <pc:spChg chg="mod">
          <ac:chgData name="Tijmen Weber" userId="58c5628d-91bd-4784-9904-c566fd82da19" providerId="ADAL" clId="{482B2C7C-2508-4A2C-BC3A-6E5885FDC5CA}" dt="2023-05-23T09:32:17.123" v="194" actId="20577"/>
          <ac:spMkLst>
            <pc:docMk/>
            <pc:sldMk cId="877558177" sldId="258"/>
            <ac:spMk id="3" creationId="{00000000-0000-0000-0000-000000000000}"/>
          </ac:spMkLst>
        </pc:spChg>
      </pc:sldChg>
      <pc:sldChg chg="new del">
        <pc:chgData name="Tijmen Weber" userId="58c5628d-91bd-4784-9904-c566fd82da19" providerId="ADAL" clId="{482B2C7C-2508-4A2C-BC3A-6E5885FDC5CA}" dt="2023-05-23T09:37:43.255" v="197" actId="2696"/>
        <pc:sldMkLst>
          <pc:docMk/>
          <pc:sldMk cId="4035118439" sldId="259"/>
        </pc:sldMkLst>
      </pc:sldChg>
      <pc:sldChg chg="add modNotesTx">
        <pc:chgData name="Tijmen Weber" userId="58c5628d-91bd-4784-9904-c566fd82da19" providerId="ADAL" clId="{482B2C7C-2508-4A2C-BC3A-6E5885FDC5CA}" dt="2023-05-23T10:37:52.735" v="1230" actId="20577"/>
        <pc:sldMkLst>
          <pc:docMk/>
          <pc:sldMk cId="373506223" sldId="260"/>
        </pc:sldMkLst>
      </pc:sldChg>
      <pc:sldChg chg="add">
        <pc:chgData name="Tijmen Weber" userId="58c5628d-91bd-4784-9904-c566fd82da19" providerId="ADAL" clId="{482B2C7C-2508-4A2C-BC3A-6E5885FDC5CA}" dt="2023-05-23T10:38:30.921" v="1231"/>
        <pc:sldMkLst>
          <pc:docMk/>
          <pc:sldMk cId="2854836376" sldId="261"/>
        </pc:sldMkLst>
      </pc:sldChg>
      <pc:sldChg chg="add">
        <pc:chgData name="Tijmen Weber" userId="58c5628d-91bd-4784-9904-c566fd82da19" providerId="ADAL" clId="{482B2C7C-2508-4A2C-BC3A-6E5885FDC5CA}" dt="2023-05-23T10:38:55.019" v="1233"/>
        <pc:sldMkLst>
          <pc:docMk/>
          <pc:sldMk cId="3062413855" sldId="263"/>
        </pc:sldMkLst>
      </pc:sldChg>
      <pc:sldChg chg="add">
        <pc:chgData name="Tijmen Weber" userId="58c5628d-91bd-4784-9904-c566fd82da19" providerId="ADAL" clId="{482B2C7C-2508-4A2C-BC3A-6E5885FDC5CA}" dt="2023-05-23T10:38:55.019" v="1233"/>
        <pc:sldMkLst>
          <pc:docMk/>
          <pc:sldMk cId="3016140825" sldId="264"/>
        </pc:sldMkLst>
      </pc:sldChg>
      <pc:sldChg chg="modSp add mod modNotesTx">
        <pc:chgData name="Tijmen Weber" userId="58c5628d-91bd-4784-9904-c566fd82da19" providerId="ADAL" clId="{482B2C7C-2508-4A2C-BC3A-6E5885FDC5CA}" dt="2023-05-23T09:48:51.220" v="463" actId="20577"/>
        <pc:sldMkLst>
          <pc:docMk/>
          <pc:sldMk cId="30005131" sldId="265"/>
        </pc:sldMkLst>
        <pc:spChg chg="mod">
          <ac:chgData name="Tijmen Weber" userId="58c5628d-91bd-4784-9904-c566fd82da19" providerId="ADAL" clId="{482B2C7C-2508-4A2C-BC3A-6E5885FDC5CA}" dt="2023-05-23T09:37:49.638" v="198" actId="6549"/>
          <ac:spMkLst>
            <pc:docMk/>
            <pc:sldMk cId="30005131" sldId="265"/>
            <ac:spMk id="2" creationId="{00000000-0000-0000-0000-000000000000}"/>
          </ac:spMkLst>
        </pc:spChg>
        <pc:spChg chg="mod">
          <ac:chgData name="Tijmen Weber" userId="58c5628d-91bd-4784-9904-c566fd82da19" providerId="ADAL" clId="{482B2C7C-2508-4A2C-BC3A-6E5885FDC5CA}" dt="2023-05-23T09:48:51.220" v="463" actId="20577"/>
          <ac:spMkLst>
            <pc:docMk/>
            <pc:sldMk cId="30005131" sldId="265"/>
            <ac:spMk id="3" creationId="{00000000-0000-0000-0000-000000000000}"/>
          </ac:spMkLst>
        </pc:spChg>
      </pc:sldChg>
      <pc:sldChg chg="addSp modSp add mod modAnim modNotesTx">
        <pc:chgData name="Tijmen Weber" userId="58c5628d-91bd-4784-9904-c566fd82da19" providerId="ADAL" clId="{482B2C7C-2508-4A2C-BC3A-6E5885FDC5CA}" dt="2023-05-23T09:55:43.514" v="593" actId="1076"/>
        <pc:sldMkLst>
          <pc:docMk/>
          <pc:sldMk cId="1876091565" sldId="266"/>
        </pc:sldMkLst>
        <pc:spChg chg="mod">
          <ac:chgData name="Tijmen Weber" userId="58c5628d-91bd-4784-9904-c566fd82da19" providerId="ADAL" clId="{482B2C7C-2508-4A2C-BC3A-6E5885FDC5CA}" dt="2023-05-23T09:49:07.683" v="479" actId="20577"/>
          <ac:spMkLst>
            <pc:docMk/>
            <pc:sldMk cId="1876091565" sldId="266"/>
            <ac:spMk id="3" creationId="{00000000-0000-0000-0000-000000000000}"/>
          </ac:spMkLst>
        </pc:spChg>
        <pc:picChg chg="add mod">
          <ac:chgData name="Tijmen Weber" userId="58c5628d-91bd-4784-9904-c566fd82da19" providerId="ADAL" clId="{482B2C7C-2508-4A2C-BC3A-6E5885FDC5CA}" dt="2023-05-23T09:50:26.982" v="481" actId="1076"/>
          <ac:picMkLst>
            <pc:docMk/>
            <pc:sldMk cId="1876091565" sldId="266"/>
            <ac:picMk id="4" creationId="{EEEB9BD5-E5AE-C635-9899-EBBD5770934D}"/>
          </ac:picMkLst>
        </pc:picChg>
        <pc:picChg chg="add mod">
          <ac:chgData name="Tijmen Weber" userId="58c5628d-91bd-4784-9904-c566fd82da19" providerId="ADAL" clId="{482B2C7C-2508-4A2C-BC3A-6E5885FDC5CA}" dt="2023-05-23T09:55:43.514" v="593" actId="1076"/>
          <ac:picMkLst>
            <pc:docMk/>
            <pc:sldMk cId="1876091565" sldId="266"/>
            <ac:picMk id="6" creationId="{32886B32-100B-8B0C-B09F-F4732B18C727}"/>
          </ac:picMkLst>
        </pc:picChg>
      </pc:sldChg>
      <pc:sldChg chg="new del">
        <pc:chgData name="Tijmen Weber" userId="58c5628d-91bd-4784-9904-c566fd82da19" providerId="ADAL" clId="{482B2C7C-2508-4A2C-BC3A-6E5885FDC5CA}" dt="2023-05-23T09:56:13.279" v="596" actId="47"/>
        <pc:sldMkLst>
          <pc:docMk/>
          <pc:sldMk cId="3706700006" sldId="267"/>
        </pc:sldMkLst>
      </pc:sldChg>
      <pc:sldChg chg="add modNotesTx">
        <pc:chgData name="Tijmen Weber" userId="58c5628d-91bd-4784-9904-c566fd82da19" providerId="ADAL" clId="{482B2C7C-2508-4A2C-BC3A-6E5885FDC5CA}" dt="2023-05-23T10:33:11.439" v="1082" actId="20577"/>
        <pc:sldMkLst>
          <pc:docMk/>
          <pc:sldMk cId="2974901294" sldId="270"/>
        </pc:sldMkLst>
      </pc:sldChg>
      <pc:sldChg chg="addSp modSp new mod modAnim modNotesTx">
        <pc:chgData name="Tijmen Weber" userId="58c5628d-91bd-4784-9904-c566fd82da19" providerId="ADAL" clId="{482B2C7C-2508-4A2C-BC3A-6E5885FDC5CA}" dt="2023-05-23T10:09:29.505" v="863" actId="20577"/>
        <pc:sldMkLst>
          <pc:docMk/>
          <pc:sldMk cId="1282123727" sldId="271"/>
        </pc:sldMkLst>
        <pc:spChg chg="mod">
          <ac:chgData name="Tijmen Weber" userId="58c5628d-91bd-4784-9904-c566fd82da19" providerId="ADAL" clId="{482B2C7C-2508-4A2C-BC3A-6E5885FDC5CA}" dt="2023-05-23T10:06:33.553" v="633" actId="20577"/>
          <ac:spMkLst>
            <pc:docMk/>
            <pc:sldMk cId="1282123727" sldId="271"/>
            <ac:spMk id="2" creationId="{58DBF37A-51A0-0B13-07FE-42B2910C7A54}"/>
          </ac:spMkLst>
        </pc:spChg>
        <pc:spChg chg="mod">
          <ac:chgData name="Tijmen Weber" userId="58c5628d-91bd-4784-9904-c566fd82da19" providerId="ADAL" clId="{482B2C7C-2508-4A2C-BC3A-6E5885FDC5CA}" dt="2023-05-23T10:06:56.257" v="727" actId="115"/>
          <ac:spMkLst>
            <pc:docMk/>
            <pc:sldMk cId="1282123727" sldId="271"/>
            <ac:spMk id="3" creationId="{54357E63-B744-395F-2742-1BB02B9D3C00}"/>
          </ac:spMkLst>
        </pc:spChg>
        <pc:spChg chg="add mod">
          <ac:chgData name="Tijmen Weber" userId="58c5628d-91bd-4784-9904-c566fd82da19" providerId="ADAL" clId="{482B2C7C-2508-4A2C-BC3A-6E5885FDC5CA}" dt="2023-05-23T10:09:03.865" v="828" actId="1076"/>
          <ac:spMkLst>
            <pc:docMk/>
            <pc:sldMk cId="1282123727" sldId="271"/>
            <ac:spMk id="8" creationId="{A674CD87-535F-E3FD-D20C-FB6EF04D1015}"/>
          </ac:spMkLst>
        </pc:spChg>
        <pc:picChg chg="add mod">
          <ac:chgData name="Tijmen Weber" userId="58c5628d-91bd-4784-9904-c566fd82da19" providerId="ADAL" clId="{482B2C7C-2508-4A2C-BC3A-6E5885FDC5CA}" dt="2023-05-23T10:07:13.841" v="729" actId="1076"/>
          <ac:picMkLst>
            <pc:docMk/>
            <pc:sldMk cId="1282123727" sldId="271"/>
            <ac:picMk id="5" creationId="{32A8C2B4-1662-C804-729D-8071F06C3082}"/>
          </ac:picMkLst>
        </pc:picChg>
        <pc:picChg chg="add mod">
          <ac:chgData name="Tijmen Weber" userId="58c5628d-91bd-4784-9904-c566fd82da19" providerId="ADAL" clId="{482B2C7C-2508-4A2C-BC3A-6E5885FDC5CA}" dt="2023-05-23T10:08:12.449" v="733" actId="1076"/>
          <ac:picMkLst>
            <pc:docMk/>
            <pc:sldMk cId="1282123727" sldId="271"/>
            <ac:picMk id="7" creationId="{7A8CD708-6FF7-B8B0-214B-8CAD33CCE860}"/>
          </ac:picMkLst>
        </pc:picChg>
      </pc:sldChg>
      <pc:sldChg chg="addSp delSp modSp add mod delAnim modNotesTx">
        <pc:chgData name="Tijmen Weber" userId="58c5628d-91bd-4784-9904-c566fd82da19" providerId="ADAL" clId="{482B2C7C-2508-4A2C-BC3A-6E5885FDC5CA}" dt="2023-05-23T10:28:03.343" v="1015" actId="20577"/>
        <pc:sldMkLst>
          <pc:docMk/>
          <pc:sldMk cId="891470537" sldId="272"/>
        </pc:sldMkLst>
        <pc:spChg chg="mod">
          <ac:chgData name="Tijmen Weber" userId="58c5628d-91bd-4784-9904-c566fd82da19" providerId="ADAL" clId="{482B2C7C-2508-4A2C-BC3A-6E5885FDC5CA}" dt="2023-05-23T10:09:59.639" v="864" actId="20577"/>
          <ac:spMkLst>
            <pc:docMk/>
            <pc:sldMk cId="891470537" sldId="272"/>
            <ac:spMk id="3" creationId="{54357E63-B744-395F-2742-1BB02B9D3C00}"/>
          </ac:spMkLst>
        </pc:spChg>
        <pc:spChg chg="add mod">
          <ac:chgData name="Tijmen Weber" userId="58c5628d-91bd-4784-9904-c566fd82da19" providerId="ADAL" clId="{482B2C7C-2508-4A2C-BC3A-6E5885FDC5CA}" dt="2023-05-23T10:10:31.274" v="871" actId="1076"/>
          <ac:spMkLst>
            <pc:docMk/>
            <pc:sldMk cId="891470537" sldId="272"/>
            <ac:spMk id="8" creationId="{F15E71D5-E965-9F02-3171-158F5547D927}"/>
          </ac:spMkLst>
        </pc:spChg>
        <pc:picChg chg="del">
          <ac:chgData name="Tijmen Weber" userId="58c5628d-91bd-4784-9904-c566fd82da19" providerId="ADAL" clId="{482B2C7C-2508-4A2C-BC3A-6E5885FDC5CA}" dt="2023-05-23T10:08:45.615" v="821" actId="478"/>
          <ac:picMkLst>
            <pc:docMk/>
            <pc:sldMk cId="891470537" sldId="272"/>
            <ac:picMk id="5" creationId="{32A8C2B4-1662-C804-729D-8071F06C3082}"/>
          </ac:picMkLst>
        </pc:picChg>
        <pc:picChg chg="add mod">
          <ac:chgData name="Tijmen Weber" userId="58c5628d-91bd-4784-9904-c566fd82da19" providerId="ADAL" clId="{482B2C7C-2508-4A2C-BC3A-6E5885FDC5CA}" dt="2023-05-23T10:10:06.121" v="866" actId="1076"/>
          <ac:picMkLst>
            <pc:docMk/>
            <pc:sldMk cId="891470537" sldId="272"/>
            <ac:picMk id="6" creationId="{6A0674CD-F2CD-67ED-DEE5-90E3BB382464}"/>
          </ac:picMkLst>
        </pc:picChg>
        <pc:picChg chg="del">
          <ac:chgData name="Tijmen Weber" userId="58c5628d-91bd-4784-9904-c566fd82da19" providerId="ADAL" clId="{482B2C7C-2508-4A2C-BC3A-6E5885FDC5CA}" dt="2023-05-23T10:08:46.194" v="822" actId="478"/>
          <ac:picMkLst>
            <pc:docMk/>
            <pc:sldMk cId="891470537" sldId="272"/>
            <ac:picMk id="7" creationId="{7A8CD708-6FF7-B8B0-214B-8CAD33CCE860}"/>
          </ac:picMkLst>
        </pc:picChg>
      </pc:sldChg>
      <pc:sldChg chg="addSp delSp modSp new mod modClrScheme chgLayout">
        <pc:chgData name="Tijmen Weber" userId="58c5628d-91bd-4784-9904-c566fd82da19" providerId="ADAL" clId="{482B2C7C-2508-4A2C-BC3A-6E5885FDC5CA}" dt="2023-05-23T10:33:28.495" v="1111" actId="20577"/>
        <pc:sldMkLst>
          <pc:docMk/>
          <pc:sldMk cId="2527782655" sldId="273"/>
        </pc:sldMkLst>
        <pc:spChg chg="del mod ord">
          <ac:chgData name="Tijmen Weber" userId="58c5628d-91bd-4784-9904-c566fd82da19" providerId="ADAL" clId="{482B2C7C-2508-4A2C-BC3A-6E5885FDC5CA}" dt="2023-05-23T10:33:22.835" v="1083" actId="700"/>
          <ac:spMkLst>
            <pc:docMk/>
            <pc:sldMk cId="2527782655" sldId="273"/>
            <ac:spMk id="2" creationId="{092D589C-F066-5329-56F7-5FDC90546F79}"/>
          </ac:spMkLst>
        </pc:spChg>
        <pc:spChg chg="del mod ord">
          <ac:chgData name="Tijmen Weber" userId="58c5628d-91bd-4784-9904-c566fd82da19" providerId="ADAL" clId="{482B2C7C-2508-4A2C-BC3A-6E5885FDC5CA}" dt="2023-05-23T10:33:22.835" v="1083" actId="700"/>
          <ac:spMkLst>
            <pc:docMk/>
            <pc:sldMk cId="2527782655" sldId="273"/>
            <ac:spMk id="3" creationId="{FBC0A526-3C2E-4922-6585-42C62C304372}"/>
          </ac:spMkLst>
        </pc:spChg>
        <pc:spChg chg="add mod ord">
          <ac:chgData name="Tijmen Weber" userId="58c5628d-91bd-4784-9904-c566fd82da19" providerId="ADAL" clId="{482B2C7C-2508-4A2C-BC3A-6E5885FDC5CA}" dt="2023-05-23T10:33:28.495" v="1111" actId="20577"/>
          <ac:spMkLst>
            <pc:docMk/>
            <pc:sldMk cId="2527782655" sldId="273"/>
            <ac:spMk id="4" creationId="{40F69293-546D-8ED6-AFCC-04B9F3CD475A}"/>
          </ac:spMkLst>
        </pc:spChg>
        <pc:spChg chg="add mod ord">
          <ac:chgData name="Tijmen Weber" userId="58c5628d-91bd-4784-9904-c566fd82da19" providerId="ADAL" clId="{482B2C7C-2508-4A2C-BC3A-6E5885FDC5CA}" dt="2023-05-23T10:33:22.835" v="1083" actId="700"/>
          <ac:spMkLst>
            <pc:docMk/>
            <pc:sldMk cId="2527782655" sldId="273"/>
            <ac:spMk id="5" creationId="{CBF8EA38-5090-DC41-6D2B-764974C7DBE1}"/>
          </ac:spMkLst>
        </pc:spChg>
      </pc:sldChg>
      <pc:sldChg chg="new del">
        <pc:chgData name="Tijmen Weber" userId="58c5628d-91bd-4784-9904-c566fd82da19" providerId="ADAL" clId="{482B2C7C-2508-4A2C-BC3A-6E5885FDC5CA}" dt="2023-05-23T10:38:33.127" v="1232" actId="47"/>
        <pc:sldMkLst>
          <pc:docMk/>
          <pc:sldMk cId="785665237" sldId="274"/>
        </pc:sldMkLst>
      </pc:sldChg>
      <pc:sldChg chg="addSp modSp add mod modAnim modNotesTx">
        <pc:chgData name="Tijmen Weber" userId="58c5628d-91bd-4784-9904-c566fd82da19" providerId="ADAL" clId="{482B2C7C-2508-4A2C-BC3A-6E5885FDC5CA}" dt="2023-05-23T10:50:26.224" v="1850" actId="20577"/>
        <pc:sldMkLst>
          <pc:docMk/>
          <pc:sldMk cId="1506411494" sldId="274"/>
        </pc:sldMkLst>
        <pc:spChg chg="mod">
          <ac:chgData name="Tijmen Weber" userId="58c5628d-91bd-4784-9904-c566fd82da19" providerId="ADAL" clId="{482B2C7C-2508-4A2C-BC3A-6E5885FDC5CA}" dt="2023-05-23T10:48:15.607" v="1588" actId="14100"/>
          <ac:spMkLst>
            <pc:docMk/>
            <pc:sldMk cId="1506411494" sldId="274"/>
            <ac:spMk id="3" creationId="{00000000-0000-0000-0000-000000000000}"/>
          </ac:spMkLst>
        </pc:spChg>
        <pc:spChg chg="add mod">
          <ac:chgData name="Tijmen Weber" userId="58c5628d-91bd-4784-9904-c566fd82da19" providerId="ADAL" clId="{482B2C7C-2508-4A2C-BC3A-6E5885FDC5CA}" dt="2023-05-23T10:49:21.798" v="1600" actId="1076"/>
          <ac:spMkLst>
            <pc:docMk/>
            <pc:sldMk cId="1506411494" sldId="274"/>
            <ac:spMk id="8" creationId="{46CF3400-824C-CD19-8088-6ED9A46EF981}"/>
          </ac:spMkLst>
        </pc:spChg>
        <pc:picChg chg="add mod">
          <ac:chgData name="Tijmen Weber" userId="58c5628d-91bd-4784-9904-c566fd82da19" providerId="ADAL" clId="{482B2C7C-2508-4A2C-BC3A-6E5885FDC5CA}" dt="2023-05-23T10:48:46.087" v="1591" actId="1076"/>
          <ac:picMkLst>
            <pc:docMk/>
            <pc:sldMk cId="1506411494" sldId="274"/>
            <ac:picMk id="5" creationId="{B01B818E-37FB-F3E0-13C6-E5922B3B306A}"/>
          </ac:picMkLst>
        </pc:picChg>
        <pc:picChg chg="add mod">
          <ac:chgData name="Tijmen Weber" userId="58c5628d-91bd-4784-9904-c566fd82da19" providerId="ADAL" clId="{482B2C7C-2508-4A2C-BC3A-6E5885FDC5CA}" dt="2023-05-23T10:48:58.990" v="1594" actId="1076"/>
          <ac:picMkLst>
            <pc:docMk/>
            <pc:sldMk cId="1506411494" sldId="274"/>
            <ac:picMk id="7" creationId="{E0F8FA6F-6633-D044-7AEF-9C941ABD085E}"/>
          </ac:picMkLst>
        </pc:picChg>
      </pc:sldChg>
      <pc:sldChg chg="add ord">
        <pc:chgData name="Tijmen Weber" userId="58c5628d-91bd-4784-9904-c566fd82da19" providerId="ADAL" clId="{482B2C7C-2508-4A2C-BC3A-6E5885FDC5CA}" dt="2023-05-23T10:37:07.276" v="1115"/>
        <pc:sldMkLst>
          <pc:docMk/>
          <pc:sldMk cId="1583268291" sldId="302"/>
        </pc:sldMkLst>
      </pc:sldChg>
      <pc:sldChg chg="modSp add mod">
        <pc:chgData name="Tijmen Weber" userId="58c5628d-91bd-4784-9904-c566fd82da19" providerId="ADAL" clId="{482B2C7C-2508-4A2C-BC3A-6E5885FDC5CA}" dt="2023-05-23T10:40:00.959" v="1243" actId="1076"/>
        <pc:sldMkLst>
          <pc:docMk/>
          <pc:sldMk cId="2712273193" sldId="303"/>
        </pc:sldMkLst>
        <pc:spChg chg="mod">
          <ac:chgData name="Tijmen Weber" userId="58c5628d-91bd-4784-9904-c566fd82da19" providerId="ADAL" clId="{482B2C7C-2508-4A2C-BC3A-6E5885FDC5CA}" dt="2023-05-23T10:39:03.647" v="1234" actId="1076"/>
          <ac:spMkLst>
            <pc:docMk/>
            <pc:sldMk cId="2712273193" sldId="303"/>
            <ac:spMk id="26" creationId="{00000000-0000-0000-0000-000000000000}"/>
          </ac:spMkLst>
        </pc:spChg>
        <pc:spChg chg="mod">
          <ac:chgData name="Tijmen Weber" userId="58c5628d-91bd-4784-9904-c566fd82da19" providerId="ADAL" clId="{482B2C7C-2508-4A2C-BC3A-6E5885FDC5CA}" dt="2023-05-23T10:39:21.126" v="1236" actId="1076"/>
          <ac:spMkLst>
            <pc:docMk/>
            <pc:sldMk cId="2712273193" sldId="303"/>
            <ac:spMk id="30" creationId="{00000000-0000-0000-0000-000000000000}"/>
          </ac:spMkLst>
        </pc:spChg>
        <pc:spChg chg="mod">
          <ac:chgData name="Tijmen Weber" userId="58c5628d-91bd-4784-9904-c566fd82da19" providerId="ADAL" clId="{482B2C7C-2508-4A2C-BC3A-6E5885FDC5CA}" dt="2023-05-23T10:39:28.887" v="1238" actId="1076"/>
          <ac:spMkLst>
            <pc:docMk/>
            <pc:sldMk cId="2712273193" sldId="303"/>
            <ac:spMk id="31" creationId="{00000000-0000-0000-0000-000000000000}"/>
          </ac:spMkLst>
        </pc:spChg>
        <pc:spChg chg="mod">
          <ac:chgData name="Tijmen Weber" userId="58c5628d-91bd-4784-9904-c566fd82da19" providerId="ADAL" clId="{482B2C7C-2508-4A2C-BC3A-6E5885FDC5CA}" dt="2023-05-23T10:39:40.006" v="1240" actId="1076"/>
          <ac:spMkLst>
            <pc:docMk/>
            <pc:sldMk cId="2712273193" sldId="303"/>
            <ac:spMk id="32" creationId="{00000000-0000-0000-0000-000000000000}"/>
          </ac:spMkLst>
        </pc:spChg>
        <pc:spChg chg="mod">
          <ac:chgData name="Tijmen Weber" userId="58c5628d-91bd-4784-9904-c566fd82da19" providerId="ADAL" clId="{482B2C7C-2508-4A2C-BC3A-6E5885FDC5CA}" dt="2023-05-23T10:39:51.110" v="1241" actId="1076"/>
          <ac:spMkLst>
            <pc:docMk/>
            <pc:sldMk cId="2712273193" sldId="303"/>
            <ac:spMk id="33" creationId="{00000000-0000-0000-0000-000000000000}"/>
          </ac:spMkLst>
        </pc:spChg>
        <pc:spChg chg="mod">
          <ac:chgData name="Tijmen Weber" userId="58c5628d-91bd-4784-9904-c566fd82da19" providerId="ADAL" clId="{482B2C7C-2508-4A2C-BC3A-6E5885FDC5CA}" dt="2023-05-23T10:39:54.751" v="1242" actId="1076"/>
          <ac:spMkLst>
            <pc:docMk/>
            <pc:sldMk cId="2712273193" sldId="303"/>
            <ac:spMk id="34" creationId="{00000000-0000-0000-0000-000000000000}"/>
          </ac:spMkLst>
        </pc:spChg>
        <pc:spChg chg="mod">
          <ac:chgData name="Tijmen Weber" userId="58c5628d-91bd-4784-9904-c566fd82da19" providerId="ADAL" clId="{482B2C7C-2508-4A2C-BC3A-6E5885FDC5CA}" dt="2023-05-23T10:39:09.391" v="1235" actId="1076"/>
          <ac:spMkLst>
            <pc:docMk/>
            <pc:sldMk cId="2712273193" sldId="303"/>
            <ac:spMk id="35" creationId="{00000000-0000-0000-0000-000000000000}"/>
          </ac:spMkLst>
        </pc:spChg>
        <pc:spChg chg="mod">
          <ac:chgData name="Tijmen Weber" userId="58c5628d-91bd-4784-9904-c566fd82da19" providerId="ADAL" clId="{482B2C7C-2508-4A2C-BC3A-6E5885FDC5CA}" dt="2023-05-23T10:40:00.959" v="1243" actId="1076"/>
          <ac:spMkLst>
            <pc:docMk/>
            <pc:sldMk cId="2712273193" sldId="303"/>
            <ac:spMk id="44" creationId="{00000000-0000-0000-0000-000000000000}"/>
          </ac:spMkLst>
        </pc:spChg>
      </pc:sldChg>
      <pc:sldChg chg="add del">
        <pc:chgData name="Tijmen Weber" userId="58c5628d-91bd-4784-9904-c566fd82da19" providerId="ADAL" clId="{482B2C7C-2508-4A2C-BC3A-6E5885FDC5CA}" dt="2023-05-23T10:41:41.525" v="1259" actId="47"/>
        <pc:sldMkLst>
          <pc:docMk/>
          <pc:sldMk cId="4164425301" sldId="304"/>
        </pc:sldMkLst>
      </pc:sldChg>
      <pc:sldChg chg="delSp modSp add mod">
        <pc:chgData name="Tijmen Weber" userId="58c5628d-91bd-4784-9904-c566fd82da19" providerId="ADAL" clId="{482B2C7C-2508-4A2C-BC3A-6E5885FDC5CA}" dt="2023-05-23T10:41:39.663" v="1258" actId="478"/>
        <pc:sldMkLst>
          <pc:docMk/>
          <pc:sldMk cId="1177476259" sldId="305"/>
        </pc:sldMkLst>
        <pc:spChg chg="mod">
          <ac:chgData name="Tijmen Weber" userId="58c5628d-91bd-4784-9904-c566fd82da19" providerId="ADAL" clId="{482B2C7C-2508-4A2C-BC3A-6E5885FDC5CA}" dt="2023-05-23T10:40:38.486" v="1246"/>
          <ac:spMkLst>
            <pc:docMk/>
            <pc:sldMk cId="1177476259" sldId="305"/>
            <ac:spMk id="2" creationId="{00000000-0000-0000-0000-000000000000}"/>
          </ac:spMkLst>
        </pc:spChg>
        <pc:spChg chg="mod">
          <ac:chgData name="Tijmen Weber" userId="58c5628d-91bd-4784-9904-c566fd82da19" providerId="ADAL" clId="{482B2C7C-2508-4A2C-BC3A-6E5885FDC5CA}" dt="2023-05-23T10:40:33.139" v="1245"/>
          <ac:spMkLst>
            <pc:docMk/>
            <pc:sldMk cId="1177476259" sldId="305"/>
            <ac:spMk id="3" creationId="{00000000-0000-0000-0000-000000000000}"/>
          </ac:spMkLst>
        </pc:spChg>
        <pc:spChg chg="mod">
          <ac:chgData name="Tijmen Weber" userId="58c5628d-91bd-4784-9904-c566fd82da19" providerId="ADAL" clId="{482B2C7C-2508-4A2C-BC3A-6E5885FDC5CA}" dt="2023-05-23T10:40:59.088" v="1247" actId="1076"/>
          <ac:spMkLst>
            <pc:docMk/>
            <pc:sldMk cId="1177476259" sldId="305"/>
            <ac:spMk id="26" creationId="{00000000-0000-0000-0000-000000000000}"/>
          </ac:spMkLst>
        </pc:spChg>
        <pc:spChg chg="mod">
          <ac:chgData name="Tijmen Weber" userId="58c5628d-91bd-4784-9904-c566fd82da19" providerId="ADAL" clId="{482B2C7C-2508-4A2C-BC3A-6E5885FDC5CA}" dt="2023-05-23T10:41:22.423" v="1256" actId="1076"/>
          <ac:spMkLst>
            <pc:docMk/>
            <pc:sldMk cId="1177476259" sldId="305"/>
            <ac:spMk id="36" creationId="{00000000-0000-0000-0000-000000000000}"/>
          </ac:spMkLst>
        </pc:spChg>
        <pc:spChg chg="mod">
          <ac:chgData name="Tijmen Weber" userId="58c5628d-91bd-4784-9904-c566fd82da19" providerId="ADAL" clId="{482B2C7C-2508-4A2C-BC3A-6E5885FDC5CA}" dt="2023-05-23T10:41:17.134" v="1254" actId="1076"/>
          <ac:spMkLst>
            <pc:docMk/>
            <pc:sldMk cId="1177476259" sldId="305"/>
            <ac:spMk id="45" creationId="{00000000-0000-0000-0000-000000000000}"/>
          </ac:spMkLst>
        </pc:spChg>
        <pc:graphicFrameChg chg="del">
          <ac:chgData name="Tijmen Weber" userId="58c5628d-91bd-4784-9904-c566fd82da19" providerId="ADAL" clId="{482B2C7C-2508-4A2C-BC3A-6E5885FDC5CA}" dt="2023-05-23T10:41:38.800" v="1257" actId="478"/>
          <ac:graphicFrameMkLst>
            <pc:docMk/>
            <pc:sldMk cId="1177476259" sldId="305"/>
            <ac:graphicFrameMk id="46" creationId="{00000000-0000-0000-0000-000000000000}"/>
          </ac:graphicFrameMkLst>
        </pc:graphicFrameChg>
        <pc:graphicFrameChg chg="del">
          <ac:chgData name="Tijmen Weber" userId="58c5628d-91bd-4784-9904-c566fd82da19" providerId="ADAL" clId="{482B2C7C-2508-4A2C-BC3A-6E5885FDC5CA}" dt="2023-05-23T10:41:39.663" v="1258" actId="478"/>
          <ac:graphicFrameMkLst>
            <pc:docMk/>
            <pc:sldMk cId="1177476259" sldId="305"/>
            <ac:graphicFrameMk id="47" creationId="{00000000-0000-0000-0000-000000000000}"/>
          </ac:graphicFrameMkLst>
        </pc:graphicFrameChg>
      </pc:sldChg>
      <pc:sldChg chg="add">
        <pc:chgData name="Tijmen Weber" userId="58c5628d-91bd-4784-9904-c566fd82da19" providerId="ADAL" clId="{482B2C7C-2508-4A2C-BC3A-6E5885FDC5CA}" dt="2023-05-23T10:42:33.305" v="1260"/>
        <pc:sldMkLst>
          <pc:docMk/>
          <pc:sldMk cId="3668651525" sldId="306"/>
        </pc:sldMkLst>
      </pc:sldChg>
      <pc:sldChg chg="modSp new mod">
        <pc:chgData name="Tijmen Weber" userId="58c5628d-91bd-4784-9904-c566fd82da19" providerId="ADAL" clId="{482B2C7C-2508-4A2C-BC3A-6E5885FDC5CA}" dt="2023-05-23T10:44:10.493" v="1466" actId="20577"/>
        <pc:sldMkLst>
          <pc:docMk/>
          <pc:sldMk cId="262187188" sldId="307"/>
        </pc:sldMkLst>
        <pc:spChg chg="mod">
          <ac:chgData name="Tijmen Weber" userId="58c5628d-91bd-4784-9904-c566fd82da19" providerId="ADAL" clId="{482B2C7C-2508-4A2C-BC3A-6E5885FDC5CA}" dt="2023-05-23T10:43:29.886" v="1290" actId="20577"/>
          <ac:spMkLst>
            <pc:docMk/>
            <pc:sldMk cId="262187188" sldId="307"/>
            <ac:spMk id="2" creationId="{322BFBFC-3864-4692-9B48-2DC3AA5423AC}"/>
          </ac:spMkLst>
        </pc:spChg>
        <pc:spChg chg="mod">
          <ac:chgData name="Tijmen Weber" userId="58c5628d-91bd-4784-9904-c566fd82da19" providerId="ADAL" clId="{482B2C7C-2508-4A2C-BC3A-6E5885FDC5CA}" dt="2023-05-23T10:44:10.493" v="1466" actId="20577"/>
          <ac:spMkLst>
            <pc:docMk/>
            <pc:sldMk cId="262187188" sldId="307"/>
            <ac:spMk id="3" creationId="{15900EC2-1696-5082-3304-D5E5CED27F50}"/>
          </ac:spMkLst>
        </pc:spChg>
      </pc:sldChg>
      <pc:sldChg chg="modSp new mod">
        <pc:chgData name="Tijmen Weber" userId="58c5628d-91bd-4784-9904-c566fd82da19" providerId="ADAL" clId="{482B2C7C-2508-4A2C-BC3A-6E5885FDC5CA}" dt="2023-05-23T10:53:00.941" v="2135" actId="20577"/>
        <pc:sldMkLst>
          <pc:docMk/>
          <pc:sldMk cId="2769574309" sldId="308"/>
        </pc:sldMkLst>
        <pc:spChg chg="mod">
          <ac:chgData name="Tijmen Weber" userId="58c5628d-91bd-4784-9904-c566fd82da19" providerId="ADAL" clId="{482B2C7C-2508-4A2C-BC3A-6E5885FDC5CA}" dt="2023-05-23T10:44:19.375" v="1477" actId="20577"/>
          <ac:spMkLst>
            <pc:docMk/>
            <pc:sldMk cId="2769574309" sldId="308"/>
            <ac:spMk id="2" creationId="{A9EE5A37-F943-B464-14DB-E128123316CA}"/>
          </ac:spMkLst>
        </pc:spChg>
        <pc:spChg chg="mod">
          <ac:chgData name="Tijmen Weber" userId="58c5628d-91bd-4784-9904-c566fd82da19" providerId="ADAL" clId="{482B2C7C-2508-4A2C-BC3A-6E5885FDC5CA}" dt="2023-05-23T10:53:00.941" v="2135" actId="20577"/>
          <ac:spMkLst>
            <pc:docMk/>
            <pc:sldMk cId="2769574309" sldId="308"/>
            <ac:spMk id="3" creationId="{5495226B-CBE9-8E38-E4FC-800DB3EEC465}"/>
          </ac:spMkLst>
        </pc:spChg>
      </pc:sldChg>
      <pc:sldChg chg="modSp new mod">
        <pc:chgData name="Tijmen Weber" userId="58c5628d-91bd-4784-9904-c566fd82da19" providerId="ADAL" clId="{482B2C7C-2508-4A2C-BC3A-6E5885FDC5CA}" dt="2023-05-23T10:55:28.797" v="2526" actId="20577"/>
        <pc:sldMkLst>
          <pc:docMk/>
          <pc:sldMk cId="969615896" sldId="309"/>
        </pc:sldMkLst>
        <pc:spChg chg="mod">
          <ac:chgData name="Tijmen Weber" userId="58c5628d-91bd-4784-9904-c566fd82da19" providerId="ADAL" clId="{482B2C7C-2508-4A2C-BC3A-6E5885FDC5CA}" dt="2023-05-23T10:53:08.334" v="2157" actId="20577"/>
          <ac:spMkLst>
            <pc:docMk/>
            <pc:sldMk cId="969615896" sldId="309"/>
            <ac:spMk id="2" creationId="{0A48376B-4C9B-1CBF-956B-08C9AC00D6A8}"/>
          </ac:spMkLst>
        </pc:spChg>
        <pc:spChg chg="mod">
          <ac:chgData name="Tijmen Weber" userId="58c5628d-91bd-4784-9904-c566fd82da19" providerId="ADAL" clId="{482B2C7C-2508-4A2C-BC3A-6E5885FDC5CA}" dt="2023-05-23T10:55:28.797" v="2526" actId="20577"/>
          <ac:spMkLst>
            <pc:docMk/>
            <pc:sldMk cId="969615896" sldId="309"/>
            <ac:spMk id="3" creationId="{B01B98D5-91B6-DD37-08AC-BB872631F36E}"/>
          </ac:spMkLst>
        </pc:spChg>
      </pc:sldChg>
      <pc:sldChg chg="addSp delSp modSp new mod modClrScheme chgLayout">
        <pc:chgData name="Tijmen Weber" userId="58c5628d-91bd-4784-9904-c566fd82da19" providerId="ADAL" clId="{482B2C7C-2508-4A2C-BC3A-6E5885FDC5CA}" dt="2023-05-23T10:55:50.973" v="2553" actId="20577"/>
        <pc:sldMkLst>
          <pc:docMk/>
          <pc:sldMk cId="501290932" sldId="310"/>
        </pc:sldMkLst>
        <pc:spChg chg="del mod ord">
          <ac:chgData name="Tijmen Weber" userId="58c5628d-91bd-4784-9904-c566fd82da19" providerId="ADAL" clId="{482B2C7C-2508-4A2C-BC3A-6E5885FDC5CA}" dt="2023-05-23T10:55:46.745" v="2528" actId="700"/>
          <ac:spMkLst>
            <pc:docMk/>
            <pc:sldMk cId="501290932" sldId="310"/>
            <ac:spMk id="2" creationId="{ADBF9253-3E6B-A09B-0B10-F617A98712AF}"/>
          </ac:spMkLst>
        </pc:spChg>
        <pc:spChg chg="del mod ord">
          <ac:chgData name="Tijmen Weber" userId="58c5628d-91bd-4784-9904-c566fd82da19" providerId="ADAL" clId="{482B2C7C-2508-4A2C-BC3A-6E5885FDC5CA}" dt="2023-05-23T10:55:46.745" v="2528" actId="700"/>
          <ac:spMkLst>
            <pc:docMk/>
            <pc:sldMk cId="501290932" sldId="310"/>
            <ac:spMk id="3" creationId="{496AE34A-C65F-7FEB-ECDA-D89A4D6C5539}"/>
          </ac:spMkLst>
        </pc:spChg>
        <pc:spChg chg="add mod ord">
          <ac:chgData name="Tijmen Weber" userId="58c5628d-91bd-4784-9904-c566fd82da19" providerId="ADAL" clId="{482B2C7C-2508-4A2C-BC3A-6E5885FDC5CA}" dt="2023-05-23T10:55:50.973" v="2553" actId="20577"/>
          <ac:spMkLst>
            <pc:docMk/>
            <pc:sldMk cId="501290932" sldId="310"/>
            <ac:spMk id="4" creationId="{C9026ED7-F8C1-FABB-EE57-DBFBE2F16DAA}"/>
          </ac:spMkLst>
        </pc:spChg>
        <pc:spChg chg="add mod ord">
          <ac:chgData name="Tijmen Weber" userId="58c5628d-91bd-4784-9904-c566fd82da19" providerId="ADAL" clId="{482B2C7C-2508-4A2C-BC3A-6E5885FDC5CA}" dt="2023-05-23T10:55:46.745" v="2528" actId="700"/>
          <ac:spMkLst>
            <pc:docMk/>
            <pc:sldMk cId="501290932" sldId="310"/>
            <ac:spMk id="5" creationId="{0343A19F-95C7-14F3-537D-9C0E1EB257A3}"/>
          </ac:spMkLst>
        </pc:spChg>
      </pc:sldChg>
      <pc:sldChg chg="modSp new mod">
        <pc:chgData name="Tijmen Weber" userId="58c5628d-91bd-4784-9904-c566fd82da19" providerId="ADAL" clId="{482B2C7C-2508-4A2C-BC3A-6E5885FDC5CA}" dt="2023-05-23T10:58:21.742" v="2682" actId="20577"/>
        <pc:sldMkLst>
          <pc:docMk/>
          <pc:sldMk cId="1272019388" sldId="311"/>
        </pc:sldMkLst>
        <pc:spChg chg="mod">
          <ac:chgData name="Tijmen Weber" userId="58c5628d-91bd-4784-9904-c566fd82da19" providerId="ADAL" clId="{482B2C7C-2508-4A2C-BC3A-6E5885FDC5CA}" dt="2023-05-23T10:58:21.742" v="2682" actId="20577"/>
          <ac:spMkLst>
            <pc:docMk/>
            <pc:sldMk cId="1272019388" sldId="311"/>
            <ac:spMk id="3" creationId="{614CC639-116E-66C3-0537-E6B6CA1C40F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Tijmen\OneDrive%20-%20HAN\Han\Minor%20Data-Driven%20Decision%20Making%20in%20Business\Mathematics%20&amp;%20Statistics%20in%20R%20or%20Python\2324sem1\Class%204\insuranc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Sampling</a:t>
            </a:r>
            <a:r>
              <a:rPr lang="en-US" baseline="0"/>
              <a:t> Distribution Grades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tx1"/>
            </a:solidFill>
          </a:ln>
          <a:effectLst/>
        </c:spPr>
        <c:marker>
          <c:symbol val="none"/>
        </c:marker>
      </c:pivotFmt>
      <c:pivotFmt>
        <c:idx val="1"/>
        <c:spPr>
          <a:solidFill>
            <a:schemeClr val="accent1"/>
          </a:solidFill>
          <a:ln>
            <a:solidFill>
              <a:schemeClr val="tx1"/>
            </a:solidFill>
          </a:ln>
          <a:effectLst/>
        </c:spPr>
        <c:marker>
          <c:symbol val="none"/>
        </c:marker>
      </c:pivotFmt>
      <c:pivotFmt>
        <c:idx val="2"/>
        <c:spPr>
          <a:solidFill>
            <a:schemeClr val="accent1"/>
          </a:solidFill>
          <a:ln>
            <a:solidFill>
              <a:schemeClr val="tx1"/>
            </a:solid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solidFill>
                <a:schemeClr val="tx1"/>
              </a:solidFill>
            </a:ln>
            <a:effectLst/>
          </c:spPr>
          <c:invertIfNegative val="0"/>
          <c:cat>
            <c:strRef>
              <c:f>Sheet3!$A$4:$A$9</c:f>
              <c:strCache>
                <c:ptCount val="5"/>
                <c:pt idx="0">
                  <c:v>3-4.25</c:v>
                </c:pt>
                <c:pt idx="1">
                  <c:v>4.25-5.5</c:v>
                </c:pt>
                <c:pt idx="2">
                  <c:v>5.5-6.75</c:v>
                </c:pt>
                <c:pt idx="3">
                  <c:v>6.75-8</c:v>
                </c:pt>
                <c:pt idx="4">
                  <c:v>8-9.25</c:v>
                </c:pt>
              </c:strCache>
            </c:strRef>
          </c:cat>
          <c:val>
            <c:numRef>
              <c:f>Sheet3!$B$4:$B$9</c:f>
              <c:numCache>
                <c:formatCode>General</c:formatCode>
                <c:ptCount val="5"/>
                <c:pt idx="0">
                  <c:v>4</c:v>
                </c:pt>
                <c:pt idx="1">
                  <c:v>6</c:v>
                </c:pt>
                <c:pt idx="2">
                  <c:v>9</c:v>
                </c:pt>
                <c:pt idx="3">
                  <c:v>5</c:v>
                </c:pt>
                <c:pt idx="4">
                  <c:v>1</c:v>
                </c:pt>
              </c:numCache>
            </c:numRef>
          </c:val>
          <c:extLst>
            <c:ext xmlns:c16="http://schemas.microsoft.com/office/drawing/2014/chart" uri="{C3380CC4-5D6E-409C-BE32-E72D297353CC}">
              <c16:uniqueId val="{00000000-52F4-4BF0-B5AB-302C4E3FD37E}"/>
            </c:ext>
          </c:extLst>
        </c:ser>
        <c:dLbls>
          <c:showLegendKey val="0"/>
          <c:showVal val="0"/>
          <c:showCatName val="0"/>
          <c:showSerName val="0"/>
          <c:showPercent val="0"/>
          <c:showBubbleSize val="0"/>
        </c:dLbls>
        <c:gapWidth val="0"/>
        <c:overlap val="-27"/>
        <c:axId val="-580735600"/>
        <c:axId val="-580733424"/>
      </c:barChart>
      <c:catAx>
        <c:axId val="-58073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733424"/>
        <c:crosses val="autoZero"/>
        <c:auto val="1"/>
        <c:lblAlgn val="ctr"/>
        <c:lblOffset val="100"/>
        <c:noMultiLvlLbl val="0"/>
      </c:catAx>
      <c:valAx>
        <c:axId val="-580733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7356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Histogram of Hospital Charges</a:t>
            </a:r>
          </a:p>
        </c:rich>
      </c:tx>
      <c:overlay val="0"/>
    </c:title>
    <c:autoTitleDeleted val="0"/>
    <c:plotArea>
      <c:layout/>
      <c:scatterChart>
        <c:scatterStyle val="lineMarker"/>
        <c:varyColors val="0"/>
        <c:ser>
          <c:idx val="0"/>
          <c:order val="0"/>
          <c:tx>
            <c:v>freq</c:v>
          </c:tx>
          <c:marker>
            <c:symbol val="none"/>
          </c:marker>
          <c:xVal>
            <c:numRef>
              <c:f>Sheet2!$E$3:$E$42</c:f>
              <c:numCache>
                <c:formatCode>General</c:formatCode>
                <c:ptCount val="40"/>
                <c:pt idx="0">
                  <c:v>-1229.5719899999967</c:v>
                </c:pt>
                <c:pt idx="1">
                  <c:v>-1229.5719899999967</c:v>
                </c:pt>
                <c:pt idx="2">
                  <c:v>3770.4280100000033</c:v>
                </c:pt>
                <c:pt idx="3">
                  <c:v>3770.4280100000033</c:v>
                </c:pt>
                <c:pt idx="4">
                  <c:v>3770.4280100000033</c:v>
                </c:pt>
                <c:pt idx="5">
                  <c:v>8770.4280100000033</c:v>
                </c:pt>
                <c:pt idx="6">
                  <c:v>8770.4280100000033</c:v>
                </c:pt>
                <c:pt idx="7">
                  <c:v>8770.4280100000033</c:v>
                </c:pt>
                <c:pt idx="8">
                  <c:v>13770.428010000003</c:v>
                </c:pt>
                <c:pt idx="9">
                  <c:v>13770.428010000003</c:v>
                </c:pt>
                <c:pt idx="10">
                  <c:v>13770.428010000003</c:v>
                </c:pt>
                <c:pt idx="11">
                  <c:v>18770.428010000003</c:v>
                </c:pt>
                <c:pt idx="12">
                  <c:v>18770.428010000003</c:v>
                </c:pt>
                <c:pt idx="13">
                  <c:v>18770.428010000003</c:v>
                </c:pt>
                <c:pt idx="14">
                  <c:v>23770.428010000003</c:v>
                </c:pt>
                <c:pt idx="15">
                  <c:v>23770.428010000003</c:v>
                </c:pt>
                <c:pt idx="16">
                  <c:v>23770.428010000003</c:v>
                </c:pt>
                <c:pt idx="17">
                  <c:v>28770.428010000003</c:v>
                </c:pt>
                <c:pt idx="18">
                  <c:v>28770.428010000003</c:v>
                </c:pt>
                <c:pt idx="19">
                  <c:v>28770.428010000003</c:v>
                </c:pt>
                <c:pt idx="20">
                  <c:v>33770.428010000003</c:v>
                </c:pt>
                <c:pt idx="21">
                  <c:v>33770.428010000003</c:v>
                </c:pt>
                <c:pt idx="22">
                  <c:v>33770.428010000003</c:v>
                </c:pt>
                <c:pt idx="23">
                  <c:v>38770.428010000003</c:v>
                </c:pt>
                <c:pt idx="24">
                  <c:v>38770.428010000003</c:v>
                </c:pt>
                <c:pt idx="25">
                  <c:v>38770.428010000003</c:v>
                </c:pt>
                <c:pt idx="26">
                  <c:v>43770.428010000003</c:v>
                </c:pt>
                <c:pt idx="27">
                  <c:v>43770.428010000003</c:v>
                </c:pt>
                <c:pt idx="28">
                  <c:v>43770.428010000003</c:v>
                </c:pt>
                <c:pt idx="29">
                  <c:v>48770.428010000003</c:v>
                </c:pt>
                <c:pt idx="30">
                  <c:v>48770.428010000003</c:v>
                </c:pt>
                <c:pt idx="31">
                  <c:v>48770.428010000003</c:v>
                </c:pt>
                <c:pt idx="32">
                  <c:v>53770.428010000003</c:v>
                </c:pt>
                <c:pt idx="33">
                  <c:v>53770.428010000003</c:v>
                </c:pt>
                <c:pt idx="34">
                  <c:v>53770.428010000003</c:v>
                </c:pt>
                <c:pt idx="35">
                  <c:v>58770.428010000003</c:v>
                </c:pt>
                <c:pt idx="36">
                  <c:v>58770.428010000003</c:v>
                </c:pt>
                <c:pt idx="37">
                  <c:v>58770.428010000003</c:v>
                </c:pt>
                <c:pt idx="38">
                  <c:v>63770.428010000003</c:v>
                </c:pt>
                <c:pt idx="39">
                  <c:v>63770.428010000003</c:v>
                </c:pt>
              </c:numCache>
            </c:numRef>
          </c:xVal>
          <c:yVal>
            <c:numRef>
              <c:f>Sheet2!$F$3:$F$42</c:f>
              <c:numCache>
                <c:formatCode>General</c:formatCode>
                <c:ptCount val="40"/>
                <c:pt idx="0">
                  <c:v>0</c:v>
                </c:pt>
                <c:pt idx="1">
                  <c:v>252</c:v>
                </c:pt>
                <c:pt idx="2">
                  <c:v>252</c:v>
                </c:pt>
                <c:pt idx="3">
                  <c:v>0</c:v>
                </c:pt>
                <c:pt idx="4">
                  <c:v>379</c:v>
                </c:pt>
                <c:pt idx="5">
                  <c:v>379</c:v>
                </c:pt>
                <c:pt idx="6">
                  <c:v>0</c:v>
                </c:pt>
                <c:pt idx="7">
                  <c:v>306</c:v>
                </c:pt>
                <c:pt idx="8">
                  <c:v>306</c:v>
                </c:pt>
                <c:pt idx="9">
                  <c:v>0</c:v>
                </c:pt>
                <c:pt idx="10">
                  <c:v>100</c:v>
                </c:pt>
                <c:pt idx="11">
                  <c:v>100</c:v>
                </c:pt>
                <c:pt idx="12">
                  <c:v>0</c:v>
                </c:pt>
                <c:pt idx="13">
                  <c:v>81</c:v>
                </c:pt>
                <c:pt idx="14">
                  <c:v>81</c:v>
                </c:pt>
                <c:pt idx="15">
                  <c:v>0</c:v>
                </c:pt>
                <c:pt idx="16">
                  <c:v>51</c:v>
                </c:pt>
                <c:pt idx="17">
                  <c:v>51</c:v>
                </c:pt>
                <c:pt idx="18">
                  <c:v>0</c:v>
                </c:pt>
                <c:pt idx="19">
                  <c:v>23</c:v>
                </c:pt>
                <c:pt idx="20">
                  <c:v>23</c:v>
                </c:pt>
                <c:pt idx="21">
                  <c:v>0</c:v>
                </c:pt>
                <c:pt idx="22">
                  <c:v>52</c:v>
                </c:pt>
                <c:pt idx="23">
                  <c:v>52</c:v>
                </c:pt>
                <c:pt idx="24">
                  <c:v>0</c:v>
                </c:pt>
                <c:pt idx="25">
                  <c:v>45</c:v>
                </c:pt>
                <c:pt idx="26">
                  <c:v>45</c:v>
                </c:pt>
                <c:pt idx="27">
                  <c:v>0</c:v>
                </c:pt>
                <c:pt idx="28">
                  <c:v>38</c:v>
                </c:pt>
                <c:pt idx="29">
                  <c:v>38</c:v>
                </c:pt>
                <c:pt idx="30">
                  <c:v>0</c:v>
                </c:pt>
                <c:pt idx="31">
                  <c:v>6</c:v>
                </c:pt>
                <c:pt idx="32">
                  <c:v>6</c:v>
                </c:pt>
                <c:pt idx="33">
                  <c:v>0</c:v>
                </c:pt>
                <c:pt idx="34">
                  <c:v>2</c:v>
                </c:pt>
                <c:pt idx="35">
                  <c:v>2</c:v>
                </c:pt>
                <c:pt idx="36">
                  <c:v>0</c:v>
                </c:pt>
                <c:pt idx="37">
                  <c:v>3</c:v>
                </c:pt>
                <c:pt idx="38">
                  <c:v>3</c:v>
                </c:pt>
                <c:pt idx="39">
                  <c:v>0</c:v>
                </c:pt>
              </c:numCache>
            </c:numRef>
          </c:yVal>
          <c:smooth val="0"/>
          <c:extLst>
            <c:ext xmlns:c16="http://schemas.microsoft.com/office/drawing/2014/chart" uri="{C3380CC4-5D6E-409C-BE32-E72D297353CC}">
              <c16:uniqueId val="{00000000-28EE-4025-8E7D-F63ADDE1DA24}"/>
            </c:ext>
          </c:extLst>
        </c:ser>
        <c:dLbls>
          <c:showLegendKey val="0"/>
          <c:showVal val="0"/>
          <c:showCatName val="0"/>
          <c:showSerName val="0"/>
          <c:showPercent val="0"/>
          <c:showBubbleSize val="0"/>
        </c:dLbls>
        <c:axId val="2119381103"/>
        <c:axId val="2119381583"/>
      </c:scatterChart>
      <c:scatterChart>
        <c:scatterStyle val="smoothMarker"/>
        <c:varyColors val="0"/>
        <c:ser>
          <c:idx val="1"/>
          <c:order val="1"/>
          <c:tx>
            <c:v>normal</c:v>
          </c:tx>
          <c:marker>
            <c:symbol val="none"/>
          </c:marker>
          <c:xVal>
            <c:numRef>
              <c:f>Sheet2!$K$4:$K$104</c:f>
              <c:numCache>
                <c:formatCode>General</c:formatCode>
                <c:ptCount val="101"/>
                <c:pt idx="0">
                  <c:v>-35169.622681634784</c:v>
                </c:pt>
                <c:pt idx="1">
                  <c:v>-34200.821782699262</c:v>
                </c:pt>
                <c:pt idx="2">
                  <c:v>-33232.02088376374</c:v>
                </c:pt>
                <c:pt idx="3">
                  <c:v>-32263.219984828218</c:v>
                </c:pt>
                <c:pt idx="4">
                  <c:v>-31294.419085892696</c:v>
                </c:pt>
                <c:pt idx="5">
                  <c:v>-30325.618186957174</c:v>
                </c:pt>
                <c:pt idx="6">
                  <c:v>-29356.817288021652</c:v>
                </c:pt>
                <c:pt idx="7">
                  <c:v>-28388.016389086129</c:v>
                </c:pt>
                <c:pt idx="8">
                  <c:v>-27419.215490150607</c:v>
                </c:pt>
                <c:pt idx="9">
                  <c:v>-26450.414591215085</c:v>
                </c:pt>
                <c:pt idx="10">
                  <c:v>-25481.613692279563</c:v>
                </c:pt>
                <c:pt idx="11">
                  <c:v>-24512.812793344041</c:v>
                </c:pt>
                <c:pt idx="12">
                  <c:v>-23544.011894408519</c:v>
                </c:pt>
                <c:pt idx="13">
                  <c:v>-22575.210995472997</c:v>
                </c:pt>
                <c:pt idx="14">
                  <c:v>-21606.410096537475</c:v>
                </c:pt>
                <c:pt idx="15">
                  <c:v>-20637.609197601952</c:v>
                </c:pt>
                <c:pt idx="16">
                  <c:v>-19668.80829866643</c:v>
                </c:pt>
                <c:pt idx="17">
                  <c:v>-18700.007399730908</c:v>
                </c:pt>
                <c:pt idx="18">
                  <c:v>-17731.206500795386</c:v>
                </c:pt>
                <c:pt idx="19">
                  <c:v>-16762.405601859864</c:v>
                </c:pt>
                <c:pt idx="20">
                  <c:v>-15793.604702924344</c:v>
                </c:pt>
                <c:pt idx="21">
                  <c:v>-14824.803803988823</c:v>
                </c:pt>
                <c:pt idx="22">
                  <c:v>-13856.002905053303</c:v>
                </c:pt>
                <c:pt idx="23">
                  <c:v>-12887.202006117783</c:v>
                </c:pt>
                <c:pt idx="24">
                  <c:v>-11918.401107182262</c:v>
                </c:pt>
                <c:pt idx="25">
                  <c:v>-10949.600208246742</c:v>
                </c:pt>
                <c:pt idx="26">
                  <c:v>-9980.7993093112218</c:v>
                </c:pt>
                <c:pt idx="27">
                  <c:v>-9011.9984103757015</c:v>
                </c:pt>
                <c:pt idx="28">
                  <c:v>-8043.1975114401812</c:v>
                </c:pt>
                <c:pt idx="29">
                  <c:v>-7074.3966125046609</c:v>
                </c:pt>
                <c:pt idx="30">
                  <c:v>-6105.5957135691406</c:v>
                </c:pt>
                <c:pt idx="31">
                  <c:v>-5136.7948146336203</c:v>
                </c:pt>
                <c:pt idx="32">
                  <c:v>-4167.9939156981</c:v>
                </c:pt>
                <c:pt idx="33">
                  <c:v>-3199.1930167625792</c:v>
                </c:pt>
                <c:pt idx="34">
                  <c:v>-2230.3921178270584</c:v>
                </c:pt>
                <c:pt idx="35">
                  <c:v>-1261.5912188915377</c:v>
                </c:pt>
                <c:pt idx="36">
                  <c:v>-292.7903199560169</c:v>
                </c:pt>
                <c:pt idx="37">
                  <c:v>676.01057897950386</c:v>
                </c:pt>
                <c:pt idx="38">
                  <c:v>1644.8114779150246</c:v>
                </c:pt>
                <c:pt idx="39">
                  <c:v>2613.6123768505454</c:v>
                </c:pt>
                <c:pt idx="40">
                  <c:v>3582.4132757860662</c:v>
                </c:pt>
                <c:pt idx="41">
                  <c:v>4551.2141747215865</c:v>
                </c:pt>
                <c:pt idx="42">
                  <c:v>5520.0150736571068</c:v>
                </c:pt>
                <c:pt idx="43">
                  <c:v>6488.8159725926271</c:v>
                </c:pt>
                <c:pt idx="44">
                  <c:v>7457.6168715281474</c:v>
                </c:pt>
                <c:pt idx="45">
                  <c:v>8426.4177704636677</c:v>
                </c:pt>
                <c:pt idx="46">
                  <c:v>9395.218669399188</c:v>
                </c:pt>
                <c:pt idx="47">
                  <c:v>10364.019568334708</c:v>
                </c:pt>
                <c:pt idx="48">
                  <c:v>11332.820467270229</c:v>
                </c:pt>
                <c:pt idx="49">
                  <c:v>12301.621366205749</c:v>
                </c:pt>
                <c:pt idx="50">
                  <c:v>13270.422265141269</c:v>
                </c:pt>
                <c:pt idx="51">
                  <c:v>14239.22316407679</c:v>
                </c:pt>
                <c:pt idx="52">
                  <c:v>15208.02406301231</c:v>
                </c:pt>
                <c:pt idx="53">
                  <c:v>16176.82496194783</c:v>
                </c:pt>
                <c:pt idx="54">
                  <c:v>17145.625860883352</c:v>
                </c:pt>
                <c:pt idx="55">
                  <c:v>18114.426759818874</c:v>
                </c:pt>
                <c:pt idx="56">
                  <c:v>19083.227658754397</c:v>
                </c:pt>
                <c:pt idx="57">
                  <c:v>20052.028557689919</c:v>
                </c:pt>
                <c:pt idx="58">
                  <c:v>21020.829456625441</c:v>
                </c:pt>
                <c:pt idx="59">
                  <c:v>21989.630355560963</c:v>
                </c:pt>
                <c:pt idx="60">
                  <c:v>22958.431254496485</c:v>
                </c:pt>
                <c:pt idx="61">
                  <c:v>23927.232153432007</c:v>
                </c:pt>
                <c:pt idx="62">
                  <c:v>24896.033052367529</c:v>
                </c:pt>
                <c:pt idx="63">
                  <c:v>25864.833951303051</c:v>
                </c:pt>
                <c:pt idx="64">
                  <c:v>26833.634850238574</c:v>
                </c:pt>
                <c:pt idx="65">
                  <c:v>27802.435749174096</c:v>
                </c:pt>
                <c:pt idx="66">
                  <c:v>28771.236648109618</c:v>
                </c:pt>
                <c:pt idx="67">
                  <c:v>29740.03754704514</c:v>
                </c:pt>
                <c:pt idx="68">
                  <c:v>30708.838445980662</c:v>
                </c:pt>
                <c:pt idx="69">
                  <c:v>31677.639344916184</c:v>
                </c:pt>
                <c:pt idx="70">
                  <c:v>32646.440243851706</c:v>
                </c:pt>
                <c:pt idx="71">
                  <c:v>33615.241142787228</c:v>
                </c:pt>
                <c:pt idx="72">
                  <c:v>34584.042041722751</c:v>
                </c:pt>
                <c:pt idx="73">
                  <c:v>35552.842940658273</c:v>
                </c:pt>
                <c:pt idx="74">
                  <c:v>36521.643839593795</c:v>
                </c:pt>
                <c:pt idx="75">
                  <c:v>37490.444738529317</c:v>
                </c:pt>
                <c:pt idx="76">
                  <c:v>38459.245637464839</c:v>
                </c:pt>
                <c:pt idx="77">
                  <c:v>39428.046536400361</c:v>
                </c:pt>
                <c:pt idx="78">
                  <c:v>40396.847435335883</c:v>
                </c:pt>
                <c:pt idx="79">
                  <c:v>41365.648334271405</c:v>
                </c:pt>
                <c:pt idx="80">
                  <c:v>42334.449233206928</c:v>
                </c:pt>
                <c:pt idx="81">
                  <c:v>43303.25013214245</c:v>
                </c:pt>
                <c:pt idx="82">
                  <c:v>44272.051031077972</c:v>
                </c:pt>
                <c:pt idx="83">
                  <c:v>45240.851930013494</c:v>
                </c:pt>
                <c:pt idx="84">
                  <c:v>46209.652828949016</c:v>
                </c:pt>
                <c:pt idx="85">
                  <c:v>47178.453727884538</c:v>
                </c:pt>
                <c:pt idx="86">
                  <c:v>48147.25462682006</c:v>
                </c:pt>
                <c:pt idx="87">
                  <c:v>49116.055525755582</c:v>
                </c:pt>
                <c:pt idx="88">
                  <c:v>50084.856424691105</c:v>
                </c:pt>
                <c:pt idx="89">
                  <c:v>51053.657323626627</c:v>
                </c:pt>
                <c:pt idx="90">
                  <c:v>52022.458222562149</c:v>
                </c:pt>
                <c:pt idx="91">
                  <c:v>52991.259121497671</c:v>
                </c:pt>
                <c:pt idx="92">
                  <c:v>53960.060020433193</c:v>
                </c:pt>
                <c:pt idx="93">
                  <c:v>54928.860919368715</c:v>
                </c:pt>
                <c:pt idx="94">
                  <c:v>55897.661818304237</c:v>
                </c:pt>
                <c:pt idx="95">
                  <c:v>56866.46271723976</c:v>
                </c:pt>
                <c:pt idx="96">
                  <c:v>57835.263616175282</c:v>
                </c:pt>
                <c:pt idx="97">
                  <c:v>58804.064515110804</c:v>
                </c:pt>
                <c:pt idx="98">
                  <c:v>59772.865414046326</c:v>
                </c:pt>
                <c:pt idx="99">
                  <c:v>60741.666312981848</c:v>
                </c:pt>
                <c:pt idx="100">
                  <c:v>61710.46721191737</c:v>
                </c:pt>
              </c:numCache>
            </c:numRef>
          </c:xVal>
          <c:yVal>
            <c:numRef>
              <c:f>Sheet2!$M$4:$M$104</c:f>
              <c:numCache>
                <c:formatCode>General</c:formatCode>
                <c:ptCount val="101"/>
                <c:pt idx="0">
                  <c:v>7.3932566441738776E-2</c:v>
                </c:pt>
                <c:pt idx="1">
                  <c:v>0.10148930398283929</c:v>
                </c:pt>
                <c:pt idx="2">
                  <c:v>0.13842842616366569</c:v>
                </c:pt>
                <c:pt idx="3">
                  <c:v>0.18760776246281005</c:v>
                </c:pt>
                <c:pt idx="4">
                  <c:v>0.25263693371234747</c:v>
                </c:pt>
                <c:pt idx="5">
                  <c:v>0.33803634302644014</c:v>
                </c:pt>
                <c:pt idx="6">
                  <c:v>0.44941800049254815</c:v>
                </c:pt>
                <c:pt idx="7">
                  <c:v>0.59368769401664367</c:v>
                </c:pt>
                <c:pt idx="8">
                  <c:v>0.77926675000461332</c:v>
                </c:pt>
                <c:pt idx="9">
                  <c:v>1.0163300354686087</c:v>
                </c:pt>
                <c:pt idx="10">
                  <c:v>1.3170549354629688</c:v>
                </c:pt>
                <c:pt idx="11">
                  <c:v>1.6958738173720596</c:v>
                </c:pt>
                <c:pt idx="12">
                  <c:v>2.1697200162697734</c:v>
                </c:pt>
                <c:pt idx="13">
                  <c:v>2.7582547271182944</c:v>
                </c:pt>
                <c:pt idx="14">
                  <c:v>3.4840594914705854</c:v>
                </c:pt>
                <c:pt idx="15">
                  <c:v>4.3727763794042964</c:v>
                </c:pt>
                <c:pt idx="16">
                  <c:v>5.4531756904392052</c:v>
                </c:pt>
                <c:pt idx="17">
                  <c:v>6.7571292619534358</c:v>
                </c:pt>
                <c:pt idx="18">
                  <c:v>8.3194665356611015</c:v>
                </c:pt>
                <c:pt idx="19">
                  <c:v>10.177690657631061</c:v>
                </c:pt>
                <c:pt idx="20">
                  <c:v>12.371533332565258</c:v>
                </c:pt>
                <c:pt idx="21">
                  <c:v>14.942330145850397</c:v>
                </c:pt>
                <c:pt idx="22">
                  <c:v>17.932202779327923</c:v>
                </c:pt>
                <c:pt idx="23">
                  <c:v>21.383041069511957</c:v>
                </c:pt>
                <c:pt idx="24">
                  <c:v>25.335286174112326</c:v>
                </c:pt>
                <c:pt idx="25">
                  <c:v>29.826526079412254</c:v>
                </c:pt>
                <c:pt idx="26">
                  <c:v>34.889926007766938</c:v>
                </c:pt>
                <c:pt idx="27">
                  <c:v>40.552528529721855</c:v>
                </c:pt>
                <c:pt idx="28">
                  <c:v>46.833470759478963</c:v>
                </c:pt>
                <c:pt idx="29">
                  <c:v>53.742178195136866</c:v>
                </c:pt>
                <c:pt idx="30">
                  <c:v>61.276605735680505</c:v>
                </c:pt>
                <c:pt idx="31">
                  <c:v>69.42160528898971</c:v>
                </c:pt>
                <c:pt idx="32">
                  <c:v>78.14750530425836</c:v>
                </c:pt>
                <c:pt idx="33">
                  <c:v>87.408989710139849</c:v>
                </c:pt>
                <c:pt idx="34">
                  <c:v>97.144361445904138</c:v>
                </c:pt>
                <c:pt idx="35">
                  <c:v>107.27526857294214</c:v>
                </c:pt>
                <c:pt idx="36">
                  <c:v>117.70695865338378</c:v>
                </c:pt>
                <c:pt idx="37">
                  <c:v>128.32910980496968</c:v>
                </c:pt>
                <c:pt idx="38">
                  <c:v>139.01726505796336</c:v>
                </c:pt>
                <c:pt idx="39">
                  <c:v>149.63487117503084</c:v>
                </c:pt>
                <c:pt idx="40">
                  <c:v>160.03589510321535</c:v>
                </c:pt>
                <c:pt idx="41">
                  <c:v>170.06796214216899</c:v>
                </c:pt>
                <c:pt idx="42">
                  <c:v>179.57593136934094</c:v>
                </c:pt>
                <c:pt idx="43">
                  <c:v>188.40579759527358</c:v>
                </c:pt>
                <c:pt idx="44">
                  <c:v>196.40878684720755</c:v>
                </c:pt>
                <c:pt idx="45">
                  <c:v>203.44549567088785</c:v>
                </c:pt>
                <c:pt idx="46">
                  <c:v>209.3899147077766</c:v>
                </c:pt>
                <c:pt idx="47">
                  <c:v>214.13317498244268</c:v>
                </c:pt>
                <c:pt idx="48">
                  <c:v>217.58686159674272</c:v>
                </c:pt>
                <c:pt idx="49">
                  <c:v>219.68575403229292</c:v>
                </c:pt>
                <c:pt idx="50">
                  <c:v>220.38987443699446</c:v>
                </c:pt>
                <c:pt idx="51">
                  <c:v>219.68575403229292</c:v>
                </c:pt>
                <c:pt idx="52">
                  <c:v>217.58686159674264</c:v>
                </c:pt>
                <c:pt idx="53">
                  <c:v>214.13317498244254</c:v>
                </c:pt>
                <c:pt idx="54">
                  <c:v>209.38991470777646</c:v>
                </c:pt>
                <c:pt idx="55">
                  <c:v>203.44549567088762</c:v>
                </c:pt>
                <c:pt idx="56">
                  <c:v>196.40878684720732</c:v>
                </c:pt>
                <c:pt idx="57">
                  <c:v>188.4057975952733</c:v>
                </c:pt>
                <c:pt idx="58">
                  <c:v>179.57593136934062</c:v>
                </c:pt>
                <c:pt idx="59">
                  <c:v>170.06796214216862</c:v>
                </c:pt>
                <c:pt idx="60">
                  <c:v>160.03589510321495</c:v>
                </c:pt>
                <c:pt idx="61">
                  <c:v>149.63487117503038</c:v>
                </c:pt>
                <c:pt idx="62">
                  <c:v>139.0172650579629</c:v>
                </c:pt>
                <c:pt idx="63">
                  <c:v>128.32910980496922</c:v>
                </c:pt>
                <c:pt idx="64">
                  <c:v>117.70695865338332</c:v>
                </c:pt>
                <c:pt idx="65">
                  <c:v>107.27526857294164</c:v>
                </c:pt>
                <c:pt idx="66">
                  <c:v>97.14436144590367</c:v>
                </c:pt>
                <c:pt idx="67">
                  <c:v>87.408989710139366</c:v>
                </c:pt>
                <c:pt idx="68">
                  <c:v>78.147505304257905</c:v>
                </c:pt>
                <c:pt idx="69">
                  <c:v>69.421605288989255</c:v>
                </c:pt>
                <c:pt idx="70">
                  <c:v>61.276605735680086</c:v>
                </c:pt>
                <c:pt idx="71">
                  <c:v>53.742178195136468</c:v>
                </c:pt>
                <c:pt idx="72">
                  <c:v>46.833470759478573</c:v>
                </c:pt>
                <c:pt idx="73">
                  <c:v>40.552528529721492</c:v>
                </c:pt>
                <c:pt idx="74">
                  <c:v>34.889926007766618</c:v>
                </c:pt>
                <c:pt idx="75">
                  <c:v>29.826526079411966</c:v>
                </c:pt>
                <c:pt idx="76">
                  <c:v>25.335286174112024</c:v>
                </c:pt>
                <c:pt idx="77">
                  <c:v>21.383041069511677</c:v>
                </c:pt>
                <c:pt idx="78">
                  <c:v>17.932202779327714</c:v>
                </c:pt>
                <c:pt idx="79">
                  <c:v>14.942330145850196</c:v>
                </c:pt>
                <c:pt idx="80">
                  <c:v>12.371533332565081</c:v>
                </c:pt>
                <c:pt idx="81">
                  <c:v>10.177690657630903</c:v>
                </c:pt>
                <c:pt idx="82">
                  <c:v>8.3194665356609683</c:v>
                </c:pt>
                <c:pt idx="83">
                  <c:v>6.7571292619533327</c:v>
                </c:pt>
                <c:pt idx="84">
                  <c:v>5.45317569043912</c:v>
                </c:pt>
                <c:pt idx="85">
                  <c:v>4.3727763794042263</c:v>
                </c:pt>
                <c:pt idx="86">
                  <c:v>3.4840594914705294</c:v>
                </c:pt>
                <c:pt idx="87">
                  <c:v>2.7582547271182474</c:v>
                </c:pt>
                <c:pt idx="88">
                  <c:v>2.1697200162697325</c:v>
                </c:pt>
                <c:pt idx="89">
                  <c:v>1.6958738173720262</c:v>
                </c:pt>
                <c:pt idx="90">
                  <c:v>1.3170549354629426</c:v>
                </c:pt>
                <c:pt idx="91">
                  <c:v>1.0163300354685878</c:v>
                </c:pt>
                <c:pt idx="92">
                  <c:v>0.77926675000459666</c:v>
                </c:pt>
                <c:pt idx="93">
                  <c:v>0.59368769401663102</c:v>
                </c:pt>
                <c:pt idx="94">
                  <c:v>0.44941800049253861</c:v>
                </c:pt>
                <c:pt idx="95">
                  <c:v>0.33803634302643326</c:v>
                </c:pt>
                <c:pt idx="96">
                  <c:v>0.25263693371234208</c:v>
                </c:pt>
                <c:pt idx="97">
                  <c:v>0.18760776246280608</c:v>
                </c:pt>
                <c:pt idx="98">
                  <c:v>0.1384284261636626</c:v>
                </c:pt>
                <c:pt idx="99">
                  <c:v>0.10148930398283694</c:v>
                </c:pt>
                <c:pt idx="100">
                  <c:v>7.393256644173693E-2</c:v>
                </c:pt>
              </c:numCache>
            </c:numRef>
          </c:yVal>
          <c:smooth val="1"/>
          <c:extLst>
            <c:ext xmlns:c16="http://schemas.microsoft.com/office/drawing/2014/chart" uri="{C3380CC4-5D6E-409C-BE32-E72D297353CC}">
              <c16:uniqueId val="{00000001-28EE-4025-8E7D-F63ADDE1DA24}"/>
            </c:ext>
          </c:extLst>
        </c:ser>
        <c:dLbls>
          <c:showLegendKey val="0"/>
          <c:showVal val="0"/>
          <c:showCatName val="0"/>
          <c:showSerName val="0"/>
          <c:showPercent val="0"/>
          <c:showBubbleSize val="0"/>
        </c:dLbls>
        <c:axId val="2119381103"/>
        <c:axId val="2119381583"/>
      </c:scatterChart>
      <c:valAx>
        <c:axId val="2119381103"/>
        <c:scaling>
          <c:orientation val="minMax"/>
        </c:scaling>
        <c:delete val="0"/>
        <c:axPos val="b"/>
        <c:majorGridlines/>
        <c:title>
          <c:tx>
            <c:rich>
              <a:bodyPr/>
              <a:lstStyle/>
              <a:p>
                <a:pPr>
                  <a:defRPr/>
                </a:pPr>
                <a:r>
                  <a:rPr lang="en-US"/>
                  <a:t>Bin</a:t>
                </a:r>
              </a:p>
            </c:rich>
          </c:tx>
          <c:overlay val="0"/>
        </c:title>
        <c:numFmt formatCode="General" sourceLinked="1"/>
        <c:majorTickMark val="out"/>
        <c:minorTickMark val="none"/>
        <c:tickLblPos val="nextTo"/>
        <c:crossAx val="2119381583"/>
        <c:crosses val="autoZero"/>
        <c:crossBetween val="midCat"/>
      </c:valAx>
      <c:valAx>
        <c:axId val="2119381583"/>
        <c:scaling>
          <c:orientation val="minMax"/>
        </c:scaling>
        <c:delete val="0"/>
        <c:axPos val="l"/>
        <c:majorGridlines/>
        <c:title>
          <c:tx>
            <c:rich>
              <a:bodyPr rot="-5400000" vert="horz"/>
              <a:lstStyle/>
              <a:p>
                <a:pPr>
                  <a:defRPr/>
                </a:pPr>
                <a:r>
                  <a:rPr lang="en-US"/>
                  <a:t>Frequency</a:t>
                </a:r>
              </a:p>
            </c:rich>
          </c:tx>
          <c:overlay val="0"/>
        </c:title>
        <c:numFmt formatCode="General" sourceLinked="1"/>
        <c:majorTickMark val="out"/>
        <c:minorTickMark val="none"/>
        <c:tickLblPos val="nextTo"/>
        <c:crossAx val="2119381103"/>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12423-4723-4812-8EFF-5F57C36744A2}" type="datetimeFigureOut">
              <a:rPr lang="en-US" smtClean="0"/>
              <a:t>24-May-23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09DE2-14F8-4B31-8B32-4345EA55A52C}" type="slidenum">
              <a:rPr lang="en-US" smtClean="0"/>
              <a:t>‹#›</a:t>
            </a:fld>
            <a:endParaRPr lang="en-US"/>
          </a:p>
        </p:txBody>
      </p:sp>
    </p:spTree>
    <p:extLst>
      <p:ext uri="{BB962C8B-B14F-4D97-AF65-F5344CB8AC3E}">
        <p14:creationId xmlns:p14="http://schemas.microsoft.com/office/powerpoint/2010/main" val="198507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introduction to show what kind of practical problems can be solved using inferential statistics</a:t>
            </a:r>
          </a:p>
        </p:txBody>
      </p:sp>
      <p:sp>
        <p:nvSpPr>
          <p:cNvPr id="4" name="Slide Number Placeholder 3"/>
          <p:cNvSpPr>
            <a:spLocks noGrp="1"/>
          </p:cNvSpPr>
          <p:nvPr>
            <p:ph type="sldNum" sz="quarter" idx="5"/>
          </p:nvPr>
        </p:nvSpPr>
        <p:spPr/>
        <p:txBody>
          <a:bodyPr/>
          <a:lstStyle/>
          <a:p>
            <a:fld id="{7A109DE2-14F8-4B31-8B32-4345EA55A52C}" type="slidenum">
              <a:rPr lang="en-US" smtClean="0"/>
              <a:t>3</a:t>
            </a:fld>
            <a:endParaRPr lang="en-US"/>
          </a:p>
        </p:txBody>
      </p:sp>
    </p:spTree>
    <p:extLst>
      <p:ext uri="{BB962C8B-B14F-4D97-AF65-F5344CB8AC3E}">
        <p14:creationId xmlns:p14="http://schemas.microsoft.com/office/powerpoint/2010/main" val="336936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https://kinsta.com/wp-content/uploads/2015/05/ab-split-testing-1.png</a:t>
            </a:r>
            <a:endParaRPr lang="en-NL" dirty="0"/>
          </a:p>
        </p:txBody>
      </p:sp>
      <p:sp>
        <p:nvSpPr>
          <p:cNvPr id="4" name="Slide Number Placeholder 3"/>
          <p:cNvSpPr>
            <a:spLocks noGrp="1"/>
          </p:cNvSpPr>
          <p:nvPr>
            <p:ph type="sldNum" sz="quarter" idx="5"/>
          </p:nvPr>
        </p:nvSpPr>
        <p:spPr/>
        <p:txBody>
          <a:bodyPr/>
          <a:lstStyle/>
          <a:p>
            <a:fld id="{47A8CF21-0686-4853-A33B-5F098AE4D459}" type="slidenum">
              <a:rPr lang="nl-NL" smtClean="0"/>
              <a:t>4</a:t>
            </a:fld>
            <a:endParaRPr lang="nl-NL"/>
          </a:p>
        </p:txBody>
      </p:sp>
    </p:spTree>
    <p:extLst>
      <p:ext uri="{BB962C8B-B14F-4D97-AF65-F5344CB8AC3E}">
        <p14:creationId xmlns:p14="http://schemas.microsoft.com/office/powerpoint/2010/main" val="283106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28</a:t>
            </a:fld>
            <a:endParaRPr lang="en-US"/>
          </a:p>
        </p:txBody>
      </p:sp>
    </p:spTree>
    <p:extLst>
      <p:ext uri="{BB962C8B-B14F-4D97-AF65-F5344CB8AC3E}">
        <p14:creationId xmlns:p14="http://schemas.microsoft.com/office/powerpoint/2010/main" val="144196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clear example from RIVM. They used samples to measure the number of infectious people and then calculate a confidence interval to show a plausible range of where it could be found. I took a screenshot because unfortunately the webpage is not up anymore. </a:t>
            </a:r>
          </a:p>
        </p:txBody>
      </p:sp>
      <p:sp>
        <p:nvSpPr>
          <p:cNvPr id="4" name="Slide Number Placeholder 3"/>
          <p:cNvSpPr>
            <a:spLocks noGrp="1"/>
          </p:cNvSpPr>
          <p:nvPr>
            <p:ph type="sldNum" sz="quarter" idx="5"/>
          </p:nvPr>
        </p:nvSpPr>
        <p:spPr/>
        <p:txBody>
          <a:bodyPr/>
          <a:lstStyle/>
          <a:p>
            <a:fld id="{7A109DE2-14F8-4B31-8B32-4345EA55A52C}" type="slidenum">
              <a:rPr lang="en-US" smtClean="0"/>
              <a:t>33</a:t>
            </a:fld>
            <a:endParaRPr lang="en-US"/>
          </a:p>
        </p:txBody>
      </p:sp>
    </p:spTree>
    <p:extLst>
      <p:ext uri="{BB962C8B-B14F-4D97-AF65-F5344CB8AC3E}">
        <p14:creationId xmlns:p14="http://schemas.microsoft.com/office/powerpoint/2010/main" val="3886133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Fancy word art</a:t>
            </a:r>
          </a:p>
        </p:txBody>
      </p:sp>
      <p:sp>
        <p:nvSpPr>
          <p:cNvPr id="4" name="Slide Number Placeholder 3"/>
          <p:cNvSpPr>
            <a:spLocks noGrp="1"/>
          </p:cNvSpPr>
          <p:nvPr>
            <p:ph type="sldNum" sz="quarter" idx="5"/>
          </p:nvPr>
        </p:nvSpPr>
        <p:spPr/>
        <p:txBody>
          <a:bodyPr/>
          <a:lstStyle/>
          <a:p>
            <a:fld id="{7A109DE2-14F8-4B31-8B32-4345EA55A52C}" type="slidenum">
              <a:rPr lang="en-US" smtClean="0"/>
              <a:t>49</a:t>
            </a:fld>
            <a:endParaRPr lang="en-US"/>
          </a:p>
        </p:txBody>
      </p:sp>
    </p:spTree>
    <p:extLst>
      <p:ext uri="{BB962C8B-B14F-4D97-AF65-F5344CB8AC3E}">
        <p14:creationId xmlns:p14="http://schemas.microsoft.com/office/powerpoint/2010/main" val="227011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the p-value is smaller than 0.05 we conclude that the relationship between the variables is not just because of random chance but because it probably reflects a real relationship between the variables in the population. </a:t>
            </a:r>
          </a:p>
          <a:p>
            <a:endParaRPr lang="en-US" dirty="0"/>
          </a:p>
          <a:p>
            <a:r>
              <a:rPr lang="en-US" dirty="0"/>
              <a:t>Image source: https://lmc2179.github.io/posts/confidence_prediction.html</a:t>
            </a:r>
          </a:p>
        </p:txBody>
      </p:sp>
      <p:sp>
        <p:nvSpPr>
          <p:cNvPr id="4" name="Slide Number Placeholder 3"/>
          <p:cNvSpPr>
            <a:spLocks noGrp="1"/>
          </p:cNvSpPr>
          <p:nvPr>
            <p:ph type="sldNum" sz="quarter" idx="5"/>
          </p:nvPr>
        </p:nvSpPr>
        <p:spPr/>
        <p:txBody>
          <a:bodyPr/>
          <a:lstStyle/>
          <a:p>
            <a:fld id="{7A109DE2-14F8-4B31-8B32-4345EA55A52C}" type="slidenum">
              <a:rPr lang="en-US" smtClean="0"/>
              <a:t>51</a:t>
            </a:fld>
            <a:endParaRPr lang="en-US"/>
          </a:p>
        </p:txBody>
      </p:sp>
    </p:spTree>
    <p:extLst>
      <p:ext uri="{BB962C8B-B14F-4D97-AF65-F5344CB8AC3E}">
        <p14:creationId xmlns:p14="http://schemas.microsoft.com/office/powerpoint/2010/main" val="110828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an alternative explanation is that students who participated in the prep course were more motivated to begin with and would have also gotten higher grades regardless of the prep course. </a:t>
            </a:r>
          </a:p>
        </p:txBody>
      </p:sp>
      <p:sp>
        <p:nvSpPr>
          <p:cNvPr id="4" name="Slide Number Placeholder 3"/>
          <p:cNvSpPr>
            <a:spLocks noGrp="1"/>
          </p:cNvSpPr>
          <p:nvPr>
            <p:ph type="sldNum" sz="quarter" idx="5"/>
          </p:nvPr>
        </p:nvSpPr>
        <p:spPr/>
        <p:txBody>
          <a:bodyPr/>
          <a:lstStyle/>
          <a:p>
            <a:fld id="{7A109DE2-14F8-4B31-8B32-4345EA55A52C}" type="slidenum">
              <a:rPr lang="en-US" smtClean="0"/>
              <a:t>55</a:t>
            </a:fld>
            <a:endParaRPr lang="en-US"/>
          </a:p>
        </p:txBody>
      </p:sp>
    </p:spTree>
    <p:extLst>
      <p:ext uri="{BB962C8B-B14F-4D97-AF65-F5344CB8AC3E}">
        <p14:creationId xmlns:p14="http://schemas.microsoft.com/office/powerpoint/2010/main" val="42247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6B0D-088E-7F61-9B9B-7EF78E1BB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2E3C5-2A56-9C62-EDB0-05DD2B8E0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A5DA2-3126-C562-F568-DC1FEBEA90CE}"/>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BDBEF525-BD42-9CF3-425C-3242CCD6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BF2E7-E24D-0D4B-F09B-EF2125E80C61}"/>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59910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5AC2-6C0F-4063-EBA8-D1F2C1F61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8974C-7F4D-1559-D284-AD143B447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D95BC-B14B-FE53-C01D-D595338756C5}"/>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3391AC92-3768-7ABD-0E4A-34224B32B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485BB-B688-3431-B2FF-7888FC5D63FB}"/>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17406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A0E1E-46E3-9965-EB64-1A2C24239D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E9581-AA11-DC2E-F68F-EB9DE7FAA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86A9E-AFAB-4862-8150-F3056594F583}"/>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A6C0CA00-8EB0-534B-25CD-6E30858D7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BFAD3-843B-1DEB-ECC0-346C25E054BC}"/>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41683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F7AE-C2BE-3D0A-BA63-0B1B52547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23127-2215-3230-7EAF-4173D81D2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C847C-233F-515A-5B81-EFFB111EC609}"/>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C18962B6-A08E-7079-F878-AC1805F45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B59D6-D223-3DCF-96E7-5848EC5D3086}"/>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03778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30F4-5C78-2C12-5AED-636D2402B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165135-A46A-1ECD-001A-B94F520F3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454122-592C-3E7D-F985-8901F4666B26}"/>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6F257C0D-F953-61FB-63CC-07ADA39D4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D4424-4CA5-977B-67F2-9894D21968A1}"/>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92090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78E2-26F2-1EC9-29B6-61D4A2A3B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2EA19-9054-4474-212D-895CD077F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0F1D8-4522-830E-ECC8-6EBC3E39A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9E232-1A0E-94A0-8648-6A4355731752}"/>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6" name="Footer Placeholder 5">
            <a:extLst>
              <a:ext uri="{FF2B5EF4-FFF2-40B4-BE49-F238E27FC236}">
                <a16:creationId xmlns:a16="http://schemas.microsoft.com/office/drawing/2014/main" id="{60EDD47C-E9C2-7CEA-501D-B0476715F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F7B07-6FF0-D37A-906B-70ACF934F987}"/>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8233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A8C4-2755-79AD-FC0C-9D9F02C25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BFA848-84D9-B46C-3EB5-A4492C367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4DF95-8183-11E9-4DD7-B99A3F367A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6422BA-0CAA-4F01-6A8F-BCF1F2934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D9FF9-B8C7-93B3-3CDD-8DA24606D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F0740-6960-C6F4-DFBF-534082E68ADF}"/>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8" name="Footer Placeholder 7">
            <a:extLst>
              <a:ext uri="{FF2B5EF4-FFF2-40B4-BE49-F238E27FC236}">
                <a16:creationId xmlns:a16="http://schemas.microsoft.com/office/drawing/2014/main" id="{EF2FDFD1-E876-8A00-DE8A-E00CF9BB2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D3561-9613-8203-3D47-ED5CD5EA62DB}"/>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96012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60D8-07B6-A972-64EE-9693B2E4F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DFBAD9-DE7E-8130-FEB4-B0BC070F2D47}"/>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4" name="Footer Placeholder 3">
            <a:extLst>
              <a:ext uri="{FF2B5EF4-FFF2-40B4-BE49-F238E27FC236}">
                <a16:creationId xmlns:a16="http://schemas.microsoft.com/office/drawing/2014/main" id="{23F10731-AE3B-9236-DF4A-8F032AC0C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B0AD9-5FE2-4598-4E35-E011572FA415}"/>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08189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B28D6-9F11-89B2-02CC-554A5D93CC4F}"/>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3" name="Footer Placeholder 2">
            <a:extLst>
              <a:ext uri="{FF2B5EF4-FFF2-40B4-BE49-F238E27FC236}">
                <a16:creationId xmlns:a16="http://schemas.microsoft.com/office/drawing/2014/main" id="{90C53D9E-A58D-B2E6-D7F6-4ACC2B5E86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A02886-1042-F72A-5C8D-D6A8F2834E70}"/>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75202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432B-0037-944F-E3C4-1F613B748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597B3-46B5-23F1-6350-34DA51B19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825662-5B41-0FC0-74B1-34E2BEE51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64A39-0194-083E-A8EA-6D3358963122}"/>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6" name="Footer Placeholder 5">
            <a:extLst>
              <a:ext uri="{FF2B5EF4-FFF2-40B4-BE49-F238E27FC236}">
                <a16:creationId xmlns:a16="http://schemas.microsoft.com/office/drawing/2014/main" id="{888530FE-8A6F-96DB-BB3A-AE45CDC73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2779B-EEC2-6F5F-9DFF-E04CA4B6FEE6}"/>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75788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2CF8-98B4-28FE-40A1-2111C58AE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A9AA3-7F00-1011-0137-EAC0ED5E0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B66411-47B8-0645-7BCE-21F7698E7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F71C1-8C88-B202-8FE0-4282102CF7AC}"/>
              </a:ext>
            </a:extLst>
          </p:cNvPr>
          <p:cNvSpPr>
            <a:spLocks noGrp="1"/>
          </p:cNvSpPr>
          <p:nvPr>
            <p:ph type="dt" sz="half" idx="10"/>
          </p:nvPr>
        </p:nvSpPr>
        <p:spPr/>
        <p:txBody>
          <a:bodyPr/>
          <a:lstStyle/>
          <a:p>
            <a:fld id="{6736C18F-7E33-4DE5-8DE7-CE7D486E49F0}" type="datetimeFigureOut">
              <a:rPr lang="en-US" smtClean="0"/>
              <a:t>24-May-23</a:t>
            </a:fld>
            <a:endParaRPr lang="en-US"/>
          </a:p>
        </p:txBody>
      </p:sp>
      <p:sp>
        <p:nvSpPr>
          <p:cNvPr id="6" name="Footer Placeholder 5">
            <a:extLst>
              <a:ext uri="{FF2B5EF4-FFF2-40B4-BE49-F238E27FC236}">
                <a16:creationId xmlns:a16="http://schemas.microsoft.com/office/drawing/2014/main" id="{427E81F9-675E-6DF2-DEB4-E69B61A69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07A2A-F509-9507-AE75-F0A80A6153B0}"/>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14378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AB7C5-347A-1822-AED2-36EBA14F8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46AA76-57A1-4F55-15F8-E37C7EB58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C0C5-0402-0B87-4F9B-590EBE8B7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6C18F-7E33-4DE5-8DE7-CE7D486E49F0}" type="datetimeFigureOut">
              <a:rPr lang="en-US" smtClean="0"/>
              <a:t>24-May-23</a:t>
            </a:fld>
            <a:endParaRPr lang="en-US"/>
          </a:p>
        </p:txBody>
      </p:sp>
      <p:sp>
        <p:nvSpPr>
          <p:cNvPr id="5" name="Footer Placeholder 4">
            <a:extLst>
              <a:ext uri="{FF2B5EF4-FFF2-40B4-BE49-F238E27FC236}">
                <a16:creationId xmlns:a16="http://schemas.microsoft.com/office/drawing/2014/main" id="{B004AF74-E61F-A4EB-AC48-A09238C80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D3894-F7CC-7236-27C7-B37E5BA61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3EB7-F386-48B0-B701-79C6F2BA3484}" type="slidenum">
              <a:rPr lang="en-US" smtClean="0"/>
              <a:t>‹#›</a:t>
            </a:fld>
            <a:endParaRPr lang="en-US"/>
          </a:p>
        </p:txBody>
      </p:sp>
    </p:spTree>
    <p:extLst>
      <p:ext uri="{BB962C8B-B14F-4D97-AF65-F5344CB8AC3E}">
        <p14:creationId xmlns:p14="http://schemas.microsoft.com/office/powerpoint/2010/main" val="3097826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statbook.com/stat_sim/sampling_di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tatology.org/confidence-intervals-pyth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ocs.scipy.org/doc/scipy/reference/generated/scipy.stats.ttest_ind.html" TargetMode="External"/><Relationship Id="rId2" Type="http://schemas.openxmlformats.org/officeDocument/2006/relationships/hyperlink" Target="https://docs.scipy.org/doc/scipy/reference/generated/scipy.stats.ttest_1samp.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927D-EB47-DEC9-8FCA-128E8FDDF1A1}"/>
              </a:ext>
            </a:extLst>
          </p:cNvPr>
          <p:cNvSpPr>
            <a:spLocks noGrp="1"/>
          </p:cNvSpPr>
          <p:nvPr>
            <p:ph type="ctrTitle"/>
          </p:nvPr>
        </p:nvSpPr>
        <p:spPr/>
        <p:txBody>
          <a:bodyPr/>
          <a:lstStyle/>
          <a:p>
            <a:r>
              <a:rPr lang="en-US" dirty="0"/>
              <a:t>Refresher Mathematics and Statistics in Python</a:t>
            </a:r>
          </a:p>
        </p:txBody>
      </p:sp>
      <p:sp>
        <p:nvSpPr>
          <p:cNvPr id="3" name="Subtitle 2">
            <a:extLst>
              <a:ext uri="{FF2B5EF4-FFF2-40B4-BE49-F238E27FC236}">
                <a16:creationId xmlns:a16="http://schemas.microsoft.com/office/drawing/2014/main" id="{3676AFE1-EF73-F1B6-B8CB-7111C836F1F8}"/>
              </a:ext>
            </a:extLst>
          </p:cNvPr>
          <p:cNvSpPr>
            <a:spLocks noGrp="1"/>
          </p:cNvSpPr>
          <p:nvPr>
            <p:ph type="subTitle" idx="1"/>
          </p:nvPr>
        </p:nvSpPr>
        <p:spPr/>
        <p:txBody>
          <a:bodyPr/>
          <a:lstStyle/>
          <a:p>
            <a:r>
              <a:rPr lang="en-US" dirty="0"/>
              <a:t>Class 5</a:t>
            </a:r>
          </a:p>
        </p:txBody>
      </p:sp>
    </p:spTree>
    <p:extLst>
      <p:ext uri="{BB962C8B-B14F-4D97-AF65-F5344CB8AC3E}">
        <p14:creationId xmlns:p14="http://schemas.microsoft.com/office/powerpoint/2010/main" val="221528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a:t>
            </a:r>
          </a:p>
        </p:txBody>
      </p:sp>
      <p:sp>
        <p:nvSpPr>
          <p:cNvPr id="3" name="Content Placeholder 2"/>
          <p:cNvSpPr>
            <a:spLocks noGrp="1"/>
          </p:cNvSpPr>
          <p:nvPr>
            <p:ph idx="1"/>
          </p:nvPr>
        </p:nvSpPr>
        <p:spPr/>
        <p:txBody>
          <a:bodyPr/>
          <a:lstStyle/>
          <a:p>
            <a:pPr marL="0" indent="0">
              <a:buNone/>
            </a:pPr>
            <a:r>
              <a:rPr lang="en-US" dirty="0"/>
              <a:t>The problem is: </a:t>
            </a:r>
          </a:p>
          <a:p>
            <a:pPr marL="457200" lvl="1" indent="0">
              <a:buNone/>
            </a:pPr>
            <a:r>
              <a:rPr lang="en-US" dirty="0"/>
              <a:t>The sample mean will never be exactly the same as the population mean</a:t>
            </a:r>
          </a:p>
          <a:p>
            <a:pPr marL="457200" lvl="1" indent="0">
              <a:buNone/>
            </a:pPr>
            <a:endParaRPr lang="en-US" dirty="0"/>
          </a:p>
          <a:p>
            <a:pPr marL="457200" lvl="1" indent="0">
              <a:buNone/>
            </a:pPr>
            <a:r>
              <a:rPr lang="en-US" dirty="0"/>
              <a:t>This difference between the sample and the population is called the</a:t>
            </a:r>
          </a:p>
          <a:p>
            <a:pPr marL="457200" lvl="1" indent="0">
              <a:buNone/>
            </a:pPr>
            <a:endParaRPr lang="en-US" dirty="0"/>
          </a:p>
          <a:p>
            <a:pPr marL="457200" lvl="1" indent="0">
              <a:buNone/>
            </a:pPr>
            <a:r>
              <a:rPr lang="en-US" dirty="0"/>
              <a:t>				</a:t>
            </a:r>
            <a:r>
              <a:rPr lang="en-US" sz="4000" dirty="0"/>
              <a:t>ERROR</a:t>
            </a:r>
          </a:p>
          <a:p>
            <a:pPr marL="457200" lvl="1" indent="0">
              <a:buNone/>
            </a:pPr>
            <a:endParaRPr lang="en-US" sz="4000" dirty="0"/>
          </a:p>
          <a:p>
            <a:pPr marL="457200" lvl="1" indent="0">
              <a:buNone/>
            </a:pPr>
            <a:r>
              <a:rPr lang="en-US" dirty="0">
                <a:sym typeface="Wingdings" panose="05000000000000000000" pitchFamily="2" charset="2"/>
              </a:rPr>
              <a:t> It is literally an error in the sampling</a:t>
            </a:r>
            <a:endParaRPr lang="en-US" dirty="0"/>
          </a:p>
        </p:txBody>
      </p:sp>
    </p:spTree>
    <p:extLst>
      <p:ext uri="{BB962C8B-B14F-4D97-AF65-F5344CB8AC3E}">
        <p14:creationId xmlns:p14="http://schemas.microsoft.com/office/powerpoint/2010/main" val="1938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Therefore if: </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x</m:t>
                        </m:r>
                      </m:e>
                    </m:acc>
                  </m:oMath>
                </a14:m>
                <a:r>
                  <a:rPr lang="en-US" dirty="0"/>
                  <a:t> = Sample Mean</a:t>
                </a:r>
              </a:p>
              <a:p>
                <a:pPr marL="0" indent="0">
                  <a:buNone/>
                </a:pPr>
                <a:r>
                  <a:rPr lang="en-US" dirty="0"/>
                  <a:t>				And</a:t>
                </a:r>
              </a:p>
              <a:p>
                <a:pPr marL="0" indent="0">
                  <a:buNone/>
                </a:pPr>
                <a:r>
                  <a:rPr lang="en-US" dirty="0"/>
                  <a:t>			µ = Population Mean</a:t>
                </a:r>
              </a:p>
              <a:p>
                <a:pPr marL="0" indent="0">
                  <a:buNone/>
                </a:pPr>
                <a:r>
                  <a:rPr lang="en-US" dirty="0"/>
                  <a:t>				Then</a:t>
                </a:r>
              </a:p>
              <a:p>
                <a:pPr marL="0" indent="0">
                  <a:buNone/>
                </a:pPr>
                <a:endParaRPr lang="en-US" dirty="0"/>
              </a:p>
              <a:p>
                <a:pPr marL="0" indent="0">
                  <a:buNone/>
                </a:pPr>
                <a:r>
                  <a:rPr lang="en-US" dirty="0"/>
                  <a:t>		Sampling Error =	 </a:t>
                </a:r>
                <a14:m>
                  <m:oMath xmlns:m="http://schemas.openxmlformats.org/officeDocument/2006/math">
                    <m:acc>
                      <m:accPr>
                        <m:chr m:val="̅"/>
                        <m:ctrlPr>
                          <a:rPr lang="en-US" sz="4400" i="1">
                            <a:latin typeface="Cambria Math" panose="02040503050406030204" pitchFamily="18" charset="0"/>
                          </a:rPr>
                        </m:ctrlPr>
                      </m:accPr>
                      <m:e>
                        <m:r>
                          <m:rPr>
                            <m:sty m:val="p"/>
                          </m:rPr>
                          <a:rPr lang="en-US" sz="4400" b="0" i="0" smtClean="0">
                            <a:latin typeface="Cambria Math" panose="02040503050406030204" pitchFamily="18" charset="0"/>
                          </a:rPr>
                          <m:t>x</m:t>
                        </m:r>
                      </m:e>
                    </m:acc>
                  </m:oMath>
                </a14:m>
                <a:r>
                  <a:rPr lang="en-US" sz="4400" dirty="0"/>
                  <a:t>  - µ</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
        <p:nvSpPr>
          <p:cNvPr id="20" name="Rectangle 19"/>
          <p:cNvSpPr/>
          <p:nvPr/>
        </p:nvSpPr>
        <p:spPr>
          <a:xfrm>
            <a:off x="5447490" y="4857345"/>
            <a:ext cx="1394297" cy="778213"/>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9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Sampling Distributions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760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Distributions</a:t>
            </a:r>
          </a:p>
        </p:txBody>
      </p:sp>
      <p:sp>
        <p:nvSpPr>
          <p:cNvPr id="3" name="Content Placeholder 2"/>
          <p:cNvSpPr>
            <a:spLocks noGrp="1"/>
          </p:cNvSpPr>
          <p:nvPr>
            <p:ph idx="1"/>
          </p:nvPr>
        </p:nvSpPr>
        <p:spPr/>
        <p:txBody>
          <a:bodyPr/>
          <a:lstStyle/>
          <a:p>
            <a:pPr marL="0" indent="0">
              <a:buNone/>
            </a:pPr>
            <a:r>
              <a:rPr lang="en-US" dirty="0"/>
              <a:t>Suppose I have a </a:t>
            </a:r>
            <a:r>
              <a:rPr lang="en-US" b="1" dirty="0"/>
              <a:t>Population </a:t>
            </a:r>
            <a:r>
              <a:rPr lang="en-US" dirty="0"/>
              <a:t>of the grades of 5 students: </a:t>
            </a:r>
          </a:p>
          <a:p>
            <a:pPr marL="0" indent="0">
              <a:buNone/>
            </a:pPr>
            <a:endParaRPr lang="en-US" dirty="0"/>
          </a:p>
          <a:p>
            <a:pPr marL="0" indent="0" algn="ctr">
              <a:buNone/>
            </a:pPr>
            <a:r>
              <a:rPr lang="en-US" dirty="0"/>
              <a:t>3,   4.2,   5.5,   7.1,   8.6</a:t>
            </a:r>
          </a:p>
          <a:p>
            <a:pPr marL="0" indent="0">
              <a:buNone/>
            </a:pPr>
            <a:r>
              <a:rPr lang="en-US" dirty="0"/>
              <a:t>And we calculate all sample means (n=2), and put them in a histogram we get this: </a:t>
            </a:r>
          </a:p>
          <a:p>
            <a:pPr marL="0" indent="0">
              <a:buNone/>
            </a:pPr>
            <a:endParaRPr lang="en-US" dirty="0"/>
          </a:p>
        </p:txBody>
      </p:sp>
      <p:graphicFrame>
        <p:nvGraphicFramePr>
          <p:cNvPr id="6" name="Chart 5"/>
          <p:cNvGraphicFramePr>
            <a:graphicFrameLocks/>
          </p:cNvGraphicFramePr>
          <p:nvPr/>
        </p:nvGraphicFramePr>
        <p:xfrm>
          <a:off x="3388659" y="390268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934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Distributions</a:t>
            </a:r>
          </a:p>
        </p:txBody>
      </p:sp>
      <p:sp>
        <p:nvSpPr>
          <p:cNvPr id="3" name="Content Placeholder 2"/>
          <p:cNvSpPr>
            <a:spLocks noGrp="1"/>
          </p:cNvSpPr>
          <p:nvPr>
            <p:ph idx="1"/>
          </p:nvPr>
        </p:nvSpPr>
        <p:spPr/>
        <p:txBody>
          <a:bodyPr/>
          <a:lstStyle/>
          <a:p>
            <a:pPr marL="0" indent="0">
              <a:buNone/>
            </a:pPr>
            <a:r>
              <a:rPr lang="en-US" dirty="0"/>
              <a:t>If you put together all of the means of all possible samples (of the same sample size) you get the:</a:t>
            </a:r>
          </a:p>
          <a:p>
            <a:pPr marL="0" indent="0">
              <a:buNone/>
            </a:pPr>
            <a:endParaRPr lang="en-US" dirty="0"/>
          </a:p>
          <a:p>
            <a:pPr marL="0" indent="0">
              <a:buNone/>
            </a:pPr>
            <a:r>
              <a:rPr lang="en-US" dirty="0"/>
              <a:t>				</a:t>
            </a:r>
            <a:r>
              <a:rPr lang="en-US" sz="3600" u="sng" dirty="0"/>
              <a:t>Sampling Distribution</a:t>
            </a:r>
          </a:p>
          <a:p>
            <a:pPr marL="0" indent="0">
              <a:buNone/>
            </a:pPr>
            <a:endParaRPr lang="en-US" u="sng" dirty="0"/>
          </a:p>
          <a:p>
            <a:pPr marL="0" indent="0">
              <a:buNone/>
            </a:pPr>
            <a:r>
              <a:rPr lang="en-US" dirty="0">
                <a:sym typeface="Wingdings" panose="05000000000000000000" pitchFamily="2" charset="2"/>
              </a:rPr>
              <a:t> It shows the distribution of all the Means of all the Samples</a:t>
            </a:r>
            <a:endParaRPr lang="en-US" dirty="0"/>
          </a:p>
        </p:txBody>
      </p:sp>
    </p:spTree>
    <p:extLst>
      <p:ext uri="{BB962C8B-B14F-4D97-AF65-F5344CB8AC3E}">
        <p14:creationId xmlns:p14="http://schemas.microsoft.com/office/powerpoint/2010/main" val="12785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a:t>
            </a:r>
          </a:p>
        </p:txBody>
      </p:sp>
      <p:sp>
        <p:nvSpPr>
          <p:cNvPr id="3" name="Content Placeholder 2"/>
          <p:cNvSpPr>
            <a:spLocks noGrp="1"/>
          </p:cNvSpPr>
          <p:nvPr>
            <p:ph idx="1"/>
          </p:nvPr>
        </p:nvSpPr>
        <p:spPr/>
        <p:txBody>
          <a:bodyPr>
            <a:normAutofit fontScale="77500" lnSpcReduction="20000"/>
          </a:bodyPr>
          <a:lstStyle/>
          <a:p>
            <a:pPr marL="0" indent="0">
              <a:buNone/>
            </a:pPr>
            <a:r>
              <a:rPr lang="en-US" u="sng" dirty="0"/>
              <a:t>If the population is normally distributed</a:t>
            </a:r>
            <a:r>
              <a:rPr lang="en-US" dirty="0"/>
              <a:t>, then the Sampling Distribution also has the shape of a </a:t>
            </a:r>
            <a:r>
              <a:rPr lang="en-US" u="sng" dirty="0"/>
              <a:t>Normal Distribution</a:t>
            </a:r>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dirty="0"/>
          </a:p>
          <a:p>
            <a:pPr marL="0" indent="0">
              <a:buNone/>
            </a:pPr>
            <a:r>
              <a:rPr lang="en-US" dirty="0"/>
              <a:t>µ = Mean (Mu)</a:t>
            </a:r>
          </a:p>
          <a:p>
            <a:pPr marL="0" indent="0">
              <a:buNone/>
            </a:pPr>
            <a:r>
              <a:rPr lang="en-US" dirty="0"/>
              <a:t>σ = Standard Deviation (Sigma)</a:t>
            </a:r>
          </a:p>
          <a:p>
            <a:pPr marL="0" indent="0">
              <a:buNone/>
            </a:pPr>
            <a:endParaRPr lang="en-US" u="sng" dirty="0"/>
          </a:p>
          <a:p>
            <a:pPr marL="0" indent="0">
              <a:buNone/>
            </a:pPr>
            <a:endParaRPr lang="en-US" u="sng" dirty="0"/>
          </a:p>
          <a:p>
            <a:pPr marL="0" indent="0">
              <a:buNone/>
            </a:pPr>
            <a:endParaRPr lang="en-US" u="sng" dirty="0"/>
          </a:p>
        </p:txBody>
      </p:sp>
      <p:pic>
        <p:nvPicPr>
          <p:cNvPr id="4" name="Picture 3"/>
          <p:cNvPicPr>
            <a:picLocks noChangeAspect="1"/>
          </p:cNvPicPr>
          <p:nvPr/>
        </p:nvPicPr>
        <p:blipFill>
          <a:blip r:embed="rId2"/>
          <a:stretch>
            <a:fillRect/>
          </a:stretch>
        </p:blipFill>
        <p:spPr>
          <a:xfrm>
            <a:off x="2142384" y="2188065"/>
            <a:ext cx="6376597" cy="3626458"/>
          </a:xfrm>
          <a:prstGeom prst="rect">
            <a:avLst/>
          </a:prstGeom>
        </p:spPr>
      </p:pic>
    </p:spTree>
    <p:extLst>
      <p:ext uri="{BB962C8B-B14F-4D97-AF65-F5344CB8AC3E}">
        <p14:creationId xmlns:p14="http://schemas.microsoft.com/office/powerpoint/2010/main" val="192478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What would happen if we would take the mean of all sample means?</a:t>
                </a:r>
              </a:p>
              <a:p>
                <a:pPr marL="0" indent="0">
                  <a:buNone/>
                </a:pPr>
                <a:endParaRPr lang="en-US" dirty="0"/>
              </a:p>
              <a:p>
                <a:pPr marL="0" indent="0">
                  <a:buNone/>
                </a:pPr>
                <a:r>
                  <a:rPr lang="en-US" dirty="0"/>
                  <a:t>Answer: We get the population mean! </a:t>
                </a:r>
              </a:p>
              <a:p>
                <a:pPr marL="0" indent="0">
                  <a:buNone/>
                </a:pPr>
                <a:endParaRPr lang="en-US" dirty="0"/>
              </a:p>
              <a:p>
                <a:pPr marL="0" indent="0">
                  <a:buNone/>
                </a:pPr>
                <a:r>
                  <a:rPr lang="en-US" dirty="0"/>
                  <a:t>In other words: µ = 5.7 &amp; </a:t>
                </a:r>
                <a14:m>
                  <m:oMath xmlns:m="http://schemas.openxmlformats.org/officeDocument/2006/math">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μ</m:t>
                        </m:r>
                      </m:e>
                      <m:sub>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x</m:t>
                            </m:r>
                          </m:e>
                        </m:acc>
                      </m:sub>
                    </m:sSub>
                  </m:oMath>
                </a14:m>
                <a:r>
                  <a:rPr lang="en-US" dirty="0"/>
                  <a:t> = 5.7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3020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 Spread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a Normal Distribution the spread of the data is measured by </a:t>
                </a:r>
              </a:p>
              <a:p>
                <a:pPr marL="0" indent="0">
                  <a:buNone/>
                </a:pPr>
                <a:r>
                  <a:rPr lang="en-US" dirty="0"/>
                  <a:t>	The Standard Deviation: </a:t>
                </a:r>
                <a14:m>
                  <m:oMath xmlns:m="http://schemas.openxmlformats.org/officeDocument/2006/math">
                    <m:r>
                      <m:rPr>
                        <m:sty m:val="p"/>
                      </m:rPr>
                      <a:rPr lang="en-US" sz="4000" i="0" smtClean="0">
                        <a:latin typeface="Cambria Math" panose="02040503050406030204" pitchFamily="18" charset="0"/>
                        <a:ea typeface="Cambria Math" panose="02040503050406030204" pitchFamily="18" charset="0"/>
                      </a:rPr>
                      <m:t>σ</m:t>
                    </m:r>
                  </m:oMath>
                </a14:m>
                <a:endParaRPr lang="en-US" sz="4000" dirty="0"/>
              </a:p>
              <a:p>
                <a:pPr marL="0" indent="0">
                  <a:buNone/>
                </a:pPr>
                <a:r>
                  <a:rPr lang="en-US" dirty="0"/>
                  <a:t>In a Sampling Distribution the spread of the sample mean is measured by:</a:t>
                </a:r>
              </a:p>
              <a:p>
                <a:pPr marL="0" indent="0">
                  <a:buNone/>
                </a:pPr>
                <a:r>
                  <a:rPr lang="en-US" dirty="0"/>
                  <a:t>	The Standard Error: </a:t>
                </a:r>
                <a14:m>
                  <m:oMath xmlns:m="http://schemas.openxmlformats.org/officeDocument/2006/math">
                    <m:sSub>
                      <m:sSubPr>
                        <m:ctrlPr>
                          <a:rPr lang="en-US" sz="4000" i="1" smtClean="0">
                            <a:latin typeface="Cambria Math" panose="02040503050406030204" pitchFamily="18" charset="0"/>
                          </a:rPr>
                        </m:ctrlPr>
                      </m:sSubPr>
                      <m:e>
                        <m:r>
                          <m:rPr>
                            <m:sty m:val="p"/>
                          </m:rPr>
                          <a:rPr lang="en-US" sz="4000" i="0" smtClean="0">
                            <a:latin typeface="Cambria Math" panose="02040503050406030204" pitchFamily="18" charset="0"/>
                            <a:ea typeface="Cambria Math" panose="02040503050406030204" pitchFamily="18" charset="0"/>
                          </a:rPr>
                          <m:t>σ</m:t>
                        </m:r>
                      </m:e>
                      <m:sub>
                        <m:acc>
                          <m:accPr>
                            <m:chr m:val="̅"/>
                            <m:ctrlPr>
                              <a:rPr lang="en-US" sz="4000" i="1" smtClean="0">
                                <a:latin typeface="Cambria Math" panose="02040503050406030204" pitchFamily="18" charset="0"/>
                              </a:rPr>
                            </m:ctrlPr>
                          </m:accPr>
                          <m:e>
                            <m:r>
                              <m:rPr>
                                <m:sty m:val="p"/>
                              </m:rPr>
                              <a:rPr lang="en-US" sz="4000" b="0" i="0" smtClean="0">
                                <a:latin typeface="Cambria Math" panose="02040503050406030204" pitchFamily="18" charset="0"/>
                              </a:rPr>
                              <m:t>x</m:t>
                            </m:r>
                          </m:e>
                        </m:acc>
                      </m:sub>
                    </m:sSub>
                  </m:oMath>
                </a14:m>
                <a:endParaRPr lang="en-US" sz="4000" dirty="0"/>
              </a:p>
              <a:p>
                <a:pPr marL="0" indent="0">
                  <a:buNone/>
                </a:pPr>
                <a:endParaRPr lang="en-US" sz="4000" dirty="0"/>
              </a:p>
              <a:p>
                <a:pPr marL="0" indent="0">
                  <a:buNone/>
                </a:pPr>
                <a:r>
                  <a:rPr lang="en-US" dirty="0"/>
                  <a:t>The Standard Error measures how spread out the sampling errors are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1418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The Standard Error (SE) measures how spread out the sampling errors are</a:t>
                </a:r>
              </a:p>
              <a:p>
                <a:pPr marL="0" indent="0">
                  <a:buNone/>
                </a:pPr>
                <a:endParaRPr lang="en-US" sz="2400" dirty="0"/>
              </a:p>
              <a:p>
                <a:pPr marL="0" indent="0">
                  <a:buNone/>
                </a:pPr>
                <a:r>
                  <a:rPr lang="en-US" sz="2400" dirty="0"/>
                  <a:t>The Standard Error follows this Pattern: </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m:rPr>
                              <m:sty m:val="p"/>
                            </m:rPr>
                            <a:rPr lang="en-US" sz="4000" i="0" smtClean="0">
                              <a:latin typeface="Cambria Math" panose="02040503050406030204" pitchFamily="18" charset="0"/>
                              <a:ea typeface="Cambria Math" panose="02040503050406030204" pitchFamily="18" charset="0"/>
                            </a:rPr>
                            <m:t>σ</m:t>
                          </m:r>
                        </m:e>
                        <m:sub>
                          <m:acc>
                            <m:accPr>
                              <m:chr m:val="̅"/>
                              <m:ctrlPr>
                                <a:rPr lang="en-US" sz="4000" i="1" smtClean="0">
                                  <a:latin typeface="Cambria Math" panose="02040503050406030204" pitchFamily="18" charset="0"/>
                                </a:rPr>
                              </m:ctrlPr>
                            </m:accPr>
                            <m:e>
                              <m:r>
                                <m:rPr>
                                  <m:sty m:val="p"/>
                                </m:rPr>
                                <a:rPr lang="en-US" sz="4000" b="0" i="0" smtClean="0">
                                  <a:latin typeface="Cambria Math" panose="02040503050406030204" pitchFamily="18" charset="0"/>
                                </a:rPr>
                                <m:t>x</m:t>
                              </m:r>
                            </m:e>
                          </m:acc>
                        </m:sub>
                      </m:sSub>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m:rPr>
                              <m:sty m:val="p"/>
                            </m:rPr>
                            <a:rPr lang="en-US" sz="4000" b="0" i="0" smtClean="0">
                              <a:latin typeface="Cambria Math" panose="02040503050406030204" pitchFamily="18" charset="0"/>
                              <a:ea typeface="Cambria Math" panose="02040503050406030204" pitchFamily="18" charset="0"/>
                            </a:rPr>
                            <m:t>σ</m:t>
                          </m:r>
                        </m:num>
                        <m:den>
                          <m:rad>
                            <m:radPr>
                              <m:degHide m:val="on"/>
                              <m:ctrlPr>
                                <a:rPr lang="en-US" sz="4000" b="0" i="1" smtClean="0">
                                  <a:latin typeface="Cambria Math" panose="02040503050406030204" pitchFamily="18" charset="0"/>
                                </a:rPr>
                              </m:ctrlPr>
                            </m:radPr>
                            <m:deg/>
                            <m:e>
                              <m:r>
                                <m:rPr>
                                  <m:sty m:val="p"/>
                                </m:rPr>
                                <a:rPr lang="en-US" sz="4000" b="0" i="0" smtClean="0">
                                  <a:latin typeface="Cambria Math" panose="02040503050406030204" pitchFamily="18" charset="0"/>
                                </a:rPr>
                                <m:t>n</m:t>
                              </m:r>
                            </m:e>
                          </m:rad>
                        </m:den>
                      </m:f>
                    </m:oMath>
                  </m:oMathPara>
                </a14:m>
                <a:endParaRPr lang="en-US" sz="4000" dirty="0"/>
              </a:p>
              <a:p>
                <a:pPr marL="0" indent="0">
                  <a:buNone/>
                </a:pPr>
                <a:r>
                  <a:rPr lang="en-US" sz="2400" dirty="0"/>
                  <a:t>Where: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σ</m:t>
                        </m:r>
                      </m:e>
                      <m:sub>
                        <m:acc>
                          <m:accPr>
                            <m:chr m:val="̅"/>
                            <m:ctrlPr>
                              <a:rPr lang="en-US" sz="2400" i="1">
                                <a:latin typeface="Cambria Math" panose="02040503050406030204" pitchFamily="18" charset="0"/>
                              </a:rPr>
                            </m:ctrlPr>
                          </m:accPr>
                          <m:e>
                            <m:r>
                              <m:rPr>
                                <m:sty m:val="p"/>
                              </m:rPr>
                              <a:rPr lang="en-US" sz="2400">
                                <a:latin typeface="Cambria Math" panose="02040503050406030204" pitchFamily="18" charset="0"/>
                              </a:rPr>
                              <m:t>x</m:t>
                            </m:r>
                          </m:e>
                        </m:acc>
                      </m:sub>
                    </m:sSub>
                  </m:oMath>
                </a14:m>
                <a:r>
                  <a:rPr lang="en-US" sz="2400" dirty="0"/>
                  <a:t> 	= Standard Error</a:t>
                </a:r>
              </a:p>
              <a:p>
                <a:pPr marL="0" indent="0">
                  <a:buNone/>
                </a:pPr>
                <a:r>
                  <a:rPr lang="en-US" sz="2400" dirty="0"/>
                  <a: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σ</m:t>
                    </m:r>
                  </m:oMath>
                </a14:m>
                <a:r>
                  <a:rPr lang="en-US" sz="2400" dirty="0"/>
                  <a:t>	= Population Standard Deviation</a:t>
                </a:r>
              </a:p>
              <a:p>
                <a:pPr marL="0" indent="0">
                  <a:buNone/>
                </a:pPr>
                <a:r>
                  <a:rPr lang="en-US" sz="2400" dirty="0"/>
                  <a:t>	       n	= Sample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en-US">
                    <a:noFill/>
                  </a:rPr>
                  <a:t> </a:t>
                </a:r>
              </a:p>
            </p:txBody>
          </p:sp>
        </mc:Fallback>
      </mc:AlternateContent>
      <p:sp>
        <p:nvSpPr>
          <p:cNvPr id="4" name="Rectangle 3"/>
          <p:cNvSpPr/>
          <p:nvPr/>
        </p:nvSpPr>
        <p:spPr>
          <a:xfrm>
            <a:off x="5029200" y="3375212"/>
            <a:ext cx="2272554" cy="141194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67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and Sample Size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6000" dirty="0"/>
                  <a:t>		</a:t>
                </a:r>
                <a14:m>
                  <m:oMath xmlns:m="http://schemas.openxmlformats.org/officeDocument/2006/math">
                    <m:sSub>
                      <m:sSubPr>
                        <m:ctrlPr>
                          <a:rPr lang="en-US" sz="6000" i="1" smtClean="0">
                            <a:latin typeface="Cambria Math" panose="02040503050406030204" pitchFamily="18" charset="0"/>
                          </a:rPr>
                        </m:ctrlPr>
                      </m:sSubPr>
                      <m:e>
                        <m:r>
                          <m:rPr>
                            <m:sty m:val="p"/>
                          </m:rPr>
                          <a:rPr lang="en-US" sz="6000">
                            <a:latin typeface="Cambria Math" panose="02040503050406030204" pitchFamily="18" charset="0"/>
                            <a:ea typeface="Cambria Math" panose="02040503050406030204" pitchFamily="18" charset="0"/>
                          </a:rPr>
                          <m:t>σ</m:t>
                        </m:r>
                      </m:e>
                      <m:sub>
                        <m:acc>
                          <m:accPr>
                            <m:chr m:val="̅"/>
                            <m:ctrlPr>
                              <a:rPr lang="en-US" sz="6000" i="1">
                                <a:latin typeface="Cambria Math" panose="02040503050406030204" pitchFamily="18" charset="0"/>
                              </a:rPr>
                            </m:ctrlPr>
                          </m:accPr>
                          <m:e>
                            <m:r>
                              <m:rPr>
                                <m:sty m:val="p"/>
                              </m:rPr>
                              <a:rPr lang="en-US" sz="6000">
                                <a:latin typeface="Cambria Math" panose="02040503050406030204" pitchFamily="18" charset="0"/>
                              </a:rPr>
                              <m:t>x</m:t>
                            </m:r>
                          </m:e>
                        </m:acc>
                      </m:sub>
                    </m:sSub>
                    <m:r>
                      <a:rPr lang="en-US" sz="6000">
                        <a:latin typeface="Cambria Math" panose="02040503050406030204" pitchFamily="18" charset="0"/>
                      </a:rPr>
                      <m:t>=</m:t>
                    </m:r>
                    <m:f>
                      <m:fPr>
                        <m:ctrlPr>
                          <a:rPr lang="en-US" sz="6000" i="1">
                            <a:latin typeface="Cambria Math" panose="02040503050406030204" pitchFamily="18" charset="0"/>
                          </a:rPr>
                        </m:ctrlPr>
                      </m:fPr>
                      <m:num>
                        <m:r>
                          <m:rPr>
                            <m:sty m:val="p"/>
                          </m:rPr>
                          <a:rPr lang="en-US" sz="6000">
                            <a:latin typeface="Cambria Math" panose="02040503050406030204" pitchFamily="18" charset="0"/>
                            <a:ea typeface="Cambria Math" panose="02040503050406030204" pitchFamily="18" charset="0"/>
                          </a:rPr>
                          <m:t>σ</m:t>
                        </m:r>
                      </m:num>
                      <m:den>
                        <m:rad>
                          <m:radPr>
                            <m:degHide m:val="on"/>
                            <m:ctrlPr>
                              <a:rPr lang="en-US" sz="6000" i="1">
                                <a:latin typeface="Cambria Math" panose="02040503050406030204" pitchFamily="18" charset="0"/>
                              </a:rPr>
                            </m:ctrlPr>
                          </m:radPr>
                          <m:deg/>
                          <m:e>
                            <m:r>
                              <m:rPr>
                                <m:sty m:val="p"/>
                              </m:rPr>
                              <a:rPr lang="en-US" sz="6000">
                                <a:latin typeface="Cambria Math" panose="02040503050406030204" pitchFamily="18" charset="0"/>
                              </a:rPr>
                              <m:t>n</m:t>
                            </m:r>
                          </m:e>
                        </m:rad>
                      </m:den>
                    </m:f>
                  </m:oMath>
                </a14:m>
                <a:endParaRPr lang="en-US" sz="6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Rectangle 3"/>
          <p:cNvSpPr/>
          <p:nvPr/>
        </p:nvSpPr>
        <p:spPr>
          <a:xfrm>
            <a:off x="2427194" y="1476831"/>
            <a:ext cx="3234017" cy="204759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87905" y="2457025"/>
            <a:ext cx="1869141" cy="10085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47413" y="4037054"/>
            <a:ext cx="4350123" cy="523220"/>
          </a:xfrm>
          <a:prstGeom prst="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t>Square Root of Sample Size</a:t>
            </a:r>
          </a:p>
        </p:txBody>
      </p:sp>
      <p:cxnSp>
        <p:nvCxnSpPr>
          <p:cNvPr id="8" name="Straight Arrow Connector 7"/>
          <p:cNvCxnSpPr>
            <a:stCxn id="5" idx="4"/>
          </p:cNvCxnSpPr>
          <p:nvPr/>
        </p:nvCxnSpPr>
        <p:spPr>
          <a:xfrm flipH="1">
            <a:off x="5022475" y="3465554"/>
            <a:ext cx="1" cy="571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1125" y="5223224"/>
            <a:ext cx="9036422" cy="523220"/>
          </a:xfrm>
          <a:prstGeom prst="rect">
            <a:avLst/>
          </a:prstGeom>
          <a:noFill/>
          <a:ln w="57150">
            <a:solidFill>
              <a:srgbClr val="FF0000"/>
            </a:solidFill>
          </a:ln>
        </p:spPr>
        <p:txBody>
          <a:bodyPr wrap="square" rtlCol="0">
            <a:spAutoFit/>
          </a:bodyPr>
          <a:lstStyle/>
          <a:p>
            <a:r>
              <a:rPr lang="en-US" sz="2800" dirty="0"/>
              <a:t>The Bigger the Sample Size, The smaller the Standard Error</a:t>
            </a:r>
          </a:p>
        </p:txBody>
      </p:sp>
      <p:cxnSp>
        <p:nvCxnSpPr>
          <p:cNvPr id="11" name="Straight Arrow Connector 10"/>
          <p:cNvCxnSpPr>
            <a:stCxn id="6" idx="2"/>
          </p:cNvCxnSpPr>
          <p:nvPr/>
        </p:nvCxnSpPr>
        <p:spPr>
          <a:xfrm>
            <a:off x="5022475" y="4560274"/>
            <a:ext cx="0" cy="60407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2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 Today</a:t>
            </a:r>
          </a:p>
        </p:txBody>
      </p:sp>
      <p:sp>
        <p:nvSpPr>
          <p:cNvPr id="3" name="Content Placeholder 2"/>
          <p:cNvSpPr>
            <a:spLocks noGrp="1"/>
          </p:cNvSpPr>
          <p:nvPr>
            <p:ph idx="1"/>
          </p:nvPr>
        </p:nvSpPr>
        <p:spPr/>
        <p:txBody>
          <a:bodyPr>
            <a:normAutofit/>
          </a:bodyPr>
          <a:lstStyle/>
          <a:p>
            <a:pPr marL="0" indent="0">
              <a:buNone/>
            </a:pPr>
            <a:r>
              <a:rPr lang="en-US" dirty="0"/>
              <a:t>After today you should understand:</a:t>
            </a:r>
          </a:p>
          <a:p>
            <a:pPr marL="0" indent="0">
              <a:buNone/>
            </a:pPr>
            <a:r>
              <a:rPr lang="en-US" dirty="0"/>
              <a:t>	1. The basics of Inferential Statistics</a:t>
            </a:r>
          </a:p>
          <a:p>
            <a:pPr marL="0" indent="0">
              <a:buNone/>
            </a:pPr>
            <a:r>
              <a:rPr lang="en-US" dirty="0"/>
              <a:t>	2. Sampling Distributions</a:t>
            </a:r>
          </a:p>
          <a:p>
            <a:pPr marL="0" indent="0">
              <a:buNone/>
            </a:pPr>
            <a:r>
              <a:rPr lang="en-US" dirty="0"/>
              <a:t>	3. Confidence Intervals</a:t>
            </a:r>
          </a:p>
          <a:p>
            <a:pPr marL="0" indent="0">
              <a:buNone/>
            </a:pPr>
            <a:r>
              <a:rPr lang="en-US" dirty="0"/>
              <a:t>	4. </a:t>
            </a:r>
            <a:r>
              <a:rPr lang="en-US"/>
              <a:t>Hypothesis Testing</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354AA53-3646-43ED-AC62-CEEAA715FB64}" type="slidenum">
              <a:rPr lang="en-US" smtClean="0"/>
              <a:t>2</a:t>
            </a:fld>
            <a:endParaRPr lang="en-US"/>
          </a:p>
        </p:txBody>
      </p:sp>
    </p:spTree>
    <p:extLst>
      <p:ext uri="{BB962C8B-B14F-4D97-AF65-F5344CB8AC3E}">
        <p14:creationId xmlns:p14="http://schemas.microsoft.com/office/powerpoint/2010/main" val="87755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and Sample Size</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3048000" y="1671968"/>
                <a:ext cx="6096000" cy="1427250"/>
              </a:xfrm>
              <a:prstGeom prst="rect">
                <a:avLst/>
              </a:prstGeom>
            </p:spPr>
            <p:txBody>
              <a:bodyPr>
                <a:spAutoFit/>
              </a:bodyPr>
              <a:lstStyle/>
              <a:p>
                <a:endParaRPr lang="en-US" sz="1100" dirty="0"/>
              </a:p>
              <a:p>
                <a:pPr/>
                <a14:m>
                  <m:oMathPara xmlns:m="http://schemas.openxmlformats.org/officeDocument/2006/math">
                    <m:oMathParaPr>
                      <m:jc m:val="centerGroup"/>
                    </m:oMathParaPr>
                    <m:oMath xmlns:m="http://schemas.openxmlformats.org/officeDocument/2006/math">
                      <m:sSub>
                        <m:sSubPr>
                          <m:ctrlPr>
                            <a:rPr lang="en-US" sz="4000" i="1">
                              <a:latin typeface="Cambria Math" panose="02040503050406030204" pitchFamily="18" charset="0"/>
                            </a:rPr>
                          </m:ctrlPr>
                        </m:sSubPr>
                        <m:e>
                          <m:r>
                            <m:rPr>
                              <m:sty m:val="p"/>
                            </m:rPr>
                            <a:rPr lang="en-US" sz="4000">
                              <a:latin typeface="Cambria Math" panose="02040503050406030204" pitchFamily="18" charset="0"/>
                              <a:ea typeface="Cambria Math" panose="02040503050406030204" pitchFamily="18" charset="0"/>
                            </a:rPr>
                            <m:t>σ</m:t>
                          </m:r>
                        </m:e>
                        <m:sub>
                          <m:acc>
                            <m:accPr>
                              <m:chr m:val="̅"/>
                              <m:ctrlPr>
                                <a:rPr lang="en-US" sz="4000" i="1">
                                  <a:latin typeface="Cambria Math" panose="02040503050406030204" pitchFamily="18" charset="0"/>
                                </a:rPr>
                              </m:ctrlPr>
                            </m:accPr>
                            <m:e>
                              <m:r>
                                <m:rPr>
                                  <m:sty m:val="p"/>
                                </m:rPr>
                                <a:rPr lang="en-US" sz="4000">
                                  <a:latin typeface="Cambria Math" panose="02040503050406030204" pitchFamily="18" charset="0"/>
                                </a:rPr>
                                <m:t>x</m:t>
                              </m:r>
                            </m:e>
                          </m:acc>
                        </m:sub>
                      </m:sSub>
                      <m:r>
                        <a:rPr lang="en-US" sz="4000">
                          <a:latin typeface="Cambria Math" panose="02040503050406030204" pitchFamily="18" charset="0"/>
                        </a:rPr>
                        <m:t>=</m:t>
                      </m:r>
                      <m:f>
                        <m:fPr>
                          <m:ctrlPr>
                            <a:rPr lang="en-US" sz="4000" i="1">
                              <a:latin typeface="Cambria Math" panose="02040503050406030204" pitchFamily="18" charset="0"/>
                            </a:rPr>
                          </m:ctrlPr>
                        </m:fPr>
                        <m:num>
                          <m:r>
                            <m:rPr>
                              <m:sty m:val="p"/>
                            </m:rPr>
                            <a:rPr lang="en-US" sz="4000">
                              <a:latin typeface="Cambria Math" panose="02040503050406030204" pitchFamily="18" charset="0"/>
                              <a:ea typeface="Cambria Math" panose="02040503050406030204" pitchFamily="18" charset="0"/>
                            </a:rPr>
                            <m:t>σ</m:t>
                          </m:r>
                        </m:num>
                        <m:den>
                          <m:rad>
                            <m:radPr>
                              <m:degHide m:val="on"/>
                              <m:ctrlPr>
                                <a:rPr lang="en-US" sz="4000" i="1">
                                  <a:latin typeface="Cambria Math" panose="02040503050406030204" pitchFamily="18" charset="0"/>
                                </a:rPr>
                              </m:ctrlPr>
                            </m:radPr>
                            <m:deg/>
                            <m:e>
                              <m:r>
                                <m:rPr>
                                  <m:sty m:val="p"/>
                                </m:rPr>
                                <a:rPr lang="en-US" sz="4000">
                                  <a:latin typeface="Cambria Math" panose="02040503050406030204" pitchFamily="18" charset="0"/>
                                </a:rPr>
                                <m:t>n</m:t>
                              </m:r>
                            </m:e>
                          </m:rad>
                        </m:den>
                      </m:f>
                    </m:oMath>
                  </m:oMathPara>
                </a14:m>
                <a:endParaRPr lang="en-US" sz="4000" dirty="0"/>
              </a:p>
            </p:txBody>
          </p:sp>
        </mc:Choice>
        <mc:Fallback xmlns="">
          <p:sp>
            <p:nvSpPr>
              <p:cNvPr id="4" name="Rectangle 3"/>
              <p:cNvSpPr>
                <a:spLocks noRot="1" noChangeAspect="1" noMove="1" noResize="1" noEditPoints="1" noAdjustHandles="1" noChangeArrowheads="1" noChangeShapeType="1" noTextEdit="1"/>
              </p:cNvSpPr>
              <p:nvPr/>
            </p:nvSpPr>
            <p:spPr>
              <a:xfrm>
                <a:off x="3048000" y="1671968"/>
                <a:ext cx="6096000" cy="1427250"/>
              </a:xfrm>
              <a:prstGeom prst="rect">
                <a:avLst/>
              </a:prstGeom>
              <a:blipFill rotWithShape="0">
                <a:blip r:embed="rId2"/>
                <a:stretch>
                  <a:fillRect/>
                </a:stretch>
              </a:blipFill>
            </p:spPr>
            <p:txBody>
              <a:bodyPr/>
              <a:lstStyle/>
              <a:p>
                <a:r>
                  <a:rPr lang="en-US">
                    <a:noFill/>
                  </a:rPr>
                  <a:t> </a:t>
                </a:r>
              </a:p>
            </p:txBody>
          </p:sp>
        </mc:Fallback>
      </mc:AlternateContent>
      <p:sp>
        <p:nvSpPr>
          <p:cNvPr id="5" name="Rectangle 4"/>
          <p:cNvSpPr/>
          <p:nvPr/>
        </p:nvSpPr>
        <p:spPr>
          <a:xfrm>
            <a:off x="5062817" y="1761565"/>
            <a:ext cx="2272554" cy="141194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2524" y="4001294"/>
            <a:ext cx="11081262" cy="1200329"/>
          </a:xfrm>
          <a:prstGeom prst="rect">
            <a:avLst/>
          </a:prstGeom>
          <a:noFill/>
        </p:spPr>
        <p:txBody>
          <a:bodyPr wrap="square" rtlCol="0">
            <a:spAutoFit/>
          </a:bodyPr>
          <a:lstStyle/>
          <a:p>
            <a:r>
              <a:rPr lang="en-US" sz="2400" dirty="0"/>
              <a:t>The Implication of this is:</a:t>
            </a:r>
          </a:p>
          <a:p>
            <a:r>
              <a:rPr lang="en-US" sz="2400" dirty="0"/>
              <a:t>	1. The larger your sample size, the less likely you will have a large sampling error</a:t>
            </a:r>
          </a:p>
          <a:p>
            <a:r>
              <a:rPr lang="en-US" sz="2400" dirty="0"/>
              <a:t>	2. The more likely your estimate will be close to the population value</a:t>
            </a:r>
          </a:p>
        </p:txBody>
      </p:sp>
    </p:spTree>
    <p:extLst>
      <p:ext uri="{BB962C8B-B14F-4D97-AF65-F5344CB8AC3E}">
        <p14:creationId xmlns:p14="http://schemas.microsoft.com/office/powerpoint/2010/main" val="333999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(1)</a:t>
            </a:r>
          </a:p>
        </p:txBody>
      </p:sp>
      <p:sp>
        <p:nvSpPr>
          <p:cNvPr id="3" name="Content Placeholder 2"/>
          <p:cNvSpPr>
            <a:spLocks noGrp="1"/>
          </p:cNvSpPr>
          <p:nvPr>
            <p:ph idx="1"/>
          </p:nvPr>
        </p:nvSpPr>
        <p:spPr/>
        <p:txBody>
          <a:bodyPr>
            <a:normAutofit lnSpcReduction="10000"/>
          </a:bodyPr>
          <a:lstStyle/>
          <a:p>
            <a:pPr marL="0" indent="0">
              <a:buNone/>
            </a:pPr>
            <a:r>
              <a:rPr lang="en-US" dirty="0"/>
              <a:t>We can calculate probabilities with a sample </a:t>
            </a:r>
          </a:p>
          <a:p>
            <a:pPr marL="0" indent="0">
              <a:buNone/>
            </a:pPr>
            <a:r>
              <a:rPr lang="en-US" dirty="0"/>
              <a:t>distribution</a:t>
            </a:r>
          </a:p>
          <a:p>
            <a:pPr marL="0" indent="0">
              <a:buNone/>
            </a:pPr>
            <a:r>
              <a:rPr lang="en-US" dirty="0"/>
              <a:t>But: this only works if we have a </a:t>
            </a:r>
          </a:p>
          <a:p>
            <a:pPr marL="0" indent="0">
              <a:buNone/>
            </a:pPr>
            <a:r>
              <a:rPr lang="en-US" u="sng" dirty="0"/>
              <a:t>Normal Distribution</a:t>
            </a:r>
            <a:endParaRPr lang="en-US" dirty="0"/>
          </a:p>
          <a:p>
            <a:pPr marL="0" indent="0">
              <a:buNone/>
            </a:pPr>
            <a:r>
              <a:rPr lang="en-US" dirty="0"/>
              <a:t>Sampling Distributions often have a similar shape</a:t>
            </a:r>
          </a:p>
          <a:p>
            <a:pPr marL="0" indent="0">
              <a:buNone/>
            </a:pPr>
            <a:r>
              <a:rPr lang="en-US" dirty="0"/>
              <a:t>as the population distribution</a:t>
            </a:r>
          </a:p>
          <a:p>
            <a:pPr marL="0" indent="0">
              <a:buNone/>
            </a:pPr>
            <a:endParaRPr lang="en-US" dirty="0"/>
          </a:p>
          <a:p>
            <a:pPr marL="0" indent="0">
              <a:buNone/>
            </a:pPr>
            <a:r>
              <a:rPr lang="en-US" dirty="0"/>
              <a:t>This means that we can’t do the calculations if the population is not normally distributed </a:t>
            </a:r>
            <a:r>
              <a:rPr lang="en-US" dirty="0">
                <a:sym typeface="Wingdings" panose="05000000000000000000" pitchFamily="2" charset="2"/>
              </a:rPr>
              <a:t></a:t>
            </a:r>
            <a:endParaRPr lang="en-US" dirty="0"/>
          </a:p>
        </p:txBody>
      </p:sp>
      <p:pic>
        <p:nvPicPr>
          <p:cNvPr id="4" name="Picture 3"/>
          <p:cNvPicPr>
            <a:picLocks noChangeAspect="1"/>
          </p:cNvPicPr>
          <p:nvPr/>
        </p:nvPicPr>
        <p:blipFill>
          <a:blip r:embed="rId2"/>
          <a:stretch>
            <a:fillRect/>
          </a:stretch>
        </p:blipFill>
        <p:spPr>
          <a:xfrm>
            <a:off x="8175812" y="5715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175812" y="4001294"/>
            <a:ext cx="3556748" cy="400110"/>
          </a:xfrm>
          <a:prstGeom prst="rect">
            <a:avLst/>
          </a:prstGeom>
          <a:noFill/>
        </p:spPr>
        <p:txBody>
          <a:bodyPr wrap="square" rtlCol="0">
            <a:spAutoFit/>
          </a:bodyPr>
          <a:lstStyle/>
          <a:p>
            <a:r>
              <a:rPr lang="en-US" sz="1000" dirty="0"/>
              <a:t>Image Source: http://pip.ucalgary.ca/psyc-312/introduction-to-hypothesis-testing/the-normal-distribution/definition.html</a:t>
            </a:r>
          </a:p>
        </p:txBody>
      </p:sp>
    </p:spTree>
    <p:extLst>
      <p:ext uri="{BB962C8B-B14F-4D97-AF65-F5344CB8AC3E}">
        <p14:creationId xmlns:p14="http://schemas.microsoft.com/office/powerpoint/2010/main" val="11075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(2)</a:t>
            </a:r>
          </a:p>
        </p:txBody>
      </p:sp>
      <p:sp>
        <p:nvSpPr>
          <p:cNvPr id="3" name="Content Placeholder 2"/>
          <p:cNvSpPr>
            <a:spLocks noGrp="1"/>
          </p:cNvSpPr>
          <p:nvPr>
            <p:ph idx="1"/>
          </p:nvPr>
        </p:nvSpPr>
        <p:spPr/>
        <p:txBody>
          <a:bodyPr/>
          <a:lstStyle/>
          <a:p>
            <a:pPr marL="0" indent="0">
              <a:buNone/>
            </a:pPr>
            <a:r>
              <a:rPr lang="en-US" dirty="0"/>
              <a:t>There is a work-around this problem: </a:t>
            </a:r>
          </a:p>
          <a:p>
            <a:pPr marL="0" indent="0">
              <a:buNone/>
            </a:pPr>
            <a:endParaRPr lang="en-US" dirty="0"/>
          </a:p>
          <a:p>
            <a:pPr marL="0" indent="0">
              <a:buNone/>
            </a:pPr>
            <a:r>
              <a:rPr lang="en-US" sz="2600" dirty="0"/>
              <a:t>The larger the sample size, the more the sampling distribution looks like a </a:t>
            </a:r>
          </a:p>
          <a:p>
            <a:pPr marL="0" indent="0">
              <a:buNone/>
            </a:pPr>
            <a:r>
              <a:rPr lang="en-US" u="sng" dirty="0"/>
              <a:t>Normal Distribution</a:t>
            </a:r>
            <a:endParaRPr lang="en-US" dirty="0"/>
          </a:p>
          <a:p>
            <a:pPr marL="0" indent="0">
              <a:buNone/>
            </a:pPr>
            <a:r>
              <a:rPr lang="en-US" sz="2600" dirty="0"/>
              <a:t>Therefore, if the sample size is big enough it is not longer a problem that the population is not a normal distribution</a:t>
            </a:r>
          </a:p>
          <a:p>
            <a:pPr marL="0" indent="0">
              <a:buNone/>
            </a:pPr>
            <a:r>
              <a:rPr lang="en-US" sz="2600" dirty="0"/>
              <a:t>And we can do our calculations </a:t>
            </a:r>
            <a:r>
              <a:rPr lang="en-US" sz="2600" dirty="0">
                <a:sym typeface="Wingdings" panose="05000000000000000000" pitchFamily="2" charset="2"/>
              </a:rPr>
              <a:t></a:t>
            </a:r>
            <a:endParaRPr lang="en-US" sz="2600" dirty="0"/>
          </a:p>
        </p:txBody>
      </p:sp>
    </p:spTree>
    <p:extLst>
      <p:ext uri="{BB962C8B-B14F-4D97-AF65-F5344CB8AC3E}">
        <p14:creationId xmlns:p14="http://schemas.microsoft.com/office/powerpoint/2010/main" val="2435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(3)</a:t>
            </a:r>
          </a:p>
        </p:txBody>
      </p:sp>
      <p:sp>
        <p:nvSpPr>
          <p:cNvPr id="3" name="Content Placeholder 2"/>
          <p:cNvSpPr>
            <a:spLocks noGrp="1"/>
          </p:cNvSpPr>
          <p:nvPr>
            <p:ph idx="1"/>
          </p:nvPr>
        </p:nvSpPr>
        <p:spPr/>
        <p:txBody>
          <a:bodyPr/>
          <a:lstStyle/>
          <a:p>
            <a:endParaRPr lang="en-US"/>
          </a:p>
        </p:txBody>
      </p:sp>
      <p:sp>
        <p:nvSpPr>
          <p:cNvPr id="4" name="object 2"/>
          <p:cNvSpPr txBox="1"/>
          <p:nvPr/>
        </p:nvSpPr>
        <p:spPr>
          <a:xfrm>
            <a:off x="4085261" y="1846580"/>
            <a:ext cx="347345" cy="375920"/>
          </a:xfrm>
          <a:prstGeom prst="rect">
            <a:avLst/>
          </a:prstGeom>
        </p:spPr>
        <p:txBody>
          <a:bodyPr vert="horz" wrap="square" lIns="0" tIns="0" rIns="0" bIns="0" rtlCol="0">
            <a:spAutoFit/>
          </a:bodyPr>
          <a:lstStyle/>
          <a:p>
            <a:pPr marL="12700">
              <a:lnSpc>
                <a:spcPct val="100000"/>
              </a:lnSpc>
            </a:pPr>
            <a:r>
              <a:rPr sz="2400" spc="-10" dirty="0">
                <a:latin typeface="Arial"/>
                <a:cs typeface="Arial"/>
              </a:rPr>
              <a:t>n</a:t>
            </a:r>
            <a:r>
              <a:rPr sz="2400" dirty="0">
                <a:latin typeface="Arial"/>
                <a:cs typeface="Arial"/>
              </a:rPr>
              <a:t>↑</a:t>
            </a:r>
            <a:endParaRPr sz="2400">
              <a:latin typeface="Arial"/>
              <a:cs typeface="Arial"/>
            </a:endParaRPr>
          </a:p>
        </p:txBody>
      </p:sp>
      <p:sp>
        <p:nvSpPr>
          <p:cNvPr id="5" name="object 3"/>
          <p:cNvSpPr/>
          <p:nvPr/>
        </p:nvSpPr>
        <p:spPr>
          <a:xfrm>
            <a:off x="2579473" y="3210187"/>
            <a:ext cx="6429375" cy="2570480"/>
          </a:xfrm>
          <a:custGeom>
            <a:avLst/>
            <a:gdLst/>
            <a:ahLst/>
            <a:cxnLst/>
            <a:rect l="l" t="t" r="r" b="b"/>
            <a:pathLst>
              <a:path w="6429375" h="2570479">
                <a:moveTo>
                  <a:pt x="3364034" y="807887"/>
                </a:moveTo>
                <a:lnTo>
                  <a:pt x="3209826" y="807887"/>
                </a:lnTo>
                <a:lnTo>
                  <a:pt x="3434547" y="1058351"/>
                </a:lnTo>
                <a:lnTo>
                  <a:pt x="3879038" y="1540259"/>
                </a:lnTo>
                <a:lnTo>
                  <a:pt x="4333432" y="1941072"/>
                </a:lnTo>
                <a:lnTo>
                  <a:pt x="4782324" y="2230333"/>
                </a:lnTo>
                <a:lnTo>
                  <a:pt x="5012821" y="2337369"/>
                </a:lnTo>
                <a:lnTo>
                  <a:pt x="5242218" y="2415482"/>
                </a:lnTo>
                <a:lnTo>
                  <a:pt x="5471340" y="2472199"/>
                </a:lnTo>
                <a:lnTo>
                  <a:pt x="5698812" y="2507434"/>
                </a:lnTo>
                <a:lnTo>
                  <a:pt x="5918582" y="2535488"/>
                </a:lnTo>
                <a:lnTo>
                  <a:pt x="6368849" y="2570318"/>
                </a:lnTo>
                <a:lnTo>
                  <a:pt x="6390905" y="2567380"/>
                </a:lnTo>
                <a:lnTo>
                  <a:pt x="6409558" y="2556135"/>
                </a:lnTo>
                <a:lnTo>
                  <a:pt x="6422846" y="2538337"/>
                </a:lnTo>
                <a:lnTo>
                  <a:pt x="6428812" y="2515743"/>
                </a:lnTo>
                <a:lnTo>
                  <a:pt x="6426108" y="2492484"/>
                </a:lnTo>
                <a:lnTo>
                  <a:pt x="6398525" y="2458833"/>
                </a:lnTo>
                <a:lnTo>
                  <a:pt x="5931576" y="2418029"/>
                </a:lnTo>
                <a:lnTo>
                  <a:pt x="5930959" y="2418029"/>
                </a:lnTo>
                <a:lnTo>
                  <a:pt x="5928209" y="2417769"/>
                </a:lnTo>
                <a:lnTo>
                  <a:pt x="5928917" y="2417769"/>
                </a:lnTo>
                <a:lnTo>
                  <a:pt x="5713115" y="2390235"/>
                </a:lnTo>
                <a:lnTo>
                  <a:pt x="5496216" y="2356651"/>
                </a:lnTo>
                <a:lnTo>
                  <a:pt x="5494720" y="2356651"/>
                </a:lnTo>
                <a:lnTo>
                  <a:pt x="5490044" y="2355696"/>
                </a:lnTo>
                <a:lnTo>
                  <a:pt x="5490862" y="2355696"/>
                </a:lnTo>
                <a:lnTo>
                  <a:pt x="5275534" y="2302366"/>
                </a:lnTo>
                <a:lnTo>
                  <a:pt x="5274675" y="2302366"/>
                </a:lnTo>
                <a:lnTo>
                  <a:pt x="5270274" y="2301063"/>
                </a:lnTo>
                <a:lnTo>
                  <a:pt x="5270849" y="2301063"/>
                </a:lnTo>
                <a:lnTo>
                  <a:pt x="5056520" y="2228075"/>
                </a:lnTo>
                <a:lnTo>
                  <a:pt x="5055455" y="2228075"/>
                </a:lnTo>
                <a:lnTo>
                  <a:pt x="5050229" y="2225932"/>
                </a:lnTo>
                <a:lnTo>
                  <a:pt x="5050841" y="2225932"/>
                </a:lnTo>
                <a:lnTo>
                  <a:pt x="4838927" y="2127524"/>
                </a:lnTo>
                <a:lnTo>
                  <a:pt x="4837610" y="2127524"/>
                </a:lnTo>
                <a:lnTo>
                  <a:pt x="4831009" y="2123847"/>
                </a:lnTo>
                <a:lnTo>
                  <a:pt x="4831902" y="2123847"/>
                </a:lnTo>
                <a:lnTo>
                  <a:pt x="4403230" y="1847731"/>
                </a:lnTo>
                <a:lnTo>
                  <a:pt x="4402196" y="1847731"/>
                </a:lnTo>
                <a:lnTo>
                  <a:pt x="4395319" y="1842635"/>
                </a:lnTo>
                <a:lnTo>
                  <a:pt x="4396420" y="1842635"/>
                </a:lnTo>
                <a:lnTo>
                  <a:pt x="3957963" y="1455777"/>
                </a:lnTo>
                <a:lnTo>
                  <a:pt x="3957429" y="1455777"/>
                </a:lnTo>
                <a:lnTo>
                  <a:pt x="3953303" y="1451666"/>
                </a:lnTo>
                <a:lnTo>
                  <a:pt x="3953637" y="1451666"/>
                </a:lnTo>
                <a:lnTo>
                  <a:pt x="3515143" y="976330"/>
                </a:lnTo>
                <a:lnTo>
                  <a:pt x="3364034" y="807887"/>
                </a:lnTo>
                <a:close/>
              </a:path>
              <a:path w="6429375" h="2570479">
                <a:moveTo>
                  <a:pt x="262647" y="2418650"/>
                </a:moveTo>
                <a:lnTo>
                  <a:pt x="47062" y="2453033"/>
                </a:lnTo>
                <a:lnTo>
                  <a:pt x="10297" y="2476375"/>
                </a:lnTo>
                <a:lnTo>
                  <a:pt x="0" y="2520259"/>
                </a:lnTo>
                <a:lnTo>
                  <a:pt x="7635" y="2542295"/>
                </a:lnTo>
                <a:lnTo>
                  <a:pt x="22200" y="2558961"/>
                </a:lnTo>
                <a:lnTo>
                  <a:pt x="41638" y="2568668"/>
                </a:lnTo>
                <a:lnTo>
                  <a:pt x="63895" y="2569825"/>
                </a:lnTo>
                <a:lnTo>
                  <a:pt x="283968" y="2534706"/>
                </a:lnTo>
                <a:lnTo>
                  <a:pt x="400372" y="2505899"/>
                </a:lnTo>
                <a:lnTo>
                  <a:pt x="511577" y="2469304"/>
                </a:lnTo>
                <a:lnTo>
                  <a:pt x="612771" y="2419188"/>
                </a:lnTo>
                <a:lnTo>
                  <a:pt x="260478" y="2419188"/>
                </a:lnTo>
                <a:lnTo>
                  <a:pt x="262647" y="2418650"/>
                </a:lnTo>
                <a:close/>
              </a:path>
              <a:path w="6429375" h="2570479">
                <a:moveTo>
                  <a:pt x="264906" y="2418290"/>
                </a:moveTo>
                <a:lnTo>
                  <a:pt x="262647" y="2418650"/>
                </a:lnTo>
                <a:lnTo>
                  <a:pt x="260478" y="2419188"/>
                </a:lnTo>
                <a:lnTo>
                  <a:pt x="264906" y="2418290"/>
                </a:lnTo>
                <a:close/>
              </a:path>
              <a:path w="6429375" h="2570479">
                <a:moveTo>
                  <a:pt x="614583" y="2418290"/>
                </a:moveTo>
                <a:lnTo>
                  <a:pt x="264906" y="2418290"/>
                </a:lnTo>
                <a:lnTo>
                  <a:pt x="260478" y="2419188"/>
                </a:lnTo>
                <a:lnTo>
                  <a:pt x="612771" y="2419188"/>
                </a:lnTo>
                <a:lnTo>
                  <a:pt x="614583" y="2418290"/>
                </a:lnTo>
                <a:close/>
              </a:path>
              <a:path w="6429375" h="2570479">
                <a:moveTo>
                  <a:pt x="370541" y="2391928"/>
                </a:moveTo>
                <a:lnTo>
                  <a:pt x="262647" y="2418650"/>
                </a:lnTo>
                <a:lnTo>
                  <a:pt x="264906" y="2418290"/>
                </a:lnTo>
                <a:lnTo>
                  <a:pt x="614583" y="2418290"/>
                </a:lnTo>
                <a:lnTo>
                  <a:pt x="631419" y="2409952"/>
                </a:lnTo>
                <a:lnTo>
                  <a:pt x="655541" y="2392494"/>
                </a:lnTo>
                <a:lnTo>
                  <a:pt x="368823" y="2392494"/>
                </a:lnTo>
                <a:lnTo>
                  <a:pt x="370541" y="2391928"/>
                </a:lnTo>
                <a:close/>
              </a:path>
              <a:path w="6429375" h="2570479">
                <a:moveTo>
                  <a:pt x="5928209" y="2417769"/>
                </a:moveTo>
                <a:lnTo>
                  <a:pt x="5930959" y="2418029"/>
                </a:lnTo>
                <a:lnTo>
                  <a:pt x="5930009" y="2417908"/>
                </a:lnTo>
                <a:lnTo>
                  <a:pt x="5928209" y="2417769"/>
                </a:lnTo>
                <a:close/>
              </a:path>
              <a:path w="6429375" h="2570479">
                <a:moveTo>
                  <a:pt x="5930009" y="2417908"/>
                </a:moveTo>
                <a:lnTo>
                  <a:pt x="5930959" y="2418029"/>
                </a:lnTo>
                <a:lnTo>
                  <a:pt x="5931576" y="2418029"/>
                </a:lnTo>
                <a:lnTo>
                  <a:pt x="5930009" y="2417908"/>
                </a:lnTo>
                <a:close/>
              </a:path>
              <a:path w="6429375" h="2570479">
                <a:moveTo>
                  <a:pt x="5928917" y="2417769"/>
                </a:moveTo>
                <a:lnTo>
                  <a:pt x="5928209" y="2417769"/>
                </a:lnTo>
                <a:lnTo>
                  <a:pt x="5930009" y="2417908"/>
                </a:lnTo>
                <a:lnTo>
                  <a:pt x="5928917" y="2417769"/>
                </a:lnTo>
                <a:close/>
              </a:path>
              <a:path w="6429375" h="2570479">
                <a:moveTo>
                  <a:pt x="372701" y="2391394"/>
                </a:moveTo>
                <a:lnTo>
                  <a:pt x="370541" y="2391928"/>
                </a:lnTo>
                <a:lnTo>
                  <a:pt x="368823" y="2392494"/>
                </a:lnTo>
                <a:lnTo>
                  <a:pt x="372701" y="2391394"/>
                </a:lnTo>
                <a:close/>
              </a:path>
              <a:path w="6429375" h="2570479">
                <a:moveTo>
                  <a:pt x="657061" y="2391394"/>
                </a:moveTo>
                <a:lnTo>
                  <a:pt x="372701" y="2391394"/>
                </a:lnTo>
                <a:lnTo>
                  <a:pt x="368823" y="2392494"/>
                </a:lnTo>
                <a:lnTo>
                  <a:pt x="655541" y="2392494"/>
                </a:lnTo>
                <a:lnTo>
                  <a:pt x="657061" y="2391394"/>
                </a:lnTo>
                <a:close/>
              </a:path>
              <a:path w="6429375" h="2570479">
                <a:moveTo>
                  <a:pt x="470821" y="2358943"/>
                </a:moveTo>
                <a:lnTo>
                  <a:pt x="370541" y="2391928"/>
                </a:lnTo>
                <a:lnTo>
                  <a:pt x="372701" y="2391394"/>
                </a:lnTo>
                <a:lnTo>
                  <a:pt x="657061" y="2391394"/>
                </a:lnTo>
                <a:lnTo>
                  <a:pt x="699464" y="2360704"/>
                </a:lnTo>
                <a:lnTo>
                  <a:pt x="467265" y="2360704"/>
                </a:lnTo>
                <a:lnTo>
                  <a:pt x="470821" y="2358943"/>
                </a:lnTo>
                <a:close/>
              </a:path>
              <a:path w="6429375" h="2570479">
                <a:moveTo>
                  <a:pt x="5713490" y="2390283"/>
                </a:moveTo>
                <a:lnTo>
                  <a:pt x="5714490" y="2390438"/>
                </a:lnTo>
                <a:lnTo>
                  <a:pt x="5714703" y="2390438"/>
                </a:lnTo>
                <a:lnTo>
                  <a:pt x="5713490" y="2390283"/>
                </a:lnTo>
                <a:close/>
              </a:path>
              <a:path w="6429375" h="2570479">
                <a:moveTo>
                  <a:pt x="5713181" y="2390235"/>
                </a:moveTo>
                <a:lnTo>
                  <a:pt x="5713490" y="2390283"/>
                </a:lnTo>
                <a:lnTo>
                  <a:pt x="5713181" y="2390235"/>
                </a:lnTo>
                <a:close/>
              </a:path>
              <a:path w="6429375" h="2570479">
                <a:moveTo>
                  <a:pt x="474444" y="2357751"/>
                </a:moveTo>
                <a:lnTo>
                  <a:pt x="470821" y="2358943"/>
                </a:lnTo>
                <a:lnTo>
                  <a:pt x="467265" y="2360704"/>
                </a:lnTo>
                <a:lnTo>
                  <a:pt x="474444" y="2357751"/>
                </a:lnTo>
                <a:close/>
              </a:path>
              <a:path w="6429375" h="2570479">
                <a:moveTo>
                  <a:pt x="703544" y="2357751"/>
                </a:moveTo>
                <a:lnTo>
                  <a:pt x="474444" y="2357751"/>
                </a:lnTo>
                <a:lnTo>
                  <a:pt x="467265" y="2360704"/>
                </a:lnTo>
                <a:lnTo>
                  <a:pt x="699464" y="2360704"/>
                </a:lnTo>
                <a:lnTo>
                  <a:pt x="703544" y="2357751"/>
                </a:lnTo>
                <a:close/>
              </a:path>
              <a:path w="6429375" h="2570479">
                <a:moveTo>
                  <a:pt x="575269" y="2307206"/>
                </a:moveTo>
                <a:lnTo>
                  <a:pt x="470821" y="2358943"/>
                </a:lnTo>
                <a:lnTo>
                  <a:pt x="474444" y="2357751"/>
                </a:lnTo>
                <a:lnTo>
                  <a:pt x="703544" y="2357751"/>
                </a:lnTo>
                <a:lnTo>
                  <a:pt x="743587" y="2328770"/>
                </a:lnTo>
                <a:lnTo>
                  <a:pt x="763942" y="2309864"/>
                </a:lnTo>
                <a:lnTo>
                  <a:pt x="571594" y="2309864"/>
                </a:lnTo>
                <a:lnTo>
                  <a:pt x="575269" y="2307206"/>
                </a:lnTo>
                <a:close/>
              </a:path>
              <a:path w="6429375" h="2570479">
                <a:moveTo>
                  <a:pt x="5490044" y="2355696"/>
                </a:moveTo>
                <a:lnTo>
                  <a:pt x="5494720" y="2356651"/>
                </a:lnTo>
                <a:lnTo>
                  <a:pt x="5492226" y="2356033"/>
                </a:lnTo>
                <a:lnTo>
                  <a:pt x="5490044" y="2355696"/>
                </a:lnTo>
                <a:close/>
              </a:path>
              <a:path w="6429375" h="2570479">
                <a:moveTo>
                  <a:pt x="5492226" y="2356033"/>
                </a:moveTo>
                <a:lnTo>
                  <a:pt x="5494720" y="2356651"/>
                </a:lnTo>
                <a:lnTo>
                  <a:pt x="5496216" y="2356651"/>
                </a:lnTo>
                <a:lnTo>
                  <a:pt x="5492226" y="2356033"/>
                </a:lnTo>
                <a:close/>
              </a:path>
              <a:path w="6429375" h="2570479">
                <a:moveTo>
                  <a:pt x="5490862" y="2355696"/>
                </a:moveTo>
                <a:lnTo>
                  <a:pt x="5490044" y="2355696"/>
                </a:lnTo>
                <a:lnTo>
                  <a:pt x="5492226" y="2356033"/>
                </a:lnTo>
                <a:lnTo>
                  <a:pt x="5490862" y="2355696"/>
                </a:lnTo>
                <a:close/>
              </a:path>
              <a:path w="6429375" h="2570479">
                <a:moveTo>
                  <a:pt x="579488" y="2305116"/>
                </a:moveTo>
                <a:lnTo>
                  <a:pt x="575269" y="2307206"/>
                </a:lnTo>
                <a:lnTo>
                  <a:pt x="571594" y="2309864"/>
                </a:lnTo>
                <a:lnTo>
                  <a:pt x="579488" y="2305116"/>
                </a:lnTo>
                <a:close/>
              </a:path>
              <a:path w="6429375" h="2570479">
                <a:moveTo>
                  <a:pt x="769054" y="2305116"/>
                </a:moveTo>
                <a:lnTo>
                  <a:pt x="579488" y="2305116"/>
                </a:lnTo>
                <a:lnTo>
                  <a:pt x="571594" y="2309864"/>
                </a:lnTo>
                <a:lnTo>
                  <a:pt x="763942" y="2309864"/>
                </a:lnTo>
                <a:lnTo>
                  <a:pt x="769054" y="2305116"/>
                </a:lnTo>
                <a:close/>
              </a:path>
              <a:path w="6429375" h="2570479">
                <a:moveTo>
                  <a:pt x="674372" y="2235517"/>
                </a:moveTo>
                <a:lnTo>
                  <a:pt x="575269" y="2307206"/>
                </a:lnTo>
                <a:lnTo>
                  <a:pt x="579488" y="2305116"/>
                </a:lnTo>
                <a:lnTo>
                  <a:pt x="769054" y="2305116"/>
                </a:lnTo>
                <a:lnTo>
                  <a:pt x="841496" y="2237832"/>
                </a:lnTo>
                <a:lnTo>
                  <a:pt x="671880" y="2237832"/>
                </a:lnTo>
                <a:lnTo>
                  <a:pt x="674372" y="2235517"/>
                </a:lnTo>
                <a:close/>
              </a:path>
              <a:path w="6429375" h="2570479">
                <a:moveTo>
                  <a:pt x="5270274" y="2301063"/>
                </a:moveTo>
                <a:lnTo>
                  <a:pt x="5274675" y="2302366"/>
                </a:lnTo>
                <a:lnTo>
                  <a:pt x="5272383" y="2301585"/>
                </a:lnTo>
                <a:lnTo>
                  <a:pt x="5270274" y="2301063"/>
                </a:lnTo>
                <a:close/>
              </a:path>
              <a:path w="6429375" h="2570479">
                <a:moveTo>
                  <a:pt x="5272383" y="2301585"/>
                </a:moveTo>
                <a:lnTo>
                  <a:pt x="5274675" y="2302366"/>
                </a:lnTo>
                <a:lnTo>
                  <a:pt x="5275534" y="2302366"/>
                </a:lnTo>
                <a:lnTo>
                  <a:pt x="5272383" y="2301585"/>
                </a:lnTo>
                <a:close/>
              </a:path>
              <a:path w="6429375" h="2570479">
                <a:moveTo>
                  <a:pt x="5270849" y="2301063"/>
                </a:moveTo>
                <a:lnTo>
                  <a:pt x="5270274" y="2301063"/>
                </a:lnTo>
                <a:lnTo>
                  <a:pt x="5272383" y="2301585"/>
                </a:lnTo>
                <a:lnTo>
                  <a:pt x="5270849" y="2301063"/>
                </a:lnTo>
                <a:close/>
              </a:path>
              <a:path w="6429375" h="2570479">
                <a:moveTo>
                  <a:pt x="677216" y="2233460"/>
                </a:moveTo>
                <a:lnTo>
                  <a:pt x="674372" y="2235517"/>
                </a:lnTo>
                <a:lnTo>
                  <a:pt x="671880" y="2237832"/>
                </a:lnTo>
                <a:lnTo>
                  <a:pt x="677216" y="2233460"/>
                </a:lnTo>
                <a:close/>
              </a:path>
              <a:path w="6429375" h="2570479">
                <a:moveTo>
                  <a:pt x="846203" y="2233460"/>
                </a:moveTo>
                <a:lnTo>
                  <a:pt x="677216" y="2233460"/>
                </a:lnTo>
                <a:lnTo>
                  <a:pt x="671880" y="2237832"/>
                </a:lnTo>
                <a:lnTo>
                  <a:pt x="841496" y="2237832"/>
                </a:lnTo>
                <a:lnTo>
                  <a:pt x="846203" y="2233460"/>
                </a:lnTo>
                <a:close/>
              </a:path>
              <a:path w="6429375" h="2570479">
                <a:moveTo>
                  <a:pt x="780517" y="2136934"/>
                </a:moveTo>
                <a:lnTo>
                  <a:pt x="674372" y="2235517"/>
                </a:lnTo>
                <a:lnTo>
                  <a:pt x="677216" y="2233460"/>
                </a:lnTo>
                <a:lnTo>
                  <a:pt x="846203" y="2233460"/>
                </a:lnTo>
                <a:lnTo>
                  <a:pt x="861944" y="2218839"/>
                </a:lnTo>
                <a:lnTo>
                  <a:pt x="921587" y="2140842"/>
                </a:lnTo>
                <a:lnTo>
                  <a:pt x="777529" y="2140842"/>
                </a:lnTo>
                <a:lnTo>
                  <a:pt x="780517" y="2136934"/>
                </a:lnTo>
                <a:close/>
              </a:path>
              <a:path w="6429375" h="2570479">
                <a:moveTo>
                  <a:pt x="5050229" y="2225932"/>
                </a:moveTo>
                <a:lnTo>
                  <a:pt x="5055455" y="2228075"/>
                </a:lnTo>
                <a:lnTo>
                  <a:pt x="5052525" y="2226714"/>
                </a:lnTo>
                <a:lnTo>
                  <a:pt x="5050229" y="2225932"/>
                </a:lnTo>
                <a:close/>
              </a:path>
              <a:path w="6429375" h="2570479">
                <a:moveTo>
                  <a:pt x="5052525" y="2226714"/>
                </a:moveTo>
                <a:lnTo>
                  <a:pt x="5055455" y="2228075"/>
                </a:lnTo>
                <a:lnTo>
                  <a:pt x="5056520" y="2228075"/>
                </a:lnTo>
                <a:lnTo>
                  <a:pt x="5052525" y="2226714"/>
                </a:lnTo>
                <a:close/>
              </a:path>
              <a:path w="6429375" h="2570479">
                <a:moveTo>
                  <a:pt x="5050841" y="2225932"/>
                </a:moveTo>
                <a:lnTo>
                  <a:pt x="5050229" y="2225932"/>
                </a:lnTo>
                <a:lnTo>
                  <a:pt x="5052525" y="2226714"/>
                </a:lnTo>
                <a:lnTo>
                  <a:pt x="5050841" y="2225932"/>
                </a:lnTo>
                <a:close/>
              </a:path>
              <a:path w="6429375" h="2570479">
                <a:moveTo>
                  <a:pt x="784103" y="2133604"/>
                </a:moveTo>
                <a:lnTo>
                  <a:pt x="780517" y="2136934"/>
                </a:lnTo>
                <a:lnTo>
                  <a:pt x="777529" y="2140842"/>
                </a:lnTo>
                <a:lnTo>
                  <a:pt x="784103" y="2133604"/>
                </a:lnTo>
                <a:close/>
              </a:path>
              <a:path w="6429375" h="2570479">
                <a:moveTo>
                  <a:pt x="927121" y="2133604"/>
                </a:moveTo>
                <a:lnTo>
                  <a:pt x="784103" y="2133604"/>
                </a:lnTo>
                <a:lnTo>
                  <a:pt x="777529" y="2140842"/>
                </a:lnTo>
                <a:lnTo>
                  <a:pt x="921587" y="2140842"/>
                </a:lnTo>
                <a:lnTo>
                  <a:pt x="927121" y="2133604"/>
                </a:lnTo>
                <a:close/>
              </a:path>
              <a:path w="6429375" h="2570479">
                <a:moveTo>
                  <a:pt x="992707" y="1859440"/>
                </a:moveTo>
                <a:lnTo>
                  <a:pt x="780517" y="2136934"/>
                </a:lnTo>
                <a:lnTo>
                  <a:pt x="784103" y="2133604"/>
                </a:lnTo>
                <a:lnTo>
                  <a:pt x="927121" y="2133604"/>
                </a:lnTo>
                <a:lnTo>
                  <a:pt x="1085482" y="1926509"/>
                </a:lnTo>
                <a:lnTo>
                  <a:pt x="1120199" y="1863394"/>
                </a:lnTo>
                <a:lnTo>
                  <a:pt x="990533" y="1863394"/>
                </a:lnTo>
                <a:lnTo>
                  <a:pt x="992707" y="1859440"/>
                </a:lnTo>
                <a:close/>
              </a:path>
              <a:path w="6429375" h="2570479">
                <a:moveTo>
                  <a:pt x="4831009" y="2123847"/>
                </a:moveTo>
                <a:lnTo>
                  <a:pt x="4837610" y="2127524"/>
                </a:lnTo>
                <a:lnTo>
                  <a:pt x="4834209" y="2125333"/>
                </a:lnTo>
                <a:lnTo>
                  <a:pt x="4831009" y="2123847"/>
                </a:lnTo>
                <a:close/>
              </a:path>
              <a:path w="6429375" h="2570479">
                <a:moveTo>
                  <a:pt x="4834209" y="2125333"/>
                </a:moveTo>
                <a:lnTo>
                  <a:pt x="4837610" y="2127524"/>
                </a:lnTo>
                <a:lnTo>
                  <a:pt x="4838927" y="2127524"/>
                </a:lnTo>
                <a:lnTo>
                  <a:pt x="4834209" y="2125333"/>
                </a:lnTo>
                <a:close/>
              </a:path>
              <a:path w="6429375" h="2570479">
                <a:moveTo>
                  <a:pt x="4831902" y="2123847"/>
                </a:moveTo>
                <a:lnTo>
                  <a:pt x="4831009" y="2123847"/>
                </a:lnTo>
                <a:lnTo>
                  <a:pt x="4834209" y="2125333"/>
                </a:lnTo>
                <a:lnTo>
                  <a:pt x="4831902" y="2123847"/>
                </a:lnTo>
                <a:close/>
              </a:path>
              <a:path w="6429375" h="2570479">
                <a:moveTo>
                  <a:pt x="995374" y="1855953"/>
                </a:moveTo>
                <a:lnTo>
                  <a:pt x="992707" y="1859440"/>
                </a:lnTo>
                <a:lnTo>
                  <a:pt x="990533" y="1863394"/>
                </a:lnTo>
                <a:lnTo>
                  <a:pt x="995374" y="1855953"/>
                </a:lnTo>
                <a:close/>
              </a:path>
              <a:path w="6429375" h="2570479">
                <a:moveTo>
                  <a:pt x="1124291" y="1855953"/>
                </a:moveTo>
                <a:lnTo>
                  <a:pt x="995374" y="1855953"/>
                </a:lnTo>
                <a:lnTo>
                  <a:pt x="990533" y="1863394"/>
                </a:lnTo>
                <a:lnTo>
                  <a:pt x="1120199" y="1863394"/>
                </a:lnTo>
                <a:lnTo>
                  <a:pt x="1124291" y="1855953"/>
                </a:lnTo>
                <a:close/>
              </a:path>
              <a:path w="6429375" h="2570479">
                <a:moveTo>
                  <a:pt x="1332578" y="1467329"/>
                </a:moveTo>
                <a:lnTo>
                  <a:pt x="1208378" y="1467329"/>
                </a:lnTo>
                <a:lnTo>
                  <a:pt x="1206315" y="1471440"/>
                </a:lnTo>
                <a:lnTo>
                  <a:pt x="1206116" y="1471440"/>
                </a:lnTo>
                <a:lnTo>
                  <a:pt x="992707" y="1859440"/>
                </a:lnTo>
                <a:lnTo>
                  <a:pt x="995374" y="1855953"/>
                </a:lnTo>
                <a:lnTo>
                  <a:pt x="1124291" y="1855953"/>
                </a:lnTo>
                <a:lnTo>
                  <a:pt x="1306600" y="1524509"/>
                </a:lnTo>
                <a:lnTo>
                  <a:pt x="1332578" y="1467329"/>
                </a:lnTo>
                <a:close/>
              </a:path>
              <a:path w="6429375" h="2570479">
                <a:moveTo>
                  <a:pt x="4395319" y="1842635"/>
                </a:moveTo>
                <a:lnTo>
                  <a:pt x="4402196" y="1847731"/>
                </a:lnTo>
                <a:lnTo>
                  <a:pt x="4399398" y="1845263"/>
                </a:lnTo>
                <a:lnTo>
                  <a:pt x="4395319" y="1842635"/>
                </a:lnTo>
                <a:close/>
              </a:path>
              <a:path w="6429375" h="2570479">
                <a:moveTo>
                  <a:pt x="4399398" y="1845263"/>
                </a:moveTo>
                <a:lnTo>
                  <a:pt x="4402196" y="1847731"/>
                </a:lnTo>
                <a:lnTo>
                  <a:pt x="4403230" y="1847731"/>
                </a:lnTo>
                <a:lnTo>
                  <a:pt x="4399398" y="1845263"/>
                </a:lnTo>
                <a:close/>
              </a:path>
              <a:path w="6429375" h="2570479">
                <a:moveTo>
                  <a:pt x="4396420" y="1842635"/>
                </a:moveTo>
                <a:lnTo>
                  <a:pt x="4395319" y="1842635"/>
                </a:lnTo>
                <a:lnTo>
                  <a:pt x="4399398" y="1845263"/>
                </a:lnTo>
                <a:lnTo>
                  <a:pt x="4396420" y="1842635"/>
                </a:lnTo>
                <a:close/>
              </a:path>
              <a:path w="6429375" h="2570479">
                <a:moveTo>
                  <a:pt x="1207257" y="1469367"/>
                </a:moveTo>
                <a:lnTo>
                  <a:pt x="1206116" y="1471440"/>
                </a:lnTo>
                <a:lnTo>
                  <a:pt x="1206315" y="1471440"/>
                </a:lnTo>
                <a:lnTo>
                  <a:pt x="1207257" y="1469367"/>
                </a:lnTo>
                <a:close/>
              </a:path>
              <a:path w="6429375" h="2570479">
                <a:moveTo>
                  <a:pt x="1208378" y="1467329"/>
                </a:moveTo>
                <a:lnTo>
                  <a:pt x="1207257" y="1469367"/>
                </a:lnTo>
                <a:lnTo>
                  <a:pt x="1206315" y="1471440"/>
                </a:lnTo>
                <a:lnTo>
                  <a:pt x="1208378" y="1467329"/>
                </a:lnTo>
                <a:close/>
              </a:path>
              <a:path w="6429375" h="2570479">
                <a:moveTo>
                  <a:pt x="1548250" y="991993"/>
                </a:moveTo>
                <a:lnTo>
                  <a:pt x="1424159" y="991993"/>
                </a:lnTo>
                <a:lnTo>
                  <a:pt x="1207257" y="1469367"/>
                </a:lnTo>
                <a:lnTo>
                  <a:pt x="1208378" y="1467329"/>
                </a:lnTo>
                <a:lnTo>
                  <a:pt x="1332578" y="1467329"/>
                </a:lnTo>
                <a:lnTo>
                  <a:pt x="1525435" y="1042833"/>
                </a:lnTo>
                <a:lnTo>
                  <a:pt x="1548250" y="991993"/>
                </a:lnTo>
                <a:close/>
              </a:path>
              <a:path w="6429375" h="2570479">
                <a:moveTo>
                  <a:pt x="3953303" y="1451666"/>
                </a:moveTo>
                <a:lnTo>
                  <a:pt x="3957429" y="1455777"/>
                </a:lnTo>
                <a:lnTo>
                  <a:pt x="3955095" y="1453246"/>
                </a:lnTo>
                <a:lnTo>
                  <a:pt x="3953303" y="1451666"/>
                </a:lnTo>
                <a:close/>
              </a:path>
              <a:path w="6429375" h="2570479">
                <a:moveTo>
                  <a:pt x="3955095" y="1453246"/>
                </a:moveTo>
                <a:lnTo>
                  <a:pt x="3957429" y="1455777"/>
                </a:lnTo>
                <a:lnTo>
                  <a:pt x="3957963" y="1455777"/>
                </a:lnTo>
                <a:lnTo>
                  <a:pt x="3955095" y="1453246"/>
                </a:lnTo>
                <a:close/>
              </a:path>
              <a:path w="6429375" h="2570479">
                <a:moveTo>
                  <a:pt x="3953637" y="1451666"/>
                </a:moveTo>
                <a:lnTo>
                  <a:pt x="3953303" y="1451666"/>
                </a:lnTo>
                <a:lnTo>
                  <a:pt x="3955095" y="1453246"/>
                </a:lnTo>
                <a:lnTo>
                  <a:pt x="3953637" y="1451666"/>
                </a:lnTo>
                <a:close/>
              </a:path>
              <a:path w="6429375" h="2570479">
                <a:moveTo>
                  <a:pt x="2119946" y="1980"/>
                </a:moveTo>
                <a:lnTo>
                  <a:pt x="1995012" y="40279"/>
                </a:lnTo>
                <a:lnTo>
                  <a:pt x="1875995" y="150008"/>
                </a:lnTo>
                <a:lnTo>
                  <a:pt x="1758243" y="310402"/>
                </a:lnTo>
                <a:lnTo>
                  <a:pt x="1643269" y="516802"/>
                </a:lnTo>
                <a:lnTo>
                  <a:pt x="1536520" y="741528"/>
                </a:lnTo>
                <a:lnTo>
                  <a:pt x="1424022" y="992254"/>
                </a:lnTo>
                <a:lnTo>
                  <a:pt x="1424159" y="991993"/>
                </a:lnTo>
                <a:lnTo>
                  <a:pt x="1548250" y="991993"/>
                </a:lnTo>
                <a:lnTo>
                  <a:pt x="1637208" y="793758"/>
                </a:lnTo>
                <a:lnTo>
                  <a:pt x="1741176" y="574851"/>
                </a:lnTo>
                <a:lnTo>
                  <a:pt x="1741024" y="574851"/>
                </a:lnTo>
                <a:lnTo>
                  <a:pt x="1742812" y="571406"/>
                </a:lnTo>
                <a:lnTo>
                  <a:pt x="1742943" y="571406"/>
                </a:lnTo>
                <a:lnTo>
                  <a:pt x="1849765" y="379598"/>
                </a:lnTo>
                <a:lnTo>
                  <a:pt x="1849232" y="379598"/>
                </a:lnTo>
                <a:lnTo>
                  <a:pt x="1853247" y="373344"/>
                </a:lnTo>
                <a:lnTo>
                  <a:pt x="1853823" y="373344"/>
                </a:lnTo>
                <a:lnTo>
                  <a:pt x="1955291" y="235127"/>
                </a:lnTo>
                <a:lnTo>
                  <a:pt x="1954001" y="235127"/>
                </a:lnTo>
                <a:lnTo>
                  <a:pt x="1961455" y="226731"/>
                </a:lnTo>
                <a:lnTo>
                  <a:pt x="1963117" y="226731"/>
                </a:lnTo>
                <a:lnTo>
                  <a:pt x="2046420" y="150008"/>
                </a:lnTo>
                <a:lnTo>
                  <a:pt x="2038525" y="150008"/>
                </a:lnTo>
                <a:lnTo>
                  <a:pt x="2059622" y="137848"/>
                </a:lnTo>
                <a:lnTo>
                  <a:pt x="2077804" y="137848"/>
                </a:lnTo>
                <a:lnTo>
                  <a:pt x="2138795" y="118966"/>
                </a:lnTo>
                <a:lnTo>
                  <a:pt x="2089724" y="93623"/>
                </a:lnTo>
                <a:lnTo>
                  <a:pt x="2079426" y="49833"/>
                </a:lnTo>
                <a:lnTo>
                  <a:pt x="2087062" y="27726"/>
                </a:lnTo>
                <a:lnTo>
                  <a:pt x="2101627" y="11074"/>
                </a:lnTo>
                <a:lnTo>
                  <a:pt x="2119946" y="1980"/>
                </a:lnTo>
                <a:close/>
              </a:path>
              <a:path w="6429375" h="2570479">
                <a:moveTo>
                  <a:pt x="3515309" y="976514"/>
                </a:moveTo>
                <a:lnTo>
                  <a:pt x="3515689" y="976938"/>
                </a:lnTo>
                <a:lnTo>
                  <a:pt x="3515309" y="976514"/>
                </a:lnTo>
                <a:close/>
              </a:path>
              <a:path w="6429375" h="2570479">
                <a:moveTo>
                  <a:pt x="3515143" y="976330"/>
                </a:moveTo>
                <a:lnTo>
                  <a:pt x="3515309" y="976514"/>
                </a:lnTo>
                <a:lnTo>
                  <a:pt x="3515143" y="976330"/>
                </a:lnTo>
                <a:close/>
              </a:path>
              <a:path w="6429375" h="2570479">
                <a:moveTo>
                  <a:pt x="2768564" y="391328"/>
                </a:moveTo>
                <a:lnTo>
                  <a:pt x="2989781" y="589935"/>
                </a:lnTo>
                <a:lnTo>
                  <a:pt x="2989538" y="589935"/>
                </a:lnTo>
                <a:lnTo>
                  <a:pt x="3212026" y="810347"/>
                </a:lnTo>
                <a:lnTo>
                  <a:pt x="3209826" y="807887"/>
                </a:lnTo>
                <a:lnTo>
                  <a:pt x="3364034" y="807887"/>
                </a:lnTo>
                <a:lnTo>
                  <a:pt x="3290142" y="725518"/>
                </a:lnTo>
                <a:lnTo>
                  <a:pt x="3063496" y="500994"/>
                </a:lnTo>
                <a:lnTo>
                  <a:pt x="2943336" y="393061"/>
                </a:lnTo>
                <a:lnTo>
                  <a:pt x="2771111" y="393061"/>
                </a:lnTo>
                <a:lnTo>
                  <a:pt x="2768564" y="391328"/>
                </a:lnTo>
                <a:close/>
              </a:path>
              <a:path w="6429375" h="2570479">
                <a:moveTo>
                  <a:pt x="2987580" y="587995"/>
                </a:moveTo>
                <a:lnTo>
                  <a:pt x="2989538" y="589935"/>
                </a:lnTo>
                <a:lnTo>
                  <a:pt x="2989781" y="589935"/>
                </a:lnTo>
                <a:lnTo>
                  <a:pt x="2987580" y="587995"/>
                </a:lnTo>
                <a:close/>
              </a:path>
              <a:path w="6429375" h="2570479">
                <a:moveTo>
                  <a:pt x="1742812" y="571406"/>
                </a:moveTo>
                <a:lnTo>
                  <a:pt x="1741024" y="574851"/>
                </a:lnTo>
                <a:lnTo>
                  <a:pt x="1742053" y="573004"/>
                </a:lnTo>
                <a:lnTo>
                  <a:pt x="1742812" y="571406"/>
                </a:lnTo>
                <a:close/>
              </a:path>
              <a:path w="6429375" h="2570479">
                <a:moveTo>
                  <a:pt x="1742053" y="573004"/>
                </a:moveTo>
                <a:lnTo>
                  <a:pt x="1741024" y="574851"/>
                </a:lnTo>
                <a:lnTo>
                  <a:pt x="1741176" y="574851"/>
                </a:lnTo>
                <a:lnTo>
                  <a:pt x="1742053" y="573004"/>
                </a:lnTo>
                <a:close/>
              </a:path>
              <a:path w="6429375" h="2570479">
                <a:moveTo>
                  <a:pt x="1742943" y="571406"/>
                </a:moveTo>
                <a:lnTo>
                  <a:pt x="1742812" y="571406"/>
                </a:lnTo>
                <a:lnTo>
                  <a:pt x="1742053" y="573004"/>
                </a:lnTo>
                <a:lnTo>
                  <a:pt x="1742943" y="571406"/>
                </a:lnTo>
                <a:close/>
              </a:path>
              <a:path w="6429375" h="2570479">
                <a:moveTo>
                  <a:pt x="2765335" y="388428"/>
                </a:moveTo>
                <a:lnTo>
                  <a:pt x="2768564" y="391328"/>
                </a:lnTo>
                <a:lnTo>
                  <a:pt x="2771111" y="393061"/>
                </a:lnTo>
                <a:lnTo>
                  <a:pt x="2765335" y="388428"/>
                </a:lnTo>
                <a:close/>
              </a:path>
              <a:path w="6429375" h="2570479">
                <a:moveTo>
                  <a:pt x="2938179" y="388428"/>
                </a:moveTo>
                <a:lnTo>
                  <a:pt x="2765335" y="388428"/>
                </a:lnTo>
                <a:lnTo>
                  <a:pt x="2771111" y="393061"/>
                </a:lnTo>
                <a:lnTo>
                  <a:pt x="2943336" y="393061"/>
                </a:lnTo>
                <a:lnTo>
                  <a:pt x="2938179" y="388428"/>
                </a:lnTo>
                <a:close/>
              </a:path>
              <a:path w="6429375" h="2570479">
                <a:moveTo>
                  <a:pt x="2550663" y="243059"/>
                </a:moveTo>
                <a:lnTo>
                  <a:pt x="2768564" y="391328"/>
                </a:lnTo>
                <a:lnTo>
                  <a:pt x="2765335" y="388428"/>
                </a:lnTo>
                <a:lnTo>
                  <a:pt x="2938179" y="388428"/>
                </a:lnTo>
                <a:lnTo>
                  <a:pt x="2835199" y="295926"/>
                </a:lnTo>
                <a:lnTo>
                  <a:pt x="2760744" y="245260"/>
                </a:lnTo>
                <a:lnTo>
                  <a:pt x="2555742" y="245260"/>
                </a:lnTo>
                <a:lnTo>
                  <a:pt x="2550663" y="243059"/>
                </a:lnTo>
                <a:close/>
              </a:path>
              <a:path w="6429375" h="2570479">
                <a:moveTo>
                  <a:pt x="1853247" y="373344"/>
                </a:moveTo>
                <a:lnTo>
                  <a:pt x="1849232" y="379598"/>
                </a:lnTo>
                <a:lnTo>
                  <a:pt x="1851440" y="376590"/>
                </a:lnTo>
                <a:lnTo>
                  <a:pt x="1853247" y="373344"/>
                </a:lnTo>
                <a:close/>
              </a:path>
              <a:path w="6429375" h="2570479">
                <a:moveTo>
                  <a:pt x="1851440" y="376590"/>
                </a:moveTo>
                <a:lnTo>
                  <a:pt x="1849232" y="379598"/>
                </a:lnTo>
                <a:lnTo>
                  <a:pt x="1849765" y="379598"/>
                </a:lnTo>
                <a:lnTo>
                  <a:pt x="1851440" y="376590"/>
                </a:lnTo>
                <a:close/>
              </a:path>
              <a:path w="6429375" h="2570479">
                <a:moveTo>
                  <a:pt x="1853823" y="373344"/>
                </a:moveTo>
                <a:lnTo>
                  <a:pt x="1853247" y="373344"/>
                </a:lnTo>
                <a:lnTo>
                  <a:pt x="1851440" y="376590"/>
                </a:lnTo>
                <a:lnTo>
                  <a:pt x="1853823" y="373344"/>
                </a:lnTo>
                <a:close/>
              </a:path>
              <a:path w="6429375" h="2570479">
                <a:moveTo>
                  <a:pt x="2546665" y="240338"/>
                </a:moveTo>
                <a:lnTo>
                  <a:pt x="2550663" y="243059"/>
                </a:lnTo>
                <a:lnTo>
                  <a:pt x="2555742" y="245260"/>
                </a:lnTo>
                <a:lnTo>
                  <a:pt x="2546665" y="240338"/>
                </a:lnTo>
                <a:close/>
              </a:path>
              <a:path w="6429375" h="2570479">
                <a:moveTo>
                  <a:pt x="2753512" y="240338"/>
                </a:moveTo>
                <a:lnTo>
                  <a:pt x="2546665" y="240338"/>
                </a:lnTo>
                <a:lnTo>
                  <a:pt x="2555742" y="245260"/>
                </a:lnTo>
                <a:lnTo>
                  <a:pt x="2760744" y="245260"/>
                </a:lnTo>
                <a:lnTo>
                  <a:pt x="2753512" y="240338"/>
                </a:lnTo>
                <a:close/>
              </a:path>
              <a:path w="6429375" h="2570479">
                <a:moveTo>
                  <a:pt x="2337507" y="150673"/>
                </a:moveTo>
                <a:lnTo>
                  <a:pt x="2550663" y="243059"/>
                </a:lnTo>
                <a:lnTo>
                  <a:pt x="2546665" y="240338"/>
                </a:lnTo>
                <a:lnTo>
                  <a:pt x="2753512" y="240338"/>
                </a:lnTo>
                <a:lnTo>
                  <a:pt x="2623323" y="151745"/>
                </a:lnTo>
                <a:lnTo>
                  <a:pt x="2344223" y="151745"/>
                </a:lnTo>
                <a:lnTo>
                  <a:pt x="2337507" y="150673"/>
                </a:lnTo>
                <a:close/>
              </a:path>
              <a:path w="6429375" h="2570479">
                <a:moveTo>
                  <a:pt x="1961455" y="226731"/>
                </a:moveTo>
                <a:lnTo>
                  <a:pt x="1954001" y="235127"/>
                </a:lnTo>
                <a:lnTo>
                  <a:pt x="1957985" y="231458"/>
                </a:lnTo>
                <a:lnTo>
                  <a:pt x="1961455" y="226731"/>
                </a:lnTo>
                <a:close/>
              </a:path>
              <a:path w="6429375" h="2570479">
                <a:moveTo>
                  <a:pt x="1957985" y="231458"/>
                </a:moveTo>
                <a:lnTo>
                  <a:pt x="1954001" y="235127"/>
                </a:lnTo>
                <a:lnTo>
                  <a:pt x="1955291" y="235127"/>
                </a:lnTo>
                <a:lnTo>
                  <a:pt x="1957985" y="231458"/>
                </a:lnTo>
                <a:close/>
              </a:path>
              <a:path w="6429375" h="2570479">
                <a:moveTo>
                  <a:pt x="1963117" y="226731"/>
                </a:moveTo>
                <a:lnTo>
                  <a:pt x="1961455" y="226731"/>
                </a:lnTo>
                <a:lnTo>
                  <a:pt x="1957985" y="231458"/>
                </a:lnTo>
                <a:lnTo>
                  <a:pt x="1963117" y="226731"/>
                </a:lnTo>
                <a:close/>
              </a:path>
              <a:path w="6429375" h="2570479">
                <a:moveTo>
                  <a:pt x="2331296" y="147981"/>
                </a:moveTo>
                <a:lnTo>
                  <a:pt x="2337507" y="150673"/>
                </a:lnTo>
                <a:lnTo>
                  <a:pt x="2344223" y="151745"/>
                </a:lnTo>
                <a:lnTo>
                  <a:pt x="2331296" y="147981"/>
                </a:lnTo>
                <a:close/>
              </a:path>
              <a:path w="6429375" h="2570479">
                <a:moveTo>
                  <a:pt x="2617792" y="147981"/>
                </a:moveTo>
                <a:lnTo>
                  <a:pt x="2331296" y="147981"/>
                </a:lnTo>
                <a:lnTo>
                  <a:pt x="2344223" y="151745"/>
                </a:lnTo>
                <a:lnTo>
                  <a:pt x="2623323" y="151745"/>
                </a:lnTo>
                <a:lnTo>
                  <a:pt x="2617792" y="147981"/>
                </a:lnTo>
                <a:close/>
              </a:path>
              <a:path w="6429375" h="2570479">
                <a:moveTo>
                  <a:pt x="2143322" y="325"/>
                </a:moveTo>
                <a:lnTo>
                  <a:pt x="2142378" y="372"/>
                </a:lnTo>
                <a:lnTo>
                  <a:pt x="2161768" y="6839"/>
                </a:lnTo>
                <a:lnTo>
                  <a:pt x="2178339" y="21279"/>
                </a:lnTo>
                <a:lnTo>
                  <a:pt x="2188734" y="42016"/>
                </a:lnTo>
                <a:lnTo>
                  <a:pt x="2190666" y="65350"/>
                </a:lnTo>
                <a:lnTo>
                  <a:pt x="2184161" y="86892"/>
                </a:lnTo>
                <a:lnTo>
                  <a:pt x="2170446" y="104309"/>
                </a:lnTo>
                <a:lnTo>
                  <a:pt x="2150748" y="115265"/>
                </a:lnTo>
                <a:lnTo>
                  <a:pt x="2138795" y="118966"/>
                </a:lnTo>
                <a:lnTo>
                  <a:pt x="2337507" y="150673"/>
                </a:lnTo>
                <a:lnTo>
                  <a:pt x="2331296" y="147981"/>
                </a:lnTo>
                <a:lnTo>
                  <a:pt x="2617792" y="147981"/>
                </a:lnTo>
                <a:lnTo>
                  <a:pt x="2603326" y="138137"/>
                </a:lnTo>
                <a:lnTo>
                  <a:pt x="2367878" y="35936"/>
                </a:lnTo>
                <a:lnTo>
                  <a:pt x="2143322" y="325"/>
                </a:lnTo>
                <a:close/>
              </a:path>
              <a:path w="6429375" h="2570479">
                <a:moveTo>
                  <a:pt x="2059622" y="137848"/>
                </a:moveTo>
                <a:lnTo>
                  <a:pt x="2038525" y="150008"/>
                </a:lnTo>
                <a:lnTo>
                  <a:pt x="2050417" y="146326"/>
                </a:lnTo>
                <a:lnTo>
                  <a:pt x="2059622" y="137848"/>
                </a:lnTo>
                <a:close/>
              </a:path>
              <a:path w="6429375" h="2570479">
                <a:moveTo>
                  <a:pt x="2050417" y="146326"/>
                </a:moveTo>
                <a:lnTo>
                  <a:pt x="2038525" y="150008"/>
                </a:lnTo>
                <a:lnTo>
                  <a:pt x="2046420" y="150008"/>
                </a:lnTo>
                <a:lnTo>
                  <a:pt x="2050417" y="146326"/>
                </a:lnTo>
                <a:close/>
              </a:path>
              <a:path w="6429375" h="2570479">
                <a:moveTo>
                  <a:pt x="2077804" y="137848"/>
                </a:moveTo>
                <a:lnTo>
                  <a:pt x="2059622" y="137848"/>
                </a:lnTo>
                <a:lnTo>
                  <a:pt x="2050417" y="146326"/>
                </a:lnTo>
                <a:lnTo>
                  <a:pt x="2077804" y="137848"/>
                </a:lnTo>
                <a:close/>
              </a:path>
              <a:path w="6429375" h="2570479">
                <a:moveTo>
                  <a:pt x="2142378" y="372"/>
                </a:moveTo>
                <a:lnTo>
                  <a:pt x="2101627" y="11074"/>
                </a:lnTo>
                <a:lnTo>
                  <a:pt x="2079426" y="49833"/>
                </a:lnTo>
                <a:lnTo>
                  <a:pt x="2080510" y="73194"/>
                </a:lnTo>
                <a:lnTo>
                  <a:pt x="2089724" y="93623"/>
                </a:lnTo>
                <a:lnTo>
                  <a:pt x="2105555" y="108950"/>
                </a:lnTo>
                <a:lnTo>
                  <a:pt x="2126489" y="117002"/>
                </a:lnTo>
                <a:lnTo>
                  <a:pt x="2138795" y="118966"/>
                </a:lnTo>
                <a:lnTo>
                  <a:pt x="2150748" y="115265"/>
                </a:lnTo>
                <a:lnTo>
                  <a:pt x="2170446" y="104309"/>
                </a:lnTo>
                <a:lnTo>
                  <a:pt x="2184161" y="86892"/>
                </a:lnTo>
                <a:lnTo>
                  <a:pt x="2190666" y="65350"/>
                </a:lnTo>
                <a:lnTo>
                  <a:pt x="2188734" y="42016"/>
                </a:lnTo>
                <a:lnTo>
                  <a:pt x="2178339" y="21279"/>
                </a:lnTo>
                <a:lnTo>
                  <a:pt x="2161768" y="6839"/>
                </a:lnTo>
                <a:lnTo>
                  <a:pt x="2142378" y="372"/>
                </a:lnTo>
                <a:close/>
              </a:path>
              <a:path w="6429375" h="2570479">
                <a:moveTo>
                  <a:pt x="2131442" y="912"/>
                </a:moveTo>
                <a:lnTo>
                  <a:pt x="2121065" y="1424"/>
                </a:lnTo>
                <a:lnTo>
                  <a:pt x="2119946" y="1980"/>
                </a:lnTo>
                <a:lnTo>
                  <a:pt x="2131442" y="912"/>
                </a:lnTo>
                <a:close/>
              </a:path>
              <a:path w="6429375" h="2570479">
                <a:moveTo>
                  <a:pt x="2141262" y="0"/>
                </a:moveTo>
                <a:lnTo>
                  <a:pt x="2131442" y="912"/>
                </a:lnTo>
                <a:lnTo>
                  <a:pt x="2142378" y="372"/>
                </a:lnTo>
                <a:lnTo>
                  <a:pt x="2141262" y="0"/>
                </a:lnTo>
                <a:close/>
              </a:path>
            </a:pathLst>
          </a:custGeom>
          <a:solidFill>
            <a:srgbClr val="0000FF"/>
          </a:solidFill>
        </p:spPr>
        <p:txBody>
          <a:bodyPr wrap="square" lIns="0" tIns="0" rIns="0" bIns="0" rtlCol="0"/>
          <a:lstStyle/>
          <a:p>
            <a:endParaRPr/>
          </a:p>
        </p:txBody>
      </p:sp>
      <p:sp>
        <p:nvSpPr>
          <p:cNvPr id="6" name="object 4"/>
          <p:cNvSpPr/>
          <p:nvPr/>
        </p:nvSpPr>
        <p:spPr>
          <a:xfrm>
            <a:off x="3728439" y="2396651"/>
            <a:ext cx="4130675" cy="3383279"/>
          </a:xfrm>
          <a:custGeom>
            <a:avLst/>
            <a:gdLst/>
            <a:ahLst/>
            <a:cxnLst/>
            <a:rect l="l" t="t" r="r" b="b"/>
            <a:pathLst>
              <a:path w="4130675" h="3383279">
                <a:moveTo>
                  <a:pt x="252790" y="3225840"/>
                </a:moveTo>
                <a:lnTo>
                  <a:pt x="44806" y="3266887"/>
                </a:lnTo>
                <a:lnTo>
                  <a:pt x="8839" y="3291594"/>
                </a:lnTo>
                <a:lnTo>
                  <a:pt x="0" y="3335822"/>
                </a:lnTo>
                <a:lnTo>
                  <a:pt x="8364" y="3357572"/>
                </a:lnTo>
                <a:lnTo>
                  <a:pt x="23472" y="3373695"/>
                </a:lnTo>
                <a:lnTo>
                  <a:pt x="43216" y="3382680"/>
                </a:lnTo>
                <a:lnTo>
                  <a:pt x="65490" y="3383014"/>
                </a:lnTo>
                <a:lnTo>
                  <a:pt x="279979" y="3340657"/>
                </a:lnTo>
                <a:lnTo>
                  <a:pt x="393055" y="3303483"/>
                </a:lnTo>
                <a:lnTo>
                  <a:pt x="506213" y="3243928"/>
                </a:lnTo>
                <a:lnTo>
                  <a:pt x="529777" y="3226876"/>
                </a:lnTo>
                <a:lnTo>
                  <a:pt x="249641" y="3226876"/>
                </a:lnTo>
                <a:lnTo>
                  <a:pt x="252790" y="3225840"/>
                </a:lnTo>
                <a:close/>
              </a:path>
              <a:path w="4130675" h="3383279">
                <a:moveTo>
                  <a:pt x="2661950" y="1030134"/>
                </a:moveTo>
                <a:lnTo>
                  <a:pt x="2543584" y="1030134"/>
                </a:lnTo>
                <a:lnTo>
                  <a:pt x="2649206" y="1357003"/>
                </a:lnTo>
                <a:lnTo>
                  <a:pt x="2860999" y="1991141"/>
                </a:lnTo>
                <a:lnTo>
                  <a:pt x="3074443" y="2531330"/>
                </a:lnTo>
                <a:lnTo>
                  <a:pt x="3290087" y="2921315"/>
                </a:lnTo>
                <a:lnTo>
                  <a:pt x="3401485" y="3060690"/>
                </a:lnTo>
                <a:lnTo>
                  <a:pt x="3512883" y="3163210"/>
                </a:lnTo>
                <a:lnTo>
                  <a:pt x="3624281" y="3243928"/>
                </a:lnTo>
                <a:lnTo>
                  <a:pt x="3737329" y="3303483"/>
                </a:lnTo>
                <a:lnTo>
                  <a:pt x="3850652" y="3340657"/>
                </a:lnTo>
                <a:lnTo>
                  <a:pt x="4064921" y="3383014"/>
                </a:lnTo>
                <a:lnTo>
                  <a:pt x="4087257" y="3382680"/>
                </a:lnTo>
                <a:lnTo>
                  <a:pt x="4107039" y="3373695"/>
                </a:lnTo>
                <a:lnTo>
                  <a:pt x="4122129" y="3357572"/>
                </a:lnTo>
                <a:lnTo>
                  <a:pt x="4130385" y="3335822"/>
                </a:lnTo>
                <a:lnTo>
                  <a:pt x="4130114" y="3312377"/>
                </a:lnTo>
                <a:lnTo>
                  <a:pt x="4106365" y="3275692"/>
                </a:lnTo>
                <a:lnTo>
                  <a:pt x="3883091" y="3226876"/>
                </a:lnTo>
                <a:lnTo>
                  <a:pt x="3880909" y="3226876"/>
                </a:lnTo>
                <a:lnTo>
                  <a:pt x="3874582" y="3225196"/>
                </a:lnTo>
                <a:lnTo>
                  <a:pt x="3875804" y="3225196"/>
                </a:lnTo>
                <a:lnTo>
                  <a:pt x="3786113" y="3195694"/>
                </a:lnTo>
                <a:lnTo>
                  <a:pt x="3783539" y="3195694"/>
                </a:lnTo>
                <a:lnTo>
                  <a:pt x="3775287" y="3192133"/>
                </a:lnTo>
                <a:lnTo>
                  <a:pt x="3776772" y="3192133"/>
                </a:lnTo>
                <a:lnTo>
                  <a:pt x="3685784" y="3144246"/>
                </a:lnTo>
                <a:lnTo>
                  <a:pt x="3684793" y="3144246"/>
                </a:lnTo>
                <a:lnTo>
                  <a:pt x="3677917" y="3140106"/>
                </a:lnTo>
                <a:lnTo>
                  <a:pt x="3679070" y="3140106"/>
                </a:lnTo>
                <a:lnTo>
                  <a:pt x="3584975" y="3072040"/>
                </a:lnTo>
                <a:lnTo>
                  <a:pt x="3584123" y="3072040"/>
                </a:lnTo>
                <a:lnTo>
                  <a:pt x="3579172" y="3067842"/>
                </a:lnTo>
                <a:lnTo>
                  <a:pt x="3579565" y="3067842"/>
                </a:lnTo>
                <a:lnTo>
                  <a:pt x="3485480" y="2981188"/>
                </a:lnTo>
                <a:lnTo>
                  <a:pt x="3484552" y="2981188"/>
                </a:lnTo>
                <a:lnTo>
                  <a:pt x="3478501" y="2974761"/>
                </a:lnTo>
                <a:lnTo>
                  <a:pt x="3479410" y="2974761"/>
                </a:lnTo>
                <a:lnTo>
                  <a:pt x="3385601" y="2857504"/>
                </a:lnTo>
                <a:lnTo>
                  <a:pt x="3384432" y="2857504"/>
                </a:lnTo>
                <a:lnTo>
                  <a:pt x="3378931" y="2849166"/>
                </a:lnTo>
                <a:lnTo>
                  <a:pt x="3379823" y="2849166"/>
                </a:lnTo>
                <a:lnTo>
                  <a:pt x="3177077" y="2482372"/>
                </a:lnTo>
                <a:lnTo>
                  <a:pt x="3176489" y="2482372"/>
                </a:lnTo>
                <a:lnTo>
                  <a:pt x="3173188" y="2475337"/>
                </a:lnTo>
                <a:lnTo>
                  <a:pt x="3173711" y="2475337"/>
                </a:lnTo>
                <a:lnTo>
                  <a:pt x="2966457" y="1950406"/>
                </a:lnTo>
                <a:lnTo>
                  <a:pt x="2965246" y="1947337"/>
                </a:lnTo>
                <a:lnTo>
                  <a:pt x="2755286" y="1318642"/>
                </a:lnTo>
                <a:lnTo>
                  <a:pt x="2755199" y="1318092"/>
                </a:lnTo>
                <a:lnTo>
                  <a:pt x="2661950" y="1030134"/>
                </a:lnTo>
                <a:close/>
              </a:path>
              <a:path w="4130675" h="3383279">
                <a:moveTo>
                  <a:pt x="256050" y="3225196"/>
                </a:moveTo>
                <a:lnTo>
                  <a:pt x="252790" y="3225840"/>
                </a:lnTo>
                <a:lnTo>
                  <a:pt x="249641" y="3226876"/>
                </a:lnTo>
                <a:lnTo>
                  <a:pt x="256050" y="3225196"/>
                </a:lnTo>
                <a:close/>
              </a:path>
              <a:path w="4130675" h="3383279">
                <a:moveTo>
                  <a:pt x="532097" y="3225196"/>
                </a:moveTo>
                <a:lnTo>
                  <a:pt x="256050" y="3225196"/>
                </a:lnTo>
                <a:lnTo>
                  <a:pt x="249641" y="3226876"/>
                </a:lnTo>
                <a:lnTo>
                  <a:pt x="529777" y="3226876"/>
                </a:lnTo>
                <a:lnTo>
                  <a:pt x="532097" y="3225196"/>
                </a:lnTo>
                <a:close/>
              </a:path>
              <a:path w="4130675" h="3383279">
                <a:moveTo>
                  <a:pt x="3874582" y="3225196"/>
                </a:moveTo>
                <a:lnTo>
                  <a:pt x="3880909" y="3226876"/>
                </a:lnTo>
                <a:lnTo>
                  <a:pt x="3877635" y="3225799"/>
                </a:lnTo>
                <a:lnTo>
                  <a:pt x="3874582" y="3225196"/>
                </a:lnTo>
                <a:close/>
              </a:path>
              <a:path w="4130675" h="3383279">
                <a:moveTo>
                  <a:pt x="3877635" y="3225799"/>
                </a:moveTo>
                <a:lnTo>
                  <a:pt x="3880909" y="3226876"/>
                </a:lnTo>
                <a:lnTo>
                  <a:pt x="3883091" y="3226876"/>
                </a:lnTo>
                <a:lnTo>
                  <a:pt x="3877635" y="3225799"/>
                </a:lnTo>
                <a:close/>
              </a:path>
              <a:path w="4130675" h="3383279">
                <a:moveTo>
                  <a:pt x="351082" y="3193508"/>
                </a:moveTo>
                <a:lnTo>
                  <a:pt x="252790" y="3225840"/>
                </a:lnTo>
                <a:lnTo>
                  <a:pt x="256050" y="3225196"/>
                </a:lnTo>
                <a:lnTo>
                  <a:pt x="532097" y="3225196"/>
                </a:lnTo>
                <a:lnTo>
                  <a:pt x="572863" y="3195694"/>
                </a:lnTo>
                <a:lnTo>
                  <a:pt x="346928" y="3195694"/>
                </a:lnTo>
                <a:lnTo>
                  <a:pt x="351082" y="3193508"/>
                </a:lnTo>
                <a:close/>
              </a:path>
              <a:path w="4130675" h="3383279">
                <a:moveTo>
                  <a:pt x="3875804" y="3225196"/>
                </a:moveTo>
                <a:lnTo>
                  <a:pt x="3874582" y="3225196"/>
                </a:lnTo>
                <a:lnTo>
                  <a:pt x="3877635" y="3225799"/>
                </a:lnTo>
                <a:lnTo>
                  <a:pt x="3875804" y="3225196"/>
                </a:lnTo>
                <a:close/>
              </a:path>
              <a:path w="4130675" h="3383279">
                <a:moveTo>
                  <a:pt x="355262" y="3192133"/>
                </a:moveTo>
                <a:lnTo>
                  <a:pt x="351082" y="3193508"/>
                </a:lnTo>
                <a:lnTo>
                  <a:pt x="346928" y="3195694"/>
                </a:lnTo>
                <a:lnTo>
                  <a:pt x="355262" y="3192133"/>
                </a:lnTo>
                <a:close/>
              </a:path>
              <a:path w="4130675" h="3383279">
                <a:moveTo>
                  <a:pt x="577783" y="3192133"/>
                </a:moveTo>
                <a:lnTo>
                  <a:pt x="355262" y="3192133"/>
                </a:lnTo>
                <a:lnTo>
                  <a:pt x="346928" y="3195694"/>
                </a:lnTo>
                <a:lnTo>
                  <a:pt x="572863" y="3195694"/>
                </a:lnTo>
                <a:lnTo>
                  <a:pt x="577783" y="3192133"/>
                </a:lnTo>
                <a:close/>
              </a:path>
              <a:path w="4130675" h="3383279">
                <a:moveTo>
                  <a:pt x="3775287" y="3192133"/>
                </a:moveTo>
                <a:lnTo>
                  <a:pt x="3783539" y="3195694"/>
                </a:lnTo>
                <a:lnTo>
                  <a:pt x="3779248" y="3193436"/>
                </a:lnTo>
                <a:lnTo>
                  <a:pt x="3775287" y="3192133"/>
                </a:lnTo>
                <a:close/>
              </a:path>
              <a:path w="4130675" h="3383279">
                <a:moveTo>
                  <a:pt x="3779248" y="3193436"/>
                </a:moveTo>
                <a:lnTo>
                  <a:pt x="3783539" y="3195694"/>
                </a:lnTo>
                <a:lnTo>
                  <a:pt x="3786113" y="3195694"/>
                </a:lnTo>
                <a:lnTo>
                  <a:pt x="3779248" y="3193436"/>
                </a:lnTo>
                <a:close/>
              </a:path>
              <a:path w="4130675" h="3383279">
                <a:moveTo>
                  <a:pt x="448923" y="3142015"/>
                </a:moveTo>
                <a:lnTo>
                  <a:pt x="351082" y="3193508"/>
                </a:lnTo>
                <a:lnTo>
                  <a:pt x="355262" y="3192133"/>
                </a:lnTo>
                <a:lnTo>
                  <a:pt x="577783" y="3192133"/>
                </a:lnTo>
                <a:lnTo>
                  <a:pt x="617749" y="3163210"/>
                </a:lnTo>
                <a:lnTo>
                  <a:pt x="638334" y="3144246"/>
                </a:lnTo>
                <a:lnTo>
                  <a:pt x="445839" y="3144246"/>
                </a:lnTo>
                <a:lnTo>
                  <a:pt x="448923" y="3142015"/>
                </a:lnTo>
                <a:close/>
              </a:path>
              <a:path w="4130675" h="3383279">
                <a:moveTo>
                  <a:pt x="3776772" y="3192133"/>
                </a:moveTo>
                <a:lnTo>
                  <a:pt x="3775287" y="3192133"/>
                </a:lnTo>
                <a:lnTo>
                  <a:pt x="3779248" y="3193436"/>
                </a:lnTo>
                <a:lnTo>
                  <a:pt x="3776772" y="3192133"/>
                </a:lnTo>
                <a:close/>
              </a:path>
              <a:path w="4130675" h="3383279">
                <a:moveTo>
                  <a:pt x="452550" y="3140106"/>
                </a:moveTo>
                <a:lnTo>
                  <a:pt x="448923" y="3142015"/>
                </a:lnTo>
                <a:lnTo>
                  <a:pt x="445839" y="3144246"/>
                </a:lnTo>
                <a:lnTo>
                  <a:pt x="452550" y="3140106"/>
                </a:lnTo>
                <a:close/>
              </a:path>
              <a:path w="4130675" h="3383279">
                <a:moveTo>
                  <a:pt x="642829" y="3140106"/>
                </a:moveTo>
                <a:lnTo>
                  <a:pt x="452550" y="3140106"/>
                </a:lnTo>
                <a:lnTo>
                  <a:pt x="445839" y="3144246"/>
                </a:lnTo>
                <a:lnTo>
                  <a:pt x="638334" y="3144246"/>
                </a:lnTo>
                <a:lnTo>
                  <a:pt x="642829" y="3140106"/>
                </a:lnTo>
                <a:close/>
              </a:path>
              <a:path w="4130675" h="3383279">
                <a:moveTo>
                  <a:pt x="3677917" y="3140106"/>
                </a:moveTo>
                <a:lnTo>
                  <a:pt x="3684793" y="3144246"/>
                </a:lnTo>
                <a:lnTo>
                  <a:pt x="3682149" y="3142333"/>
                </a:lnTo>
                <a:lnTo>
                  <a:pt x="3677917" y="3140106"/>
                </a:lnTo>
                <a:close/>
              </a:path>
              <a:path w="4130675" h="3383279">
                <a:moveTo>
                  <a:pt x="3682149" y="3142333"/>
                </a:moveTo>
                <a:lnTo>
                  <a:pt x="3684793" y="3144246"/>
                </a:lnTo>
                <a:lnTo>
                  <a:pt x="3685784" y="3144246"/>
                </a:lnTo>
                <a:lnTo>
                  <a:pt x="3682149" y="3142333"/>
                </a:lnTo>
                <a:close/>
              </a:path>
              <a:path w="4130675" h="3383279">
                <a:moveTo>
                  <a:pt x="3679070" y="3140106"/>
                </a:moveTo>
                <a:lnTo>
                  <a:pt x="3677917" y="3140106"/>
                </a:lnTo>
                <a:lnTo>
                  <a:pt x="3682149" y="3142333"/>
                </a:lnTo>
                <a:lnTo>
                  <a:pt x="3679070" y="3140106"/>
                </a:lnTo>
                <a:close/>
              </a:path>
              <a:path w="4130675" h="3383279">
                <a:moveTo>
                  <a:pt x="548732" y="3069815"/>
                </a:moveTo>
                <a:lnTo>
                  <a:pt x="448923" y="3142015"/>
                </a:lnTo>
                <a:lnTo>
                  <a:pt x="452550" y="3140106"/>
                </a:lnTo>
                <a:lnTo>
                  <a:pt x="642829" y="3140106"/>
                </a:lnTo>
                <a:lnTo>
                  <a:pt x="716717" y="3072040"/>
                </a:lnTo>
                <a:lnTo>
                  <a:pt x="546317" y="3072040"/>
                </a:lnTo>
                <a:lnTo>
                  <a:pt x="548732" y="3069815"/>
                </a:lnTo>
                <a:close/>
              </a:path>
              <a:path w="4130675" h="3383279">
                <a:moveTo>
                  <a:pt x="551460" y="3067842"/>
                </a:moveTo>
                <a:lnTo>
                  <a:pt x="548732" y="3069815"/>
                </a:lnTo>
                <a:lnTo>
                  <a:pt x="546317" y="3072040"/>
                </a:lnTo>
                <a:lnTo>
                  <a:pt x="551460" y="3067842"/>
                </a:lnTo>
                <a:close/>
              </a:path>
              <a:path w="4130675" h="3383279">
                <a:moveTo>
                  <a:pt x="721274" y="3067842"/>
                </a:moveTo>
                <a:lnTo>
                  <a:pt x="551460" y="3067842"/>
                </a:lnTo>
                <a:lnTo>
                  <a:pt x="546317" y="3072040"/>
                </a:lnTo>
                <a:lnTo>
                  <a:pt x="716717" y="3072040"/>
                </a:lnTo>
                <a:lnTo>
                  <a:pt x="721274" y="3067842"/>
                </a:lnTo>
                <a:close/>
              </a:path>
              <a:path w="4130675" h="3383279">
                <a:moveTo>
                  <a:pt x="3579172" y="3067842"/>
                </a:moveTo>
                <a:lnTo>
                  <a:pt x="3584123" y="3072040"/>
                </a:lnTo>
                <a:lnTo>
                  <a:pt x="3581003" y="3069166"/>
                </a:lnTo>
                <a:lnTo>
                  <a:pt x="3579172" y="3067842"/>
                </a:lnTo>
                <a:close/>
              </a:path>
              <a:path w="4130675" h="3383279">
                <a:moveTo>
                  <a:pt x="3581003" y="3069166"/>
                </a:moveTo>
                <a:lnTo>
                  <a:pt x="3584123" y="3072040"/>
                </a:lnTo>
                <a:lnTo>
                  <a:pt x="3584975" y="3072040"/>
                </a:lnTo>
                <a:lnTo>
                  <a:pt x="3581003" y="3069166"/>
                </a:lnTo>
                <a:close/>
              </a:path>
              <a:path w="4130675" h="3383279">
                <a:moveTo>
                  <a:pt x="648797" y="2977654"/>
                </a:moveTo>
                <a:lnTo>
                  <a:pt x="548732" y="3069815"/>
                </a:lnTo>
                <a:lnTo>
                  <a:pt x="551460" y="3067842"/>
                </a:lnTo>
                <a:lnTo>
                  <a:pt x="721274" y="3067842"/>
                </a:lnTo>
                <a:lnTo>
                  <a:pt x="729037" y="3060690"/>
                </a:lnTo>
                <a:lnTo>
                  <a:pt x="792643" y="2981188"/>
                </a:lnTo>
                <a:lnTo>
                  <a:pt x="645970" y="2981188"/>
                </a:lnTo>
                <a:lnTo>
                  <a:pt x="648797" y="2977654"/>
                </a:lnTo>
                <a:close/>
              </a:path>
              <a:path w="4130675" h="3383279">
                <a:moveTo>
                  <a:pt x="3579565" y="3067842"/>
                </a:moveTo>
                <a:lnTo>
                  <a:pt x="3579172" y="3067842"/>
                </a:lnTo>
                <a:lnTo>
                  <a:pt x="3581003" y="3069166"/>
                </a:lnTo>
                <a:lnTo>
                  <a:pt x="3579565" y="3067842"/>
                </a:lnTo>
                <a:close/>
              </a:path>
              <a:path w="4130675" h="3383279">
                <a:moveTo>
                  <a:pt x="651938" y="2974761"/>
                </a:moveTo>
                <a:lnTo>
                  <a:pt x="648797" y="2977654"/>
                </a:lnTo>
                <a:lnTo>
                  <a:pt x="645970" y="2981188"/>
                </a:lnTo>
                <a:lnTo>
                  <a:pt x="651938" y="2974761"/>
                </a:lnTo>
                <a:close/>
              </a:path>
              <a:path w="4130675" h="3383279">
                <a:moveTo>
                  <a:pt x="797785" y="2974761"/>
                </a:moveTo>
                <a:lnTo>
                  <a:pt x="651938" y="2974761"/>
                </a:lnTo>
                <a:lnTo>
                  <a:pt x="645970" y="2981188"/>
                </a:lnTo>
                <a:lnTo>
                  <a:pt x="792643" y="2981188"/>
                </a:lnTo>
                <a:lnTo>
                  <a:pt x="797785" y="2974761"/>
                </a:lnTo>
                <a:close/>
              </a:path>
              <a:path w="4130675" h="3383279">
                <a:moveTo>
                  <a:pt x="3478501" y="2974761"/>
                </a:moveTo>
                <a:lnTo>
                  <a:pt x="3484552" y="2981188"/>
                </a:lnTo>
                <a:lnTo>
                  <a:pt x="3481956" y="2977942"/>
                </a:lnTo>
                <a:lnTo>
                  <a:pt x="3478501" y="2974761"/>
                </a:lnTo>
                <a:close/>
              </a:path>
              <a:path w="4130675" h="3383279">
                <a:moveTo>
                  <a:pt x="3481956" y="2977942"/>
                </a:moveTo>
                <a:lnTo>
                  <a:pt x="3484552" y="2981188"/>
                </a:lnTo>
                <a:lnTo>
                  <a:pt x="3485480" y="2981188"/>
                </a:lnTo>
                <a:lnTo>
                  <a:pt x="3481956" y="2977942"/>
                </a:lnTo>
                <a:close/>
              </a:path>
              <a:path w="4130675" h="3383279">
                <a:moveTo>
                  <a:pt x="3479410" y="2974761"/>
                </a:moveTo>
                <a:lnTo>
                  <a:pt x="3478501" y="2974761"/>
                </a:lnTo>
                <a:lnTo>
                  <a:pt x="3481956" y="2977942"/>
                </a:lnTo>
                <a:lnTo>
                  <a:pt x="3479410" y="2974761"/>
                </a:lnTo>
                <a:close/>
              </a:path>
              <a:path w="4130675" h="3383279">
                <a:moveTo>
                  <a:pt x="748438" y="2853108"/>
                </a:moveTo>
                <a:lnTo>
                  <a:pt x="648797" y="2977654"/>
                </a:lnTo>
                <a:lnTo>
                  <a:pt x="651938" y="2974761"/>
                </a:lnTo>
                <a:lnTo>
                  <a:pt x="797785" y="2974761"/>
                </a:lnTo>
                <a:lnTo>
                  <a:pt x="840545" y="2921315"/>
                </a:lnTo>
                <a:lnTo>
                  <a:pt x="875820" y="2857504"/>
                </a:lnTo>
                <a:lnTo>
                  <a:pt x="746008" y="2857504"/>
                </a:lnTo>
                <a:lnTo>
                  <a:pt x="748438" y="2853108"/>
                </a:lnTo>
                <a:close/>
              </a:path>
              <a:path w="4130675" h="3383279">
                <a:moveTo>
                  <a:pt x="751591" y="2849166"/>
                </a:moveTo>
                <a:lnTo>
                  <a:pt x="748438" y="2853108"/>
                </a:lnTo>
                <a:lnTo>
                  <a:pt x="746008" y="2857504"/>
                </a:lnTo>
                <a:lnTo>
                  <a:pt x="751591" y="2849166"/>
                </a:lnTo>
                <a:close/>
              </a:path>
              <a:path w="4130675" h="3383279">
                <a:moveTo>
                  <a:pt x="880429" y="2849166"/>
                </a:moveTo>
                <a:lnTo>
                  <a:pt x="751591" y="2849166"/>
                </a:lnTo>
                <a:lnTo>
                  <a:pt x="746008" y="2857504"/>
                </a:lnTo>
                <a:lnTo>
                  <a:pt x="875820" y="2857504"/>
                </a:lnTo>
                <a:lnTo>
                  <a:pt x="880429" y="2849166"/>
                </a:lnTo>
                <a:close/>
              </a:path>
              <a:path w="4130675" h="3383279">
                <a:moveTo>
                  <a:pt x="3378931" y="2849166"/>
                </a:moveTo>
                <a:lnTo>
                  <a:pt x="3384432" y="2857504"/>
                </a:lnTo>
                <a:lnTo>
                  <a:pt x="3381817" y="2852774"/>
                </a:lnTo>
                <a:lnTo>
                  <a:pt x="3378931" y="2849166"/>
                </a:lnTo>
                <a:close/>
              </a:path>
              <a:path w="4130675" h="3383279">
                <a:moveTo>
                  <a:pt x="3381817" y="2852774"/>
                </a:moveTo>
                <a:lnTo>
                  <a:pt x="3384432" y="2857504"/>
                </a:lnTo>
                <a:lnTo>
                  <a:pt x="3385601" y="2857504"/>
                </a:lnTo>
                <a:lnTo>
                  <a:pt x="3381817" y="2852774"/>
                </a:lnTo>
                <a:close/>
              </a:path>
              <a:path w="4130675" h="3383279">
                <a:moveTo>
                  <a:pt x="955327" y="2478817"/>
                </a:moveTo>
                <a:lnTo>
                  <a:pt x="748438" y="2853108"/>
                </a:lnTo>
                <a:lnTo>
                  <a:pt x="751591" y="2849166"/>
                </a:lnTo>
                <a:lnTo>
                  <a:pt x="880429" y="2849166"/>
                </a:lnTo>
                <a:lnTo>
                  <a:pt x="1056134" y="2531330"/>
                </a:lnTo>
                <a:lnTo>
                  <a:pt x="1075474" y="2482372"/>
                </a:lnTo>
                <a:lnTo>
                  <a:pt x="953923" y="2482372"/>
                </a:lnTo>
                <a:lnTo>
                  <a:pt x="955327" y="2478817"/>
                </a:lnTo>
                <a:close/>
              </a:path>
              <a:path w="4130675" h="3383279">
                <a:moveTo>
                  <a:pt x="3379823" y="2849166"/>
                </a:moveTo>
                <a:lnTo>
                  <a:pt x="3378931" y="2849166"/>
                </a:lnTo>
                <a:lnTo>
                  <a:pt x="3381817" y="2852774"/>
                </a:lnTo>
                <a:lnTo>
                  <a:pt x="3379823" y="2849166"/>
                </a:lnTo>
                <a:close/>
              </a:path>
              <a:path w="4130675" h="3383279">
                <a:moveTo>
                  <a:pt x="957251" y="2475337"/>
                </a:moveTo>
                <a:lnTo>
                  <a:pt x="955327" y="2478817"/>
                </a:lnTo>
                <a:lnTo>
                  <a:pt x="953923" y="2482372"/>
                </a:lnTo>
                <a:lnTo>
                  <a:pt x="957251" y="2475337"/>
                </a:lnTo>
                <a:close/>
              </a:path>
              <a:path w="4130675" h="3383279">
                <a:moveTo>
                  <a:pt x="1078253" y="2475337"/>
                </a:moveTo>
                <a:lnTo>
                  <a:pt x="957251" y="2475337"/>
                </a:lnTo>
                <a:lnTo>
                  <a:pt x="953923" y="2482372"/>
                </a:lnTo>
                <a:lnTo>
                  <a:pt x="1075474" y="2482372"/>
                </a:lnTo>
                <a:lnTo>
                  <a:pt x="1078253" y="2475337"/>
                </a:lnTo>
                <a:close/>
              </a:path>
              <a:path w="4130675" h="3383279">
                <a:moveTo>
                  <a:pt x="3173188" y="2475337"/>
                </a:moveTo>
                <a:lnTo>
                  <a:pt x="3176489" y="2482372"/>
                </a:lnTo>
                <a:lnTo>
                  <a:pt x="3175019" y="2478648"/>
                </a:lnTo>
                <a:lnTo>
                  <a:pt x="3173188" y="2475337"/>
                </a:lnTo>
                <a:close/>
              </a:path>
              <a:path w="4130675" h="3383279">
                <a:moveTo>
                  <a:pt x="3175019" y="2478648"/>
                </a:moveTo>
                <a:lnTo>
                  <a:pt x="3176489" y="2482372"/>
                </a:lnTo>
                <a:lnTo>
                  <a:pt x="3177077" y="2482372"/>
                </a:lnTo>
                <a:lnTo>
                  <a:pt x="3175019" y="2478648"/>
                </a:lnTo>
                <a:close/>
              </a:path>
              <a:path w="4130675" h="3383279">
                <a:moveTo>
                  <a:pt x="1284153" y="1947337"/>
                </a:moveTo>
                <a:lnTo>
                  <a:pt x="1165276" y="1947337"/>
                </a:lnTo>
                <a:lnTo>
                  <a:pt x="1164176" y="1950406"/>
                </a:lnTo>
                <a:lnTo>
                  <a:pt x="955327" y="2478817"/>
                </a:lnTo>
                <a:lnTo>
                  <a:pt x="957251" y="2475337"/>
                </a:lnTo>
                <a:lnTo>
                  <a:pt x="1078253" y="2475337"/>
                </a:lnTo>
                <a:lnTo>
                  <a:pt x="1269523" y="1991141"/>
                </a:lnTo>
                <a:lnTo>
                  <a:pt x="1284153" y="1947337"/>
                </a:lnTo>
                <a:close/>
              </a:path>
              <a:path w="4130675" h="3383279">
                <a:moveTo>
                  <a:pt x="3173711" y="2475337"/>
                </a:moveTo>
                <a:lnTo>
                  <a:pt x="3173188" y="2475337"/>
                </a:lnTo>
                <a:lnTo>
                  <a:pt x="3175019" y="2478648"/>
                </a:lnTo>
                <a:lnTo>
                  <a:pt x="3173711" y="2475337"/>
                </a:lnTo>
                <a:close/>
              </a:path>
              <a:path w="4130675" h="3383279">
                <a:moveTo>
                  <a:pt x="1164790" y="1948567"/>
                </a:moveTo>
                <a:lnTo>
                  <a:pt x="1164064" y="1950406"/>
                </a:lnTo>
                <a:lnTo>
                  <a:pt x="1164790" y="1948567"/>
                </a:lnTo>
                <a:close/>
              </a:path>
              <a:path w="4130675" h="3383279">
                <a:moveTo>
                  <a:pt x="1165276" y="1947337"/>
                </a:moveTo>
                <a:lnTo>
                  <a:pt x="1164789" y="1948571"/>
                </a:lnTo>
                <a:lnTo>
                  <a:pt x="1164176" y="1950406"/>
                </a:lnTo>
                <a:lnTo>
                  <a:pt x="1165276" y="1947337"/>
                </a:lnTo>
                <a:close/>
              </a:path>
              <a:path w="4130675" h="3383279">
                <a:moveTo>
                  <a:pt x="2965246" y="1947337"/>
                </a:moveTo>
                <a:lnTo>
                  <a:pt x="2966346" y="1950406"/>
                </a:lnTo>
                <a:lnTo>
                  <a:pt x="2965731" y="1948567"/>
                </a:lnTo>
                <a:lnTo>
                  <a:pt x="2965246" y="1947337"/>
                </a:lnTo>
                <a:close/>
              </a:path>
              <a:path w="4130675" h="3383279">
                <a:moveTo>
                  <a:pt x="2965733" y="1948571"/>
                </a:moveTo>
                <a:lnTo>
                  <a:pt x="2966346" y="1950406"/>
                </a:lnTo>
                <a:lnTo>
                  <a:pt x="2965733" y="1948571"/>
                </a:lnTo>
                <a:close/>
              </a:path>
              <a:path w="4130675" h="3383279">
                <a:moveTo>
                  <a:pt x="2965321" y="1947337"/>
                </a:moveTo>
                <a:lnTo>
                  <a:pt x="2965733" y="1948571"/>
                </a:lnTo>
                <a:lnTo>
                  <a:pt x="2965321" y="1947337"/>
                </a:lnTo>
                <a:close/>
              </a:path>
              <a:path w="4130675" h="3383279">
                <a:moveTo>
                  <a:pt x="1493890" y="1318092"/>
                </a:moveTo>
                <a:lnTo>
                  <a:pt x="1375419" y="1318092"/>
                </a:lnTo>
                <a:lnTo>
                  <a:pt x="1164790" y="1948567"/>
                </a:lnTo>
                <a:lnTo>
                  <a:pt x="1165276" y="1947337"/>
                </a:lnTo>
                <a:lnTo>
                  <a:pt x="1284153" y="1947337"/>
                </a:lnTo>
                <a:lnTo>
                  <a:pt x="1481316" y="1357003"/>
                </a:lnTo>
                <a:lnTo>
                  <a:pt x="1493890" y="1318092"/>
                </a:lnTo>
                <a:close/>
              </a:path>
              <a:path w="4130675" h="3383279">
                <a:moveTo>
                  <a:pt x="2047339" y="4602"/>
                </a:moveTo>
                <a:lnTo>
                  <a:pt x="1922232" y="58790"/>
                </a:lnTo>
                <a:lnTo>
                  <a:pt x="1804232" y="206157"/>
                </a:lnTo>
                <a:lnTo>
                  <a:pt x="1694485" y="415480"/>
                </a:lnTo>
                <a:lnTo>
                  <a:pt x="1587213" y="683867"/>
                </a:lnTo>
                <a:lnTo>
                  <a:pt x="1481041" y="991628"/>
                </a:lnTo>
                <a:lnTo>
                  <a:pt x="1375144" y="1318642"/>
                </a:lnTo>
                <a:lnTo>
                  <a:pt x="1375419" y="1318092"/>
                </a:lnTo>
                <a:lnTo>
                  <a:pt x="1493890" y="1318092"/>
                </a:lnTo>
                <a:lnTo>
                  <a:pt x="1586938" y="1030134"/>
                </a:lnTo>
                <a:lnTo>
                  <a:pt x="1691384" y="728163"/>
                </a:lnTo>
                <a:lnTo>
                  <a:pt x="1691184" y="728163"/>
                </a:lnTo>
                <a:lnTo>
                  <a:pt x="1794490" y="469910"/>
                </a:lnTo>
                <a:lnTo>
                  <a:pt x="1794330" y="469910"/>
                </a:lnTo>
                <a:lnTo>
                  <a:pt x="1796806" y="464120"/>
                </a:lnTo>
                <a:lnTo>
                  <a:pt x="1797365" y="464120"/>
                </a:lnTo>
                <a:lnTo>
                  <a:pt x="1894944" y="277958"/>
                </a:lnTo>
                <a:lnTo>
                  <a:pt x="1893626" y="277958"/>
                </a:lnTo>
                <a:lnTo>
                  <a:pt x="1899952" y="268404"/>
                </a:lnTo>
                <a:lnTo>
                  <a:pt x="1901269" y="268404"/>
                </a:lnTo>
                <a:lnTo>
                  <a:pt x="1986045" y="162439"/>
                </a:lnTo>
                <a:lnTo>
                  <a:pt x="1977793" y="162439"/>
                </a:lnTo>
                <a:lnTo>
                  <a:pt x="1999247" y="145936"/>
                </a:lnTo>
                <a:lnTo>
                  <a:pt x="2015869" y="145936"/>
                </a:lnTo>
                <a:lnTo>
                  <a:pt x="2067992" y="123345"/>
                </a:lnTo>
                <a:lnTo>
                  <a:pt x="2046007" y="113220"/>
                </a:lnTo>
                <a:lnTo>
                  <a:pt x="2027802" y="99789"/>
                </a:lnTo>
                <a:lnTo>
                  <a:pt x="2016301" y="80685"/>
                </a:lnTo>
                <a:lnTo>
                  <a:pt x="2012433" y="58379"/>
                </a:lnTo>
                <a:lnTo>
                  <a:pt x="2017126" y="35339"/>
                </a:lnTo>
                <a:lnTo>
                  <a:pt x="2029925" y="16176"/>
                </a:lnTo>
                <a:lnTo>
                  <a:pt x="2047339" y="4602"/>
                </a:lnTo>
                <a:close/>
              </a:path>
              <a:path w="4130675" h="3383279">
                <a:moveTo>
                  <a:pt x="2755199" y="1318092"/>
                </a:moveTo>
                <a:lnTo>
                  <a:pt x="2755378" y="1318642"/>
                </a:lnTo>
                <a:lnTo>
                  <a:pt x="2755199" y="1318092"/>
                </a:lnTo>
                <a:close/>
              </a:path>
              <a:path w="4130675" h="3383279">
                <a:moveTo>
                  <a:pt x="1587063" y="1030134"/>
                </a:moveTo>
                <a:lnTo>
                  <a:pt x="1586663" y="1031292"/>
                </a:lnTo>
                <a:lnTo>
                  <a:pt x="1587063" y="1030134"/>
                </a:lnTo>
                <a:close/>
              </a:path>
              <a:path w="4130675" h="3383279">
                <a:moveTo>
                  <a:pt x="2455478" y="464120"/>
                </a:moveTo>
                <a:lnTo>
                  <a:pt x="2333716" y="464120"/>
                </a:lnTo>
                <a:lnTo>
                  <a:pt x="2336192" y="469910"/>
                </a:lnTo>
                <a:lnTo>
                  <a:pt x="2336032" y="469910"/>
                </a:lnTo>
                <a:lnTo>
                  <a:pt x="2439338" y="728163"/>
                </a:lnTo>
                <a:lnTo>
                  <a:pt x="2439138" y="728163"/>
                </a:lnTo>
                <a:lnTo>
                  <a:pt x="2543859" y="1031292"/>
                </a:lnTo>
                <a:lnTo>
                  <a:pt x="2543584" y="1030134"/>
                </a:lnTo>
                <a:lnTo>
                  <a:pt x="2661950" y="1030134"/>
                </a:lnTo>
                <a:lnTo>
                  <a:pt x="2649481" y="991628"/>
                </a:lnTo>
                <a:lnTo>
                  <a:pt x="2543309" y="683867"/>
                </a:lnTo>
                <a:lnTo>
                  <a:pt x="2455478" y="464120"/>
                </a:lnTo>
                <a:close/>
              </a:path>
              <a:path w="4130675" h="3383279">
                <a:moveTo>
                  <a:pt x="1692284" y="725558"/>
                </a:moveTo>
                <a:lnTo>
                  <a:pt x="1691184" y="728163"/>
                </a:lnTo>
                <a:lnTo>
                  <a:pt x="1691384" y="728163"/>
                </a:lnTo>
                <a:lnTo>
                  <a:pt x="1692284" y="725558"/>
                </a:lnTo>
                <a:close/>
              </a:path>
              <a:path w="4130675" h="3383279">
                <a:moveTo>
                  <a:pt x="2438237" y="725558"/>
                </a:moveTo>
                <a:lnTo>
                  <a:pt x="2439138" y="728163"/>
                </a:lnTo>
                <a:lnTo>
                  <a:pt x="2439338" y="728163"/>
                </a:lnTo>
                <a:lnTo>
                  <a:pt x="2438237" y="725558"/>
                </a:lnTo>
                <a:close/>
              </a:path>
              <a:path w="4130675" h="3383279">
                <a:moveTo>
                  <a:pt x="1796806" y="464120"/>
                </a:moveTo>
                <a:lnTo>
                  <a:pt x="1794330" y="469910"/>
                </a:lnTo>
                <a:lnTo>
                  <a:pt x="1795003" y="468628"/>
                </a:lnTo>
                <a:lnTo>
                  <a:pt x="1796806" y="464120"/>
                </a:lnTo>
                <a:close/>
              </a:path>
              <a:path w="4130675" h="3383279">
                <a:moveTo>
                  <a:pt x="1795003" y="468628"/>
                </a:moveTo>
                <a:lnTo>
                  <a:pt x="1794330" y="469910"/>
                </a:lnTo>
                <a:lnTo>
                  <a:pt x="1794490" y="469910"/>
                </a:lnTo>
                <a:lnTo>
                  <a:pt x="1795003" y="468628"/>
                </a:lnTo>
                <a:close/>
              </a:path>
              <a:path w="4130675" h="3383279">
                <a:moveTo>
                  <a:pt x="2335519" y="468628"/>
                </a:moveTo>
                <a:lnTo>
                  <a:pt x="2336032" y="469910"/>
                </a:lnTo>
                <a:lnTo>
                  <a:pt x="2336192" y="469910"/>
                </a:lnTo>
                <a:lnTo>
                  <a:pt x="2335519" y="468628"/>
                </a:lnTo>
                <a:close/>
              </a:path>
              <a:path w="4130675" h="3383279">
                <a:moveTo>
                  <a:pt x="2333716" y="464120"/>
                </a:moveTo>
                <a:lnTo>
                  <a:pt x="2335519" y="468628"/>
                </a:lnTo>
                <a:lnTo>
                  <a:pt x="2336192" y="469910"/>
                </a:lnTo>
                <a:lnTo>
                  <a:pt x="2333716" y="464120"/>
                </a:lnTo>
                <a:close/>
              </a:path>
              <a:path w="4130675" h="3383279">
                <a:moveTo>
                  <a:pt x="1797365" y="464120"/>
                </a:moveTo>
                <a:lnTo>
                  <a:pt x="1796806" y="464120"/>
                </a:lnTo>
                <a:lnTo>
                  <a:pt x="1795003" y="468628"/>
                </a:lnTo>
                <a:lnTo>
                  <a:pt x="1797365" y="464120"/>
                </a:lnTo>
                <a:close/>
              </a:path>
              <a:path w="4130675" h="3383279">
                <a:moveTo>
                  <a:pt x="2233073" y="273179"/>
                </a:moveTo>
                <a:lnTo>
                  <a:pt x="2335519" y="468628"/>
                </a:lnTo>
                <a:lnTo>
                  <a:pt x="2333716" y="464120"/>
                </a:lnTo>
                <a:lnTo>
                  <a:pt x="2455478" y="464120"/>
                </a:lnTo>
                <a:lnTo>
                  <a:pt x="2436037" y="415480"/>
                </a:lnTo>
                <a:lnTo>
                  <a:pt x="2363935" y="277958"/>
                </a:lnTo>
                <a:lnTo>
                  <a:pt x="2236896" y="277958"/>
                </a:lnTo>
                <a:lnTo>
                  <a:pt x="2233073" y="273179"/>
                </a:lnTo>
                <a:close/>
              </a:path>
              <a:path w="4130675" h="3383279">
                <a:moveTo>
                  <a:pt x="1899952" y="268404"/>
                </a:moveTo>
                <a:lnTo>
                  <a:pt x="1893626" y="277958"/>
                </a:lnTo>
                <a:lnTo>
                  <a:pt x="1897449" y="273179"/>
                </a:lnTo>
                <a:lnTo>
                  <a:pt x="1899952" y="268404"/>
                </a:lnTo>
                <a:close/>
              </a:path>
              <a:path w="4130675" h="3383279">
                <a:moveTo>
                  <a:pt x="1897449" y="273179"/>
                </a:moveTo>
                <a:lnTo>
                  <a:pt x="1893626" y="277958"/>
                </a:lnTo>
                <a:lnTo>
                  <a:pt x="1894944" y="277958"/>
                </a:lnTo>
                <a:lnTo>
                  <a:pt x="1897449" y="273179"/>
                </a:lnTo>
                <a:close/>
              </a:path>
              <a:path w="4130675" h="3383279">
                <a:moveTo>
                  <a:pt x="2230570" y="268404"/>
                </a:moveTo>
                <a:lnTo>
                  <a:pt x="2233073" y="273179"/>
                </a:lnTo>
                <a:lnTo>
                  <a:pt x="2236896" y="277958"/>
                </a:lnTo>
                <a:lnTo>
                  <a:pt x="2230570" y="268404"/>
                </a:lnTo>
                <a:close/>
              </a:path>
              <a:path w="4130675" h="3383279">
                <a:moveTo>
                  <a:pt x="2358925" y="268404"/>
                </a:moveTo>
                <a:lnTo>
                  <a:pt x="2230570" y="268404"/>
                </a:lnTo>
                <a:lnTo>
                  <a:pt x="2236896" y="277958"/>
                </a:lnTo>
                <a:lnTo>
                  <a:pt x="2363935" y="277958"/>
                </a:lnTo>
                <a:lnTo>
                  <a:pt x="2358925" y="268404"/>
                </a:lnTo>
                <a:close/>
              </a:path>
              <a:path w="4130675" h="3383279">
                <a:moveTo>
                  <a:pt x="1901269" y="268404"/>
                </a:moveTo>
                <a:lnTo>
                  <a:pt x="1899952" y="268404"/>
                </a:lnTo>
                <a:lnTo>
                  <a:pt x="1897449" y="273179"/>
                </a:lnTo>
                <a:lnTo>
                  <a:pt x="1901269" y="268404"/>
                </a:lnTo>
                <a:close/>
              </a:path>
              <a:path w="4130675" h="3383279">
                <a:moveTo>
                  <a:pt x="2139572" y="156308"/>
                </a:moveTo>
                <a:lnTo>
                  <a:pt x="2233073" y="273179"/>
                </a:lnTo>
                <a:lnTo>
                  <a:pt x="2230570" y="268404"/>
                </a:lnTo>
                <a:lnTo>
                  <a:pt x="2358925" y="268404"/>
                </a:lnTo>
                <a:lnTo>
                  <a:pt x="2326290" y="206157"/>
                </a:lnTo>
                <a:lnTo>
                  <a:pt x="2290833" y="161860"/>
                </a:lnTo>
                <a:lnTo>
                  <a:pt x="2151629" y="161860"/>
                </a:lnTo>
                <a:lnTo>
                  <a:pt x="2139572" y="156308"/>
                </a:lnTo>
                <a:close/>
              </a:path>
              <a:path w="4130675" h="3383279">
                <a:moveTo>
                  <a:pt x="1999247" y="145936"/>
                </a:moveTo>
                <a:lnTo>
                  <a:pt x="1977793" y="162439"/>
                </a:lnTo>
                <a:lnTo>
                  <a:pt x="1990425" y="156964"/>
                </a:lnTo>
                <a:lnTo>
                  <a:pt x="1999247" y="145936"/>
                </a:lnTo>
                <a:close/>
              </a:path>
              <a:path w="4130675" h="3383279">
                <a:moveTo>
                  <a:pt x="1990425" y="156964"/>
                </a:moveTo>
                <a:lnTo>
                  <a:pt x="1977793" y="162439"/>
                </a:lnTo>
                <a:lnTo>
                  <a:pt x="1986045" y="162439"/>
                </a:lnTo>
                <a:lnTo>
                  <a:pt x="1990425" y="156964"/>
                </a:lnTo>
                <a:close/>
              </a:path>
              <a:path w="4130675" h="3383279">
                <a:moveTo>
                  <a:pt x="2131274" y="145936"/>
                </a:moveTo>
                <a:lnTo>
                  <a:pt x="2139572" y="156308"/>
                </a:lnTo>
                <a:lnTo>
                  <a:pt x="2151629" y="161860"/>
                </a:lnTo>
                <a:lnTo>
                  <a:pt x="2131274" y="145936"/>
                </a:lnTo>
                <a:close/>
              </a:path>
              <a:path w="4130675" h="3383279">
                <a:moveTo>
                  <a:pt x="2278087" y="145936"/>
                </a:moveTo>
                <a:lnTo>
                  <a:pt x="2131274" y="145936"/>
                </a:lnTo>
                <a:lnTo>
                  <a:pt x="2151629" y="161860"/>
                </a:lnTo>
                <a:lnTo>
                  <a:pt x="2290833" y="161860"/>
                </a:lnTo>
                <a:lnTo>
                  <a:pt x="2278087" y="145936"/>
                </a:lnTo>
                <a:close/>
              </a:path>
              <a:path w="4130675" h="3383279">
                <a:moveTo>
                  <a:pt x="2015869" y="145936"/>
                </a:moveTo>
                <a:lnTo>
                  <a:pt x="1999247" y="145936"/>
                </a:lnTo>
                <a:lnTo>
                  <a:pt x="1990425" y="156964"/>
                </a:lnTo>
                <a:lnTo>
                  <a:pt x="2015869" y="145936"/>
                </a:lnTo>
                <a:close/>
              </a:path>
              <a:path w="4130675" h="3383279">
                <a:moveTo>
                  <a:pt x="2090406" y="4778"/>
                </a:moveTo>
                <a:lnTo>
                  <a:pt x="2108144" y="17190"/>
                </a:lnTo>
                <a:lnTo>
                  <a:pt x="2120547" y="36787"/>
                </a:lnTo>
                <a:lnTo>
                  <a:pt x="2124789" y="59772"/>
                </a:lnTo>
                <a:lnTo>
                  <a:pt x="2120444" y="81916"/>
                </a:lnTo>
                <a:lnTo>
                  <a:pt x="2108518" y="100748"/>
                </a:lnTo>
                <a:lnTo>
                  <a:pt x="2090016" y="113799"/>
                </a:lnTo>
                <a:lnTo>
                  <a:pt x="2067992" y="123345"/>
                </a:lnTo>
                <a:lnTo>
                  <a:pt x="2139572" y="156308"/>
                </a:lnTo>
                <a:lnTo>
                  <a:pt x="2131274" y="145936"/>
                </a:lnTo>
                <a:lnTo>
                  <a:pt x="2278087" y="145936"/>
                </a:lnTo>
                <a:lnTo>
                  <a:pt x="2208565" y="59080"/>
                </a:lnTo>
                <a:lnTo>
                  <a:pt x="2091116" y="4939"/>
                </a:lnTo>
                <a:lnTo>
                  <a:pt x="2090406" y="4778"/>
                </a:lnTo>
                <a:close/>
              </a:path>
              <a:path w="4130675" h="3383279">
                <a:moveTo>
                  <a:pt x="2069103" y="144"/>
                </a:moveTo>
                <a:lnTo>
                  <a:pt x="2047339" y="4602"/>
                </a:lnTo>
                <a:lnTo>
                  <a:pt x="2029925" y="16176"/>
                </a:lnTo>
                <a:lnTo>
                  <a:pt x="2017126" y="35339"/>
                </a:lnTo>
                <a:lnTo>
                  <a:pt x="2012433" y="58379"/>
                </a:lnTo>
                <a:lnTo>
                  <a:pt x="2016301" y="80685"/>
                </a:lnTo>
                <a:lnTo>
                  <a:pt x="2027802" y="99789"/>
                </a:lnTo>
                <a:lnTo>
                  <a:pt x="2046007" y="113220"/>
                </a:lnTo>
                <a:lnTo>
                  <a:pt x="2067992" y="123345"/>
                </a:lnTo>
                <a:lnTo>
                  <a:pt x="2090016" y="113799"/>
                </a:lnTo>
                <a:lnTo>
                  <a:pt x="2108518" y="100748"/>
                </a:lnTo>
                <a:lnTo>
                  <a:pt x="2120444" y="81916"/>
                </a:lnTo>
                <a:lnTo>
                  <a:pt x="2124789" y="59772"/>
                </a:lnTo>
                <a:lnTo>
                  <a:pt x="2120547" y="36787"/>
                </a:lnTo>
                <a:lnTo>
                  <a:pt x="2108144" y="17190"/>
                </a:lnTo>
                <a:lnTo>
                  <a:pt x="2090406" y="4778"/>
                </a:lnTo>
                <a:lnTo>
                  <a:pt x="2083822" y="3284"/>
                </a:lnTo>
                <a:lnTo>
                  <a:pt x="2069103" y="144"/>
                </a:lnTo>
                <a:close/>
              </a:path>
              <a:path w="4130675" h="3383279">
                <a:moveTo>
                  <a:pt x="2083822" y="3284"/>
                </a:moveTo>
                <a:lnTo>
                  <a:pt x="2090406" y="4778"/>
                </a:lnTo>
                <a:lnTo>
                  <a:pt x="2090222" y="4650"/>
                </a:lnTo>
                <a:lnTo>
                  <a:pt x="2083822" y="3284"/>
                </a:lnTo>
                <a:close/>
              </a:path>
              <a:path w="4130675" h="3383279">
                <a:moveTo>
                  <a:pt x="2069344" y="0"/>
                </a:moveTo>
                <a:lnTo>
                  <a:pt x="2048139" y="4071"/>
                </a:lnTo>
                <a:lnTo>
                  <a:pt x="2047339" y="4602"/>
                </a:lnTo>
                <a:lnTo>
                  <a:pt x="2069103" y="144"/>
                </a:lnTo>
                <a:lnTo>
                  <a:pt x="2069982" y="144"/>
                </a:lnTo>
                <a:lnTo>
                  <a:pt x="2069344" y="0"/>
                </a:lnTo>
                <a:close/>
              </a:path>
              <a:path w="4130675" h="3383279">
                <a:moveTo>
                  <a:pt x="2069982" y="144"/>
                </a:moveTo>
                <a:lnTo>
                  <a:pt x="2069103" y="144"/>
                </a:lnTo>
                <a:lnTo>
                  <a:pt x="2083822" y="3284"/>
                </a:lnTo>
                <a:lnTo>
                  <a:pt x="2069982" y="144"/>
                </a:lnTo>
                <a:close/>
              </a:path>
            </a:pathLst>
          </a:custGeom>
          <a:solidFill>
            <a:srgbClr val="FF0000"/>
          </a:solidFill>
        </p:spPr>
        <p:txBody>
          <a:bodyPr wrap="square" lIns="0" tIns="0" rIns="0" bIns="0" rtlCol="0"/>
          <a:lstStyle/>
          <a:p>
            <a:endParaRPr/>
          </a:p>
        </p:txBody>
      </p:sp>
      <p:sp>
        <p:nvSpPr>
          <p:cNvPr id="7" name="object 5"/>
          <p:cNvSpPr/>
          <p:nvPr/>
        </p:nvSpPr>
        <p:spPr>
          <a:xfrm>
            <a:off x="3221914" y="2333625"/>
            <a:ext cx="2225040" cy="1463040"/>
          </a:xfrm>
          <a:prstGeom prst="rect">
            <a:avLst/>
          </a:prstGeom>
          <a:blipFill>
            <a:blip r:embed="rId2" cstate="print"/>
            <a:stretch>
              <a:fillRect/>
            </a:stretch>
          </a:blipFill>
        </p:spPr>
        <p:txBody>
          <a:bodyPr wrap="square" lIns="0" tIns="0" rIns="0" bIns="0" rtlCol="0"/>
          <a:lstStyle/>
          <a:p>
            <a:endParaRPr/>
          </a:p>
        </p:txBody>
      </p:sp>
      <p:sp>
        <p:nvSpPr>
          <p:cNvPr id="8" name="object 6"/>
          <p:cNvSpPr/>
          <p:nvPr/>
        </p:nvSpPr>
        <p:spPr>
          <a:xfrm>
            <a:off x="3153335" y="2265046"/>
            <a:ext cx="2209800" cy="1448435"/>
          </a:xfrm>
          <a:custGeom>
            <a:avLst/>
            <a:gdLst/>
            <a:ahLst/>
            <a:cxnLst/>
            <a:rect l="l" t="t" r="r" b="b"/>
            <a:pathLst>
              <a:path w="2209800" h="1448435">
                <a:moveTo>
                  <a:pt x="954024" y="0"/>
                </a:moveTo>
                <a:lnTo>
                  <a:pt x="720725" y="12826"/>
                </a:lnTo>
                <a:lnTo>
                  <a:pt x="649224" y="23240"/>
                </a:lnTo>
                <a:lnTo>
                  <a:pt x="584200" y="38353"/>
                </a:lnTo>
                <a:lnTo>
                  <a:pt x="512699" y="55752"/>
                </a:lnTo>
                <a:lnTo>
                  <a:pt x="431800" y="81279"/>
                </a:lnTo>
                <a:lnTo>
                  <a:pt x="363474" y="107950"/>
                </a:lnTo>
                <a:lnTo>
                  <a:pt x="315849" y="128777"/>
                </a:lnTo>
                <a:lnTo>
                  <a:pt x="214249" y="187960"/>
                </a:lnTo>
                <a:lnTo>
                  <a:pt x="172974" y="220472"/>
                </a:lnTo>
                <a:lnTo>
                  <a:pt x="134874" y="252984"/>
                </a:lnTo>
                <a:lnTo>
                  <a:pt x="95250" y="294766"/>
                </a:lnTo>
                <a:lnTo>
                  <a:pt x="57150" y="346963"/>
                </a:lnTo>
                <a:lnTo>
                  <a:pt x="38100" y="391033"/>
                </a:lnTo>
                <a:lnTo>
                  <a:pt x="22225" y="435101"/>
                </a:lnTo>
                <a:lnTo>
                  <a:pt x="11049" y="474599"/>
                </a:lnTo>
                <a:lnTo>
                  <a:pt x="0" y="520953"/>
                </a:lnTo>
                <a:lnTo>
                  <a:pt x="0" y="572008"/>
                </a:lnTo>
                <a:lnTo>
                  <a:pt x="3175" y="619633"/>
                </a:lnTo>
                <a:lnTo>
                  <a:pt x="7874" y="655574"/>
                </a:lnTo>
                <a:lnTo>
                  <a:pt x="15875" y="699770"/>
                </a:lnTo>
                <a:lnTo>
                  <a:pt x="28575" y="740283"/>
                </a:lnTo>
                <a:lnTo>
                  <a:pt x="39624" y="785622"/>
                </a:lnTo>
                <a:lnTo>
                  <a:pt x="55499" y="822705"/>
                </a:lnTo>
                <a:lnTo>
                  <a:pt x="106299" y="912113"/>
                </a:lnTo>
                <a:lnTo>
                  <a:pt x="146050" y="966597"/>
                </a:lnTo>
                <a:lnTo>
                  <a:pt x="187325" y="1018794"/>
                </a:lnTo>
                <a:lnTo>
                  <a:pt x="247650" y="1079119"/>
                </a:lnTo>
                <a:lnTo>
                  <a:pt x="298450" y="1127887"/>
                </a:lnTo>
                <a:lnTo>
                  <a:pt x="341249" y="1167383"/>
                </a:lnTo>
                <a:lnTo>
                  <a:pt x="447675" y="1247394"/>
                </a:lnTo>
                <a:lnTo>
                  <a:pt x="503174" y="1282192"/>
                </a:lnTo>
                <a:lnTo>
                  <a:pt x="579374" y="1327531"/>
                </a:lnTo>
                <a:lnTo>
                  <a:pt x="642874" y="1361186"/>
                </a:lnTo>
                <a:lnTo>
                  <a:pt x="836549" y="1448181"/>
                </a:lnTo>
                <a:lnTo>
                  <a:pt x="663575" y="1356487"/>
                </a:lnTo>
                <a:lnTo>
                  <a:pt x="549275" y="1286891"/>
                </a:lnTo>
                <a:lnTo>
                  <a:pt x="498475" y="1254379"/>
                </a:lnTo>
                <a:lnTo>
                  <a:pt x="458724" y="1221867"/>
                </a:lnTo>
                <a:lnTo>
                  <a:pt x="422275" y="1190498"/>
                </a:lnTo>
                <a:lnTo>
                  <a:pt x="381000" y="1149985"/>
                </a:lnTo>
                <a:lnTo>
                  <a:pt x="336550" y="1103502"/>
                </a:lnTo>
                <a:lnTo>
                  <a:pt x="303149" y="1060577"/>
                </a:lnTo>
                <a:lnTo>
                  <a:pt x="261874" y="1001394"/>
                </a:lnTo>
                <a:lnTo>
                  <a:pt x="228600" y="934085"/>
                </a:lnTo>
                <a:lnTo>
                  <a:pt x="206375" y="878459"/>
                </a:lnTo>
                <a:lnTo>
                  <a:pt x="192024" y="800608"/>
                </a:lnTo>
                <a:lnTo>
                  <a:pt x="187325" y="748411"/>
                </a:lnTo>
                <a:lnTo>
                  <a:pt x="193675" y="700913"/>
                </a:lnTo>
                <a:lnTo>
                  <a:pt x="204724" y="653288"/>
                </a:lnTo>
                <a:lnTo>
                  <a:pt x="222250" y="603376"/>
                </a:lnTo>
                <a:lnTo>
                  <a:pt x="244475" y="567436"/>
                </a:lnTo>
                <a:lnTo>
                  <a:pt x="269875" y="534924"/>
                </a:lnTo>
                <a:lnTo>
                  <a:pt x="311150" y="487299"/>
                </a:lnTo>
                <a:lnTo>
                  <a:pt x="363474" y="445642"/>
                </a:lnTo>
                <a:lnTo>
                  <a:pt x="407924" y="413130"/>
                </a:lnTo>
                <a:lnTo>
                  <a:pt x="468249" y="382904"/>
                </a:lnTo>
                <a:lnTo>
                  <a:pt x="542925" y="350392"/>
                </a:lnTo>
                <a:lnTo>
                  <a:pt x="617474" y="329564"/>
                </a:lnTo>
                <a:lnTo>
                  <a:pt x="682625" y="312165"/>
                </a:lnTo>
                <a:lnTo>
                  <a:pt x="752475" y="301751"/>
                </a:lnTo>
                <a:lnTo>
                  <a:pt x="914400" y="285496"/>
                </a:lnTo>
                <a:lnTo>
                  <a:pt x="2067743" y="285496"/>
                </a:lnTo>
                <a:lnTo>
                  <a:pt x="1999893" y="184530"/>
                </a:lnTo>
                <a:lnTo>
                  <a:pt x="1860550" y="184530"/>
                </a:lnTo>
                <a:lnTo>
                  <a:pt x="1719199" y="132334"/>
                </a:lnTo>
                <a:lnTo>
                  <a:pt x="1604899" y="97409"/>
                </a:lnTo>
                <a:lnTo>
                  <a:pt x="1458849" y="59182"/>
                </a:lnTo>
                <a:lnTo>
                  <a:pt x="1315974" y="30225"/>
                </a:lnTo>
                <a:lnTo>
                  <a:pt x="1134999" y="6985"/>
                </a:lnTo>
                <a:lnTo>
                  <a:pt x="954024" y="0"/>
                </a:lnTo>
                <a:close/>
              </a:path>
              <a:path w="2209800" h="1448435">
                <a:moveTo>
                  <a:pt x="2067743" y="285496"/>
                </a:moveTo>
                <a:lnTo>
                  <a:pt x="1007999" y="285496"/>
                </a:lnTo>
                <a:lnTo>
                  <a:pt x="1098550" y="287782"/>
                </a:lnTo>
                <a:lnTo>
                  <a:pt x="1277874" y="312165"/>
                </a:lnTo>
                <a:lnTo>
                  <a:pt x="1398524" y="339978"/>
                </a:lnTo>
                <a:lnTo>
                  <a:pt x="1511300" y="371348"/>
                </a:lnTo>
                <a:lnTo>
                  <a:pt x="1652524" y="422401"/>
                </a:lnTo>
                <a:lnTo>
                  <a:pt x="1568450" y="518667"/>
                </a:lnTo>
                <a:lnTo>
                  <a:pt x="2209673" y="496697"/>
                </a:lnTo>
                <a:lnTo>
                  <a:pt x="2067743" y="285496"/>
                </a:lnTo>
                <a:close/>
              </a:path>
              <a:path w="2209800" h="1448435">
                <a:moveTo>
                  <a:pt x="1938274" y="92837"/>
                </a:moveTo>
                <a:lnTo>
                  <a:pt x="1860550" y="184530"/>
                </a:lnTo>
                <a:lnTo>
                  <a:pt x="1999893" y="184530"/>
                </a:lnTo>
                <a:lnTo>
                  <a:pt x="1938274" y="92837"/>
                </a:lnTo>
                <a:close/>
              </a:path>
            </a:pathLst>
          </a:custGeom>
          <a:solidFill>
            <a:srgbClr val="CED0CF"/>
          </a:solidFill>
        </p:spPr>
        <p:txBody>
          <a:bodyPr wrap="square" lIns="0" tIns="0" rIns="0" bIns="0" rtlCol="0"/>
          <a:lstStyle/>
          <a:p>
            <a:endParaRPr/>
          </a:p>
        </p:txBody>
      </p:sp>
      <p:sp>
        <p:nvSpPr>
          <p:cNvPr id="9" name="object 7"/>
          <p:cNvSpPr/>
          <p:nvPr/>
        </p:nvSpPr>
        <p:spPr>
          <a:xfrm>
            <a:off x="3153335" y="2265046"/>
            <a:ext cx="2209800" cy="1448435"/>
          </a:xfrm>
          <a:custGeom>
            <a:avLst/>
            <a:gdLst/>
            <a:ahLst/>
            <a:cxnLst/>
            <a:rect l="l" t="t" r="r" b="b"/>
            <a:pathLst>
              <a:path w="2209800" h="1448435">
                <a:moveTo>
                  <a:pt x="836549" y="1448181"/>
                </a:moveTo>
                <a:lnTo>
                  <a:pt x="642874" y="1361186"/>
                </a:lnTo>
                <a:lnTo>
                  <a:pt x="579374" y="1327531"/>
                </a:lnTo>
                <a:lnTo>
                  <a:pt x="503174" y="1282192"/>
                </a:lnTo>
                <a:lnTo>
                  <a:pt x="447675" y="1247394"/>
                </a:lnTo>
                <a:lnTo>
                  <a:pt x="393700" y="1206754"/>
                </a:lnTo>
                <a:lnTo>
                  <a:pt x="341249" y="1167383"/>
                </a:lnTo>
                <a:lnTo>
                  <a:pt x="298450" y="1127887"/>
                </a:lnTo>
                <a:lnTo>
                  <a:pt x="247650" y="1079119"/>
                </a:lnTo>
                <a:lnTo>
                  <a:pt x="187325" y="1018794"/>
                </a:lnTo>
                <a:lnTo>
                  <a:pt x="146050" y="966597"/>
                </a:lnTo>
                <a:lnTo>
                  <a:pt x="106299" y="912113"/>
                </a:lnTo>
                <a:lnTo>
                  <a:pt x="82550" y="870330"/>
                </a:lnTo>
                <a:lnTo>
                  <a:pt x="55499" y="822705"/>
                </a:lnTo>
                <a:lnTo>
                  <a:pt x="39624" y="785622"/>
                </a:lnTo>
                <a:lnTo>
                  <a:pt x="28575" y="740283"/>
                </a:lnTo>
                <a:lnTo>
                  <a:pt x="15875" y="699770"/>
                </a:lnTo>
                <a:lnTo>
                  <a:pt x="7874" y="655574"/>
                </a:lnTo>
                <a:lnTo>
                  <a:pt x="3175" y="619633"/>
                </a:lnTo>
                <a:lnTo>
                  <a:pt x="0" y="572008"/>
                </a:lnTo>
                <a:lnTo>
                  <a:pt x="0" y="520953"/>
                </a:lnTo>
                <a:lnTo>
                  <a:pt x="11049" y="474599"/>
                </a:lnTo>
                <a:lnTo>
                  <a:pt x="22225" y="435101"/>
                </a:lnTo>
                <a:lnTo>
                  <a:pt x="38100" y="391033"/>
                </a:lnTo>
                <a:lnTo>
                  <a:pt x="57150" y="346963"/>
                </a:lnTo>
                <a:lnTo>
                  <a:pt x="95250" y="294766"/>
                </a:lnTo>
                <a:lnTo>
                  <a:pt x="134874" y="252984"/>
                </a:lnTo>
                <a:lnTo>
                  <a:pt x="172974" y="220472"/>
                </a:lnTo>
                <a:lnTo>
                  <a:pt x="214249" y="187960"/>
                </a:lnTo>
                <a:lnTo>
                  <a:pt x="269875" y="155448"/>
                </a:lnTo>
                <a:lnTo>
                  <a:pt x="315849" y="128777"/>
                </a:lnTo>
                <a:lnTo>
                  <a:pt x="363474" y="107950"/>
                </a:lnTo>
                <a:lnTo>
                  <a:pt x="431800" y="81279"/>
                </a:lnTo>
                <a:lnTo>
                  <a:pt x="512699" y="55752"/>
                </a:lnTo>
                <a:lnTo>
                  <a:pt x="584200" y="38353"/>
                </a:lnTo>
                <a:lnTo>
                  <a:pt x="649224" y="23240"/>
                </a:lnTo>
                <a:lnTo>
                  <a:pt x="720725" y="12826"/>
                </a:lnTo>
                <a:lnTo>
                  <a:pt x="785749" y="9271"/>
                </a:lnTo>
                <a:lnTo>
                  <a:pt x="860425" y="4699"/>
                </a:lnTo>
                <a:lnTo>
                  <a:pt x="954024" y="0"/>
                </a:lnTo>
                <a:lnTo>
                  <a:pt x="1038225" y="3428"/>
                </a:lnTo>
                <a:lnTo>
                  <a:pt x="1134999" y="6985"/>
                </a:lnTo>
                <a:lnTo>
                  <a:pt x="1315974" y="30225"/>
                </a:lnTo>
                <a:lnTo>
                  <a:pt x="1458849" y="59182"/>
                </a:lnTo>
                <a:lnTo>
                  <a:pt x="1604899" y="97409"/>
                </a:lnTo>
                <a:lnTo>
                  <a:pt x="1719199" y="132334"/>
                </a:lnTo>
                <a:lnTo>
                  <a:pt x="1860550" y="184530"/>
                </a:lnTo>
                <a:lnTo>
                  <a:pt x="1938274" y="92837"/>
                </a:lnTo>
                <a:lnTo>
                  <a:pt x="2209673" y="496697"/>
                </a:lnTo>
                <a:lnTo>
                  <a:pt x="1568450" y="518667"/>
                </a:lnTo>
                <a:lnTo>
                  <a:pt x="1652524" y="422401"/>
                </a:lnTo>
                <a:lnTo>
                  <a:pt x="1511300" y="371348"/>
                </a:lnTo>
                <a:lnTo>
                  <a:pt x="1398524" y="339978"/>
                </a:lnTo>
                <a:lnTo>
                  <a:pt x="1277874" y="312165"/>
                </a:lnTo>
                <a:lnTo>
                  <a:pt x="1098550" y="287782"/>
                </a:lnTo>
                <a:lnTo>
                  <a:pt x="1007999" y="285496"/>
                </a:lnTo>
                <a:lnTo>
                  <a:pt x="914400" y="285496"/>
                </a:lnTo>
                <a:lnTo>
                  <a:pt x="833374" y="293624"/>
                </a:lnTo>
                <a:lnTo>
                  <a:pt x="752475" y="301751"/>
                </a:lnTo>
                <a:lnTo>
                  <a:pt x="682625" y="312165"/>
                </a:lnTo>
                <a:lnTo>
                  <a:pt x="617474" y="329564"/>
                </a:lnTo>
                <a:lnTo>
                  <a:pt x="542925" y="350392"/>
                </a:lnTo>
                <a:lnTo>
                  <a:pt x="468249" y="382904"/>
                </a:lnTo>
                <a:lnTo>
                  <a:pt x="407924" y="413130"/>
                </a:lnTo>
                <a:lnTo>
                  <a:pt x="363474" y="445642"/>
                </a:lnTo>
                <a:lnTo>
                  <a:pt x="311150" y="487299"/>
                </a:lnTo>
                <a:lnTo>
                  <a:pt x="269875" y="534924"/>
                </a:lnTo>
                <a:lnTo>
                  <a:pt x="244475" y="567436"/>
                </a:lnTo>
                <a:lnTo>
                  <a:pt x="222250" y="603376"/>
                </a:lnTo>
                <a:lnTo>
                  <a:pt x="204724" y="653288"/>
                </a:lnTo>
                <a:lnTo>
                  <a:pt x="193675" y="700913"/>
                </a:lnTo>
                <a:lnTo>
                  <a:pt x="187325" y="748411"/>
                </a:lnTo>
                <a:lnTo>
                  <a:pt x="192024" y="800608"/>
                </a:lnTo>
                <a:lnTo>
                  <a:pt x="206375" y="878459"/>
                </a:lnTo>
                <a:lnTo>
                  <a:pt x="228600" y="934085"/>
                </a:lnTo>
                <a:lnTo>
                  <a:pt x="261874" y="1001394"/>
                </a:lnTo>
                <a:lnTo>
                  <a:pt x="303149" y="1060577"/>
                </a:lnTo>
                <a:lnTo>
                  <a:pt x="336550" y="1103502"/>
                </a:lnTo>
                <a:lnTo>
                  <a:pt x="381000" y="1149985"/>
                </a:lnTo>
                <a:lnTo>
                  <a:pt x="422275" y="1190498"/>
                </a:lnTo>
                <a:lnTo>
                  <a:pt x="458724" y="1221867"/>
                </a:lnTo>
                <a:lnTo>
                  <a:pt x="498475" y="1254379"/>
                </a:lnTo>
                <a:lnTo>
                  <a:pt x="549275" y="1286891"/>
                </a:lnTo>
                <a:lnTo>
                  <a:pt x="598424" y="1316989"/>
                </a:lnTo>
                <a:lnTo>
                  <a:pt x="663575" y="1356487"/>
                </a:lnTo>
                <a:lnTo>
                  <a:pt x="836549" y="1448181"/>
                </a:lnTo>
              </a:path>
            </a:pathLst>
          </a:custGeom>
          <a:ln w="12191">
            <a:solidFill>
              <a:srgbClr val="000000"/>
            </a:solidFill>
          </a:ln>
        </p:spPr>
        <p:txBody>
          <a:bodyPr wrap="square" lIns="0" tIns="0" rIns="0" bIns="0" rtlCol="0"/>
          <a:lstStyle/>
          <a:p>
            <a:endParaRPr/>
          </a:p>
        </p:txBody>
      </p:sp>
      <p:sp>
        <p:nvSpPr>
          <p:cNvPr id="10" name="object 8"/>
          <p:cNvSpPr txBox="1">
            <a:spLocks/>
          </p:cNvSpPr>
          <p:nvPr/>
        </p:nvSpPr>
        <p:spPr>
          <a:xfrm>
            <a:off x="1173760" y="1767079"/>
            <a:ext cx="1569085" cy="214312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ct val="100000"/>
              </a:lnSpc>
            </a:pPr>
            <a:r>
              <a:rPr lang="en-US" sz="2800" spc="-5">
                <a:solidFill>
                  <a:srgbClr val="000000"/>
                </a:solidFill>
              </a:rPr>
              <a:t>As the  sample  size gets  large  en</a:t>
            </a:r>
            <a:r>
              <a:rPr lang="en-US" sz="2800">
                <a:solidFill>
                  <a:srgbClr val="000000"/>
                </a:solidFill>
              </a:rPr>
              <a:t>o</a:t>
            </a:r>
            <a:r>
              <a:rPr lang="en-US" sz="2800" spc="-5">
                <a:solidFill>
                  <a:srgbClr val="000000"/>
                </a:solidFill>
              </a:rPr>
              <a:t>ug</a:t>
            </a:r>
            <a:r>
              <a:rPr lang="en-US" sz="2800">
                <a:solidFill>
                  <a:srgbClr val="000000"/>
                </a:solidFill>
              </a:rPr>
              <a:t>h</a:t>
            </a:r>
            <a:r>
              <a:rPr lang="en-US" sz="2800" spc="-5">
                <a:solidFill>
                  <a:srgbClr val="000000"/>
                </a:solidFill>
              </a:rPr>
              <a:t>…</a:t>
            </a:r>
            <a:endParaRPr lang="en-US" sz="2800"/>
          </a:p>
        </p:txBody>
      </p:sp>
      <p:sp>
        <p:nvSpPr>
          <p:cNvPr id="11" name="object 9"/>
          <p:cNvSpPr txBox="1"/>
          <p:nvPr/>
        </p:nvSpPr>
        <p:spPr>
          <a:xfrm>
            <a:off x="7118275" y="1538479"/>
            <a:ext cx="2259330" cy="2997200"/>
          </a:xfrm>
          <a:prstGeom prst="rect">
            <a:avLst/>
          </a:prstGeom>
        </p:spPr>
        <p:txBody>
          <a:bodyPr vert="horz" wrap="square" lIns="0" tIns="0" rIns="0" bIns="0" rtlCol="0">
            <a:spAutoFit/>
          </a:bodyPr>
          <a:lstStyle/>
          <a:p>
            <a:pPr marL="12700" marR="5080">
              <a:lnSpc>
                <a:spcPct val="100000"/>
              </a:lnSpc>
            </a:pPr>
            <a:r>
              <a:rPr sz="2800" spc="-5" dirty="0">
                <a:latin typeface="Arial"/>
                <a:cs typeface="Arial"/>
              </a:rPr>
              <a:t>the sampling  </a:t>
            </a:r>
            <a:r>
              <a:rPr sz="2800" dirty="0">
                <a:latin typeface="Arial"/>
                <a:cs typeface="Arial"/>
              </a:rPr>
              <a:t>distribution  becomes  </a:t>
            </a:r>
            <a:r>
              <a:rPr sz="2800" spc="-5" dirty="0">
                <a:latin typeface="Arial"/>
                <a:cs typeface="Arial"/>
              </a:rPr>
              <a:t>almost</a:t>
            </a:r>
            <a:r>
              <a:rPr sz="2800" spc="-50" dirty="0">
                <a:latin typeface="Arial"/>
                <a:cs typeface="Arial"/>
              </a:rPr>
              <a:t> </a:t>
            </a:r>
            <a:r>
              <a:rPr sz="2800" spc="-5" dirty="0">
                <a:latin typeface="Arial"/>
                <a:cs typeface="Arial"/>
              </a:rPr>
              <a:t>normal  regardless of  shape of  population</a:t>
            </a:r>
            <a:endParaRPr sz="2800">
              <a:latin typeface="Arial"/>
              <a:cs typeface="Arial"/>
            </a:endParaRPr>
          </a:p>
        </p:txBody>
      </p:sp>
      <p:sp>
        <p:nvSpPr>
          <p:cNvPr id="12" name="object 10"/>
          <p:cNvSpPr/>
          <p:nvPr/>
        </p:nvSpPr>
        <p:spPr>
          <a:xfrm>
            <a:off x="2544496" y="5923407"/>
            <a:ext cx="6477000" cy="0"/>
          </a:xfrm>
          <a:custGeom>
            <a:avLst/>
            <a:gdLst/>
            <a:ahLst/>
            <a:cxnLst/>
            <a:rect l="l" t="t" r="r" b="b"/>
            <a:pathLst>
              <a:path w="6477000">
                <a:moveTo>
                  <a:pt x="0" y="0"/>
                </a:moveTo>
                <a:lnTo>
                  <a:pt x="6476999" y="0"/>
                </a:lnTo>
              </a:path>
            </a:pathLst>
          </a:custGeom>
          <a:ln w="38100">
            <a:solidFill>
              <a:srgbClr val="000000"/>
            </a:solidFill>
          </a:ln>
        </p:spPr>
        <p:txBody>
          <a:bodyPr wrap="square" lIns="0" tIns="0" rIns="0" bIns="0" rtlCol="0"/>
          <a:lstStyle/>
          <a:p>
            <a:endParaRPr/>
          </a:p>
        </p:txBody>
      </p:sp>
      <p:sp>
        <p:nvSpPr>
          <p:cNvPr id="13" name="object 11"/>
          <p:cNvSpPr/>
          <p:nvPr/>
        </p:nvSpPr>
        <p:spPr>
          <a:xfrm>
            <a:off x="9104204" y="5725815"/>
            <a:ext cx="242570" cy="0"/>
          </a:xfrm>
          <a:custGeom>
            <a:avLst/>
            <a:gdLst/>
            <a:ahLst/>
            <a:cxnLst/>
            <a:rect l="l" t="t" r="r" b="b"/>
            <a:pathLst>
              <a:path w="242570">
                <a:moveTo>
                  <a:pt x="0" y="0"/>
                </a:moveTo>
                <a:lnTo>
                  <a:pt x="242575" y="0"/>
                </a:lnTo>
              </a:path>
            </a:pathLst>
          </a:custGeom>
          <a:ln w="20569">
            <a:solidFill>
              <a:srgbClr val="000000"/>
            </a:solidFill>
          </a:ln>
        </p:spPr>
        <p:txBody>
          <a:bodyPr wrap="square" lIns="0" tIns="0" rIns="0" bIns="0" rtlCol="0"/>
          <a:lstStyle/>
          <a:p>
            <a:endParaRPr/>
          </a:p>
        </p:txBody>
      </p:sp>
      <p:sp>
        <p:nvSpPr>
          <p:cNvPr id="14" name="object 12"/>
          <p:cNvSpPr txBox="1"/>
          <p:nvPr/>
        </p:nvSpPr>
        <p:spPr>
          <a:xfrm>
            <a:off x="9091504" y="5581333"/>
            <a:ext cx="276225" cy="595630"/>
          </a:xfrm>
          <a:prstGeom prst="rect">
            <a:avLst/>
          </a:prstGeom>
        </p:spPr>
        <p:txBody>
          <a:bodyPr vert="horz" wrap="square" lIns="0" tIns="0" rIns="0" bIns="0" rtlCol="0">
            <a:spAutoFit/>
          </a:bodyPr>
          <a:lstStyle/>
          <a:p>
            <a:pPr marL="12700">
              <a:lnSpc>
                <a:spcPct val="100000"/>
              </a:lnSpc>
            </a:pPr>
            <a:r>
              <a:rPr sz="3850" spc="45" dirty="0">
                <a:latin typeface="Arial"/>
                <a:cs typeface="Arial"/>
              </a:rPr>
              <a:t>x</a:t>
            </a:r>
            <a:endParaRPr sz="3850">
              <a:latin typeface="Arial"/>
              <a:cs typeface="Arial"/>
            </a:endParaRPr>
          </a:p>
        </p:txBody>
      </p:sp>
    </p:spTree>
    <p:extLst>
      <p:ext uri="{BB962C8B-B14F-4D97-AF65-F5344CB8AC3E}">
        <p14:creationId xmlns:p14="http://schemas.microsoft.com/office/powerpoint/2010/main" val="208905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(4)</a:t>
            </a:r>
          </a:p>
        </p:txBody>
      </p:sp>
      <p:sp>
        <p:nvSpPr>
          <p:cNvPr id="3" name="Content Placeholder 2"/>
          <p:cNvSpPr>
            <a:spLocks noGrp="1"/>
          </p:cNvSpPr>
          <p:nvPr>
            <p:ph idx="1"/>
          </p:nvPr>
        </p:nvSpPr>
        <p:spPr/>
        <p:txBody>
          <a:bodyPr/>
          <a:lstStyle/>
          <a:p>
            <a:pPr marL="0" indent="0">
              <a:buNone/>
            </a:pPr>
            <a:r>
              <a:rPr lang="en-US" dirty="0"/>
              <a:t>How large should your sample size be? </a:t>
            </a:r>
          </a:p>
          <a:p>
            <a:pPr marL="0" indent="0">
              <a:buNone/>
            </a:pPr>
            <a:endParaRPr lang="en-US" dirty="0"/>
          </a:p>
          <a:p>
            <a:pPr marL="0" indent="0">
              <a:buNone/>
            </a:pPr>
            <a:r>
              <a:rPr lang="en-US" dirty="0"/>
              <a:t>The less your population is like a normal distribution</a:t>
            </a:r>
          </a:p>
          <a:p>
            <a:pPr marL="0" indent="0">
              <a:buNone/>
            </a:pPr>
            <a:r>
              <a:rPr lang="en-US" dirty="0"/>
              <a:t>The larger your sample size needs to be</a:t>
            </a:r>
          </a:p>
          <a:p>
            <a:pPr marL="0" indent="0">
              <a:buNone/>
            </a:pPr>
            <a:r>
              <a:rPr lang="en-US" dirty="0"/>
              <a:t>			BUT</a:t>
            </a:r>
          </a:p>
          <a:p>
            <a:pPr marL="0" indent="0">
              <a:buNone/>
            </a:pPr>
            <a:r>
              <a:rPr lang="en-US" dirty="0"/>
              <a:t>A sample size of 31 (n=31) is large enough for almost all populations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80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(5)</a:t>
            </a:r>
          </a:p>
        </p:txBody>
      </p:sp>
      <p:sp>
        <p:nvSpPr>
          <p:cNvPr id="3" name="Content Placeholder 2"/>
          <p:cNvSpPr>
            <a:spLocks noGrp="1"/>
          </p:cNvSpPr>
          <p:nvPr>
            <p:ph idx="1"/>
          </p:nvPr>
        </p:nvSpPr>
        <p:spPr/>
        <p:txBody>
          <a:bodyPr/>
          <a:lstStyle/>
          <a:p>
            <a:pPr marL="0" indent="0">
              <a:buNone/>
            </a:pPr>
            <a:r>
              <a:rPr lang="en-US" dirty="0"/>
              <a:t>Why is this so important? </a:t>
            </a:r>
          </a:p>
          <a:p>
            <a:pPr marL="0" indent="0">
              <a:buNone/>
            </a:pPr>
            <a:endParaRPr lang="en-US" dirty="0"/>
          </a:p>
          <a:p>
            <a:pPr marL="0" indent="0">
              <a:buNone/>
            </a:pPr>
            <a:r>
              <a:rPr lang="en-US" dirty="0"/>
              <a:t>Because it means that we can effectively use the normal distribution to simulate the sampling distribution, without having to know anything about the population!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4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BFD-3876-7593-DD5E-AA14251F6906}"/>
              </a:ext>
            </a:extLst>
          </p:cNvPr>
          <p:cNvSpPr>
            <a:spLocks noGrp="1"/>
          </p:cNvSpPr>
          <p:nvPr>
            <p:ph type="title"/>
          </p:nvPr>
        </p:nvSpPr>
        <p:spPr/>
        <p:txBody>
          <a:bodyPr/>
          <a:lstStyle/>
          <a:p>
            <a:r>
              <a:rPr lang="en-US" dirty="0"/>
              <a:t>Simulation</a:t>
            </a:r>
            <a:endParaRPr lang="en-NL" dirty="0"/>
          </a:p>
        </p:txBody>
      </p:sp>
      <p:sp>
        <p:nvSpPr>
          <p:cNvPr id="3" name="Content Placeholder 2">
            <a:extLst>
              <a:ext uri="{FF2B5EF4-FFF2-40B4-BE49-F238E27FC236}">
                <a16:creationId xmlns:a16="http://schemas.microsoft.com/office/drawing/2014/main" id="{68ED8C8C-F8E5-EABA-4A7B-AC4967FB3789}"/>
              </a:ext>
            </a:extLst>
          </p:cNvPr>
          <p:cNvSpPr>
            <a:spLocks noGrp="1"/>
          </p:cNvSpPr>
          <p:nvPr>
            <p:ph idx="1"/>
          </p:nvPr>
        </p:nvSpPr>
        <p:spPr/>
        <p:txBody>
          <a:bodyPr/>
          <a:lstStyle/>
          <a:p>
            <a:pPr marL="0" indent="0">
              <a:buNone/>
            </a:pPr>
            <a:r>
              <a:rPr lang="nl-NL" dirty="0">
                <a:hlinkClick r:id="rId2"/>
              </a:rPr>
              <a:t>https://onlinestatbook.com/stat_sim/sampling_dist/</a:t>
            </a:r>
            <a:endParaRPr lang="nl-NL" dirty="0"/>
          </a:p>
          <a:p>
            <a:pPr marL="0" indent="0">
              <a:buNone/>
            </a:pPr>
            <a:endParaRPr lang="nl-NL" dirty="0"/>
          </a:p>
          <a:p>
            <a:pPr marL="0" indent="0">
              <a:buNone/>
            </a:pPr>
            <a:r>
              <a:rPr lang="nl-NL" dirty="0"/>
              <a:t>&lt; I use this website to show that the sampling distribution becomes normal (and also narrower) as the sample size increases, regardless of the population distribution. However, the book does the same simulation in python so I would work with that &gt;</a:t>
            </a:r>
            <a:endParaRPr lang="en-NL" dirty="0"/>
          </a:p>
        </p:txBody>
      </p:sp>
    </p:spTree>
    <p:extLst>
      <p:ext uri="{BB962C8B-B14F-4D97-AF65-F5344CB8AC3E}">
        <p14:creationId xmlns:p14="http://schemas.microsoft.com/office/powerpoint/2010/main" val="251685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184809"/>
            <a:ext cx="9144000" cy="2387600"/>
          </a:xfrm>
        </p:spPr>
        <p:txBody>
          <a:bodyPr>
            <a:normAutofit fontScale="90000"/>
          </a:bodyPr>
          <a:lstStyle/>
          <a:p>
            <a:br>
              <a:rPr lang="en-US" dirty="0"/>
            </a:br>
            <a:br>
              <a:rPr lang="en-US" dirty="0"/>
            </a:br>
            <a:br>
              <a:rPr lang="en-US" dirty="0"/>
            </a:br>
            <a:br>
              <a:rPr lang="en-US" dirty="0"/>
            </a:br>
            <a:r>
              <a:rPr lang="en-US" dirty="0"/>
              <a:t>Confidence Intervals</a:t>
            </a:r>
            <a:br>
              <a:rPr lang="en-US" dirty="0"/>
            </a:br>
            <a:endParaRPr lang="en-US" dirty="0"/>
          </a:p>
        </p:txBody>
      </p:sp>
    </p:spTree>
    <p:extLst>
      <p:ext uri="{BB962C8B-B14F-4D97-AF65-F5344CB8AC3E}">
        <p14:creationId xmlns:p14="http://schemas.microsoft.com/office/powerpoint/2010/main" val="162910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Errors</a:t>
            </a:r>
          </a:p>
        </p:txBody>
      </p:sp>
      <p:sp>
        <p:nvSpPr>
          <p:cNvPr id="3" name="Content Placeholder 2"/>
          <p:cNvSpPr>
            <a:spLocks noGrp="1"/>
          </p:cNvSpPr>
          <p:nvPr>
            <p:ph idx="1"/>
          </p:nvPr>
        </p:nvSpPr>
        <p:spPr/>
        <p:txBody>
          <a:bodyPr/>
          <a:lstStyle/>
          <a:p>
            <a:pPr marL="0" indent="0">
              <a:buNone/>
            </a:pPr>
            <a:r>
              <a:rPr lang="en-US" dirty="0"/>
              <a:t>If we take a Random Sample there will always be some difference between the </a:t>
            </a:r>
            <a:r>
              <a:rPr lang="en-US" u="sng" dirty="0"/>
              <a:t>Mean</a:t>
            </a:r>
            <a:r>
              <a:rPr lang="en-US" dirty="0"/>
              <a:t> of this sample and the </a:t>
            </a:r>
            <a:r>
              <a:rPr lang="en-US" u="sng" dirty="0"/>
              <a:t>Mean</a:t>
            </a:r>
            <a:r>
              <a:rPr lang="en-US" dirty="0"/>
              <a:t> of the Population</a:t>
            </a:r>
          </a:p>
          <a:p>
            <a:pPr>
              <a:buFont typeface="Wingdings" panose="05000000000000000000" pitchFamily="2" charset="2"/>
              <a:buChar char="à"/>
            </a:pPr>
            <a:r>
              <a:rPr lang="en-US" dirty="0">
                <a:sym typeface="Wingdings" panose="05000000000000000000" pitchFamily="2" charset="2"/>
              </a:rPr>
              <a:t>The difference between these two means is the </a:t>
            </a:r>
            <a:r>
              <a:rPr lang="en-US" u="sng" dirty="0">
                <a:sym typeface="Wingdings" panose="05000000000000000000" pitchFamily="2" charset="2"/>
              </a:rPr>
              <a:t>Sampling Error</a:t>
            </a:r>
          </a:p>
          <a:p>
            <a:pPr>
              <a:buFont typeface="Wingdings" panose="05000000000000000000" pitchFamily="2" charset="2"/>
              <a:buChar char="à"/>
            </a:pPr>
            <a:endParaRPr lang="en-US" u="sng" dirty="0">
              <a:sym typeface="Wingdings" panose="05000000000000000000" pitchFamily="2" charset="2"/>
            </a:endParaRPr>
          </a:p>
          <a:p>
            <a:pPr marL="0" indent="0">
              <a:buNone/>
            </a:pPr>
            <a:r>
              <a:rPr lang="en-US" dirty="0"/>
              <a:t>Even though the actual sampling error is unknown, we can simulate its behavior using a normal distribution</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91466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endParaRPr lang="nl-NL" dirty="0"/>
          </a:p>
        </p:txBody>
      </p:sp>
      <p:sp>
        <p:nvSpPr>
          <p:cNvPr id="3" name="Content Placeholder 2"/>
          <p:cNvSpPr>
            <a:spLocks noGrp="1"/>
          </p:cNvSpPr>
          <p:nvPr>
            <p:ph idx="1"/>
          </p:nvPr>
        </p:nvSpPr>
        <p:spPr/>
        <p:txBody>
          <a:bodyPr/>
          <a:lstStyle/>
          <a:p>
            <a:pPr marL="0" indent="0">
              <a:buNone/>
            </a:pPr>
            <a:r>
              <a:rPr lang="en-US" dirty="0"/>
              <a:t>Based on a sampling distribution we can calculate a range in which we are most likely to find the population mean</a:t>
            </a:r>
          </a:p>
          <a:p>
            <a:pPr marL="0" indent="0">
              <a:buNone/>
            </a:pPr>
            <a:endParaRPr lang="en-US" dirty="0"/>
          </a:p>
          <a:p>
            <a:pPr marL="0" indent="0">
              <a:buNone/>
            </a:pPr>
            <a:r>
              <a:rPr lang="en-US" dirty="0"/>
              <a:t>We can use a sample to </a:t>
            </a:r>
            <a:r>
              <a:rPr lang="en-US" i="1" dirty="0"/>
              <a:t>approximate </a:t>
            </a:r>
            <a:r>
              <a:rPr lang="en-US" dirty="0"/>
              <a:t>what the value of the population could be, and to give use an idea of how </a:t>
            </a:r>
            <a:r>
              <a:rPr lang="en-US" i="1" dirty="0"/>
              <a:t>accurate </a:t>
            </a:r>
            <a:r>
              <a:rPr lang="en-US" dirty="0"/>
              <a:t>our estimation is</a:t>
            </a:r>
            <a:endParaRPr lang="nl-NL" dirty="0"/>
          </a:p>
          <a:p>
            <a:pPr marL="0" indent="0">
              <a:buNone/>
            </a:pPr>
            <a:endParaRPr lang="nl-NL" dirty="0"/>
          </a:p>
        </p:txBody>
      </p:sp>
    </p:spTree>
    <p:extLst>
      <p:ext uri="{BB962C8B-B14F-4D97-AF65-F5344CB8AC3E}">
        <p14:creationId xmlns:p14="http://schemas.microsoft.com/office/powerpoint/2010/main" val="403961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3CAB1A-F95F-C3E1-E612-F72330B8AE05}"/>
              </a:ext>
            </a:extLst>
          </p:cNvPr>
          <p:cNvSpPr txBox="1"/>
          <p:nvPr/>
        </p:nvSpPr>
        <p:spPr>
          <a:xfrm>
            <a:off x="0" y="6581001"/>
            <a:ext cx="6815266" cy="276999"/>
          </a:xfrm>
          <a:prstGeom prst="rect">
            <a:avLst/>
          </a:prstGeom>
          <a:noFill/>
        </p:spPr>
        <p:txBody>
          <a:bodyPr wrap="square" rtlCol="0">
            <a:spAutoFit/>
          </a:bodyPr>
          <a:lstStyle/>
          <a:p>
            <a:r>
              <a:rPr lang="en-US" sz="1200" dirty="0"/>
              <a:t>https://blog.hubspot.com/marketing/a-b-testing-experiments-examples</a:t>
            </a:r>
            <a:endParaRPr lang="en-NL" sz="1200" dirty="0"/>
          </a:p>
        </p:txBody>
      </p:sp>
      <p:sp>
        <p:nvSpPr>
          <p:cNvPr id="9" name="TextBox 8">
            <a:extLst>
              <a:ext uri="{FF2B5EF4-FFF2-40B4-BE49-F238E27FC236}">
                <a16:creationId xmlns:a16="http://schemas.microsoft.com/office/drawing/2014/main" id="{B246A1A1-A254-E46B-4308-A14A1A4E8B06}"/>
              </a:ext>
            </a:extLst>
          </p:cNvPr>
          <p:cNvSpPr txBox="1"/>
          <p:nvPr/>
        </p:nvSpPr>
        <p:spPr>
          <a:xfrm>
            <a:off x="138684" y="4169664"/>
            <a:ext cx="11914632" cy="2123658"/>
          </a:xfrm>
          <a:prstGeom prst="rect">
            <a:avLst/>
          </a:prstGeom>
          <a:noFill/>
        </p:spPr>
        <p:txBody>
          <a:bodyPr wrap="square" rtlCol="0">
            <a:spAutoFit/>
          </a:bodyPr>
          <a:lstStyle/>
          <a:p>
            <a:r>
              <a:rPr lang="en-US" sz="2200" dirty="0"/>
              <a:t>Sometimes, </a:t>
            </a:r>
            <a:r>
              <a:rPr lang="en-US" sz="2200" dirty="0" err="1"/>
              <a:t>webshops</a:t>
            </a:r>
            <a:r>
              <a:rPr lang="en-US" sz="2200" dirty="0"/>
              <a:t> try out new features to see if it increases sales</a:t>
            </a:r>
          </a:p>
          <a:p>
            <a:endParaRPr lang="en-US" sz="2200" dirty="0"/>
          </a:p>
          <a:p>
            <a:r>
              <a:rPr lang="en-US" sz="2200" dirty="0"/>
              <a:t>Let’s say you are in charge of testing whether implementing the above change in layout has an effect on increasing revenue </a:t>
            </a:r>
          </a:p>
          <a:p>
            <a:endParaRPr lang="en-US" sz="2200" dirty="0"/>
          </a:p>
          <a:p>
            <a:r>
              <a:rPr lang="en-US" sz="2200" dirty="0"/>
              <a:t>How would you prove that it works?   </a:t>
            </a:r>
            <a:endParaRPr lang="en-NL" sz="2200" dirty="0"/>
          </a:p>
        </p:txBody>
      </p:sp>
      <p:sp>
        <p:nvSpPr>
          <p:cNvPr id="10" name="Arrow: Right 9">
            <a:extLst>
              <a:ext uri="{FF2B5EF4-FFF2-40B4-BE49-F238E27FC236}">
                <a16:creationId xmlns:a16="http://schemas.microsoft.com/office/drawing/2014/main" id="{DFC6B581-3D54-0082-AE59-06083FAEA194}"/>
              </a:ext>
            </a:extLst>
          </p:cNvPr>
          <p:cNvSpPr/>
          <p:nvPr/>
        </p:nvSpPr>
        <p:spPr>
          <a:xfrm>
            <a:off x="4831793" y="2011680"/>
            <a:ext cx="2501695" cy="378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3" name="Picture 12">
            <a:extLst>
              <a:ext uri="{FF2B5EF4-FFF2-40B4-BE49-F238E27FC236}">
                <a16:creationId xmlns:a16="http://schemas.microsoft.com/office/drawing/2014/main" id="{73285B87-2A52-4BA2-3B3F-D7259688ADBC}"/>
              </a:ext>
            </a:extLst>
          </p:cNvPr>
          <p:cNvPicPr>
            <a:picLocks noChangeAspect="1"/>
          </p:cNvPicPr>
          <p:nvPr/>
        </p:nvPicPr>
        <p:blipFill>
          <a:blip r:embed="rId3"/>
          <a:stretch>
            <a:fillRect/>
          </a:stretch>
        </p:blipFill>
        <p:spPr>
          <a:xfrm>
            <a:off x="18288" y="-3251"/>
            <a:ext cx="4813505" cy="3770579"/>
          </a:xfrm>
          <a:prstGeom prst="rect">
            <a:avLst/>
          </a:prstGeom>
        </p:spPr>
      </p:pic>
      <p:pic>
        <p:nvPicPr>
          <p:cNvPr id="15" name="Picture 14" descr="Graphical user interface, website&#10;&#10;Description automatically generated">
            <a:extLst>
              <a:ext uri="{FF2B5EF4-FFF2-40B4-BE49-F238E27FC236}">
                <a16:creationId xmlns:a16="http://schemas.microsoft.com/office/drawing/2014/main" id="{7F217DD0-19F5-780D-8862-8739C5273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488" y="1"/>
            <a:ext cx="4858512" cy="3813474"/>
          </a:xfrm>
          <a:prstGeom prst="rect">
            <a:avLst/>
          </a:prstGeom>
        </p:spPr>
      </p:pic>
    </p:spTree>
    <p:extLst>
      <p:ext uri="{BB962C8B-B14F-4D97-AF65-F5344CB8AC3E}">
        <p14:creationId xmlns:p14="http://schemas.microsoft.com/office/powerpoint/2010/main" val="33960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General Formula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95% confidence interval: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sz="3600" b="0" i="1" smtClean="0">
                          <a:latin typeface="Cambria Math" panose="02040503050406030204" pitchFamily="18" charset="0"/>
                          <a:ea typeface="Cambria Math" panose="02040503050406030204" pitchFamily="18" charset="0"/>
                        </a:rPr>
                        <m:t>μ</m:t>
                      </m:r>
                      <m:r>
                        <a:rPr lang="en-US" sz="3600" b="0" i="0" smtClean="0">
                          <a:latin typeface="Cambria Math" panose="02040503050406030204" pitchFamily="18" charset="0"/>
                          <a:ea typeface="Cambria Math" panose="02040503050406030204" pitchFamily="18" charset="0"/>
                        </a:rPr>
                        <m:t>±1.96∗ </m:t>
                      </m:r>
                      <m:f>
                        <m:fPr>
                          <m:ctrlPr>
                            <a:rPr lang="en-US" sz="3600" b="0" i="1" smtClean="0">
                              <a:latin typeface="Cambria Math" panose="02040503050406030204" pitchFamily="18" charset="0"/>
                              <a:ea typeface="Cambria Math" panose="02040503050406030204" pitchFamily="18" charset="0"/>
                            </a:rPr>
                          </m:ctrlPr>
                        </m:fPr>
                        <m:num>
                          <m:r>
                            <m:rPr>
                              <m:sty m:val="p"/>
                            </m:rPr>
                            <a:rPr lang="en-US" sz="3600" b="0" i="0" smtClean="0">
                              <a:latin typeface="Cambria Math" panose="02040503050406030204" pitchFamily="18" charset="0"/>
                              <a:ea typeface="Cambria Math" panose="02040503050406030204" pitchFamily="18" charset="0"/>
                            </a:rPr>
                            <m:t>σ</m:t>
                          </m:r>
                        </m:num>
                        <m:den>
                          <m:rad>
                            <m:radPr>
                              <m:degHide m:val="on"/>
                              <m:ctrlPr>
                                <a:rPr lang="en-US" sz="3600" b="0" i="1" smtClean="0">
                                  <a:latin typeface="Cambria Math" panose="02040503050406030204" pitchFamily="18" charset="0"/>
                                  <a:ea typeface="Cambria Math" panose="02040503050406030204" pitchFamily="18" charset="0"/>
                                </a:rPr>
                              </m:ctrlPr>
                            </m:radPr>
                            <m:deg/>
                            <m:e>
                              <m:r>
                                <m:rPr>
                                  <m:sty m:val="p"/>
                                </m:rPr>
                                <a:rPr lang="en-US" sz="3600" b="0" i="0" smtClean="0">
                                  <a:latin typeface="Cambria Math" panose="02040503050406030204" pitchFamily="18" charset="0"/>
                                  <a:ea typeface="Cambria Math" panose="02040503050406030204" pitchFamily="18" charset="0"/>
                                </a:rPr>
                                <m:t>n</m:t>
                              </m:r>
                            </m:e>
                          </m:rad>
                        </m:den>
                      </m:f>
                    </m:oMath>
                  </m:oMathPara>
                </a14:m>
                <a:endParaRPr lang="en-US" sz="3600" dirty="0"/>
              </a:p>
              <a:p>
                <a:pPr marL="0" indent="0">
                  <a:buNone/>
                </a:pPr>
                <a:r>
                  <a:rPr lang="en-US" dirty="0"/>
                  <a:t>Where:</a:t>
                </a:r>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μ</m:t>
                    </m:r>
                  </m:oMath>
                </a14:m>
                <a:r>
                  <a:rPr lang="en-US" dirty="0"/>
                  <a:t>= Sample Mean</a:t>
                </a:r>
              </a:p>
              <a:p>
                <a:pPr marL="0" indent="0">
                  <a:buNone/>
                </a:pPr>
                <a14:m>
                  <m:oMath xmlns:m="http://schemas.openxmlformats.org/officeDocument/2006/math">
                    <m:r>
                      <m:rPr>
                        <m:sty m:val="p"/>
                      </m:rPr>
                      <a:rPr lang="en-US">
                        <a:latin typeface="Cambria Math" panose="02040503050406030204" pitchFamily="18" charset="0"/>
                        <a:ea typeface="Cambria Math" panose="02040503050406030204" pitchFamily="18" charset="0"/>
                      </a:rPr>
                      <m:t>σ</m:t>
                    </m:r>
                  </m:oMath>
                </a14:m>
                <a:r>
                  <a:rPr lang="en-US" dirty="0"/>
                  <a:t> = Population standard deviation</a:t>
                </a:r>
              </a:p>
              <a:p>
                <a:pPr marL="0" indent="0">
                  <a:buNone/>
                </a:pPr>
                <a:r>
                  <a:rPr lang="en-US" dirty="0"/>
                  <a:t>n = sample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98278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Margin of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767837"/>
                <a:ext cx="10752909" cy="4351338"/>
              </a:xfrm>
            </p:spPr>
            <p:txBody>
              <a:bodyPr>
                <a:normAutofit/>
              </a:bodyPr>
              <a:lstStyle/>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μ</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rPr>
                      <m:t>1.96</m:t>
                    </m:r>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m:rPr>
                            <m:sty m:val="p"/>
                          </m:rPr>
                          <a:rPr lang="en-US">
                            <a:latin typeface="Cambria Math" panose="02040503050406030204" pitchFamily="18" charset="0"/>
                            <a:ea typeface="Cambria Math" panose="02040503050406030204" pitchFamily="18" charset="0"/>
                          </a:rPr>
                          <m:t>σ</m:t>
                        </m:r>
                      </m:num>
                      <m:den>
                        <m:rad>
                          <m:radPr>
                            <m:degHide m:val="on"/>
                            <m:ctrlPr>
                              <a:rPr lang="en-US" i="1">
                                <a:latin typeface="Cambria Math" panose="02040503050406030204" pitchFamily="18" charset="0"/>
                                <a:ea typeface="Cambria Math" panose="02040503050406030204" pitchFamily="18" charset="0"/>
                              </a:rPr>
                            </m:ctrlPr>
                          </m:radPr>
                          <m:deg/>
                          <m:e>
                            <m:r>
                              <m:rPr>
                                <m:sty m:val="p"/>
                              </m:rPr>
                              <a:rPr lang="en-US">
                                <a:latin typeface="Cambria Math" panose="02040503050406030204" pitchFamily="18" charset="0"/>
                                <a:ea typeface="Cambria Math" panose="02040503050406030204" pitchFamily="18" charset="0"/>
                              </a:rPr>
                              <m:t>n</m:t>
                            </m:r>
                          </m:e>
                        </m:rad>
                      </m:den>
                    </m:f>
                  </m:oMath>
                </a14:m>
                <a:r>
                  <a:rPr lang="en-US" dirty="0"/>
                  <a:t>		This part of the equation is the </a:t>
                </a:r>
                <a:r>
                  <a:rPr lang="en-US" u="sng" dirty="0"/>
                  <a:t>Margin of Error</a:t>
                </a:r>
              </a:p>
              <a:p>
                <a:pPr marL="0" indent="0">
                  <a:buNone/>
                </a:pPr>
                <a:endParaRPr lang="en-US" u="sng" dirty="0"/>
              </a:p>
              <a:p>
                <a:pPr marL="0" indent="0">
                  <a:buNone/>
                </a:pPr>
                <a:r>
                  <a:rPr lang="en-US" dirty="0"/>
                  <a:t>The margin of error measures how accurate your results are:</a:t>
                </a:r>
              </a:p>
              <a:p>
                <a:pPr marL="0" indent="0">
                  <a:buNone/>
                </a:pPr>
                <a:endParaRPr lang="en-US" dirty="0"/>
              </a:p>
              <a:p>
                <a:pPr marL="0" indent="0">
                  <a:buNone/>
                </a:pPr>
                <a:r>
                  <a:rPr lang="en-US" dirty="0"/>
                  <a:t>For example: if I try to estimate the average cups of coffee a student drinks and the margin of error is 2</a:t>
                </a:r>
              </a:p>
              <a:p>
                <a:pPr marL="0" indent="0">
                  <a:buNone/>
                </a:pPr>
                <a:r>
                  <a:rPr lang="en-US" dirty="0"/>
                  <a:t>	Then 95% of the samples will be at most 2 cups of coffee lower or 	higher than the population average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767837"/>
                <a:ext cx="10752909" cy="4351338"/>
              </a:xfrm>
              <a:blipFill>
                <a:blip r:embed="rId2"/>
                <a:stretch>
                  <a:fillRect l="-1134" t="-1120" r="-113"/>
                </a:stretch>
              </a:blipFill>
            </p:spPr>
            <p:txBody>
              <a:bodyPr/>
              <a:lstStyle/>
              <a:p>
                <a:r>
                  <a:rPr lang="en-US">
                    <a:noFill/>
                  </a:rPr>
                  <a:t> </a:t>
                </a:r>
              </a:p>
            </p:txBody>
          </p:sp>
        </mc:Fallback>
      </mc:AlternateContent>
      <p:sp>
        <p:nvSpPr>
          <p:cNvPr id="4" name="Oval 3"/>
          <p:cNvSpPr/>
          <p:nvPr/>
        </p:nvSpPr>
        <p:spPr>
          <a:xfrm>
            <a:off x="1463040" y="1628503"/>
            <a:ext cx="2011681" cy="9143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474721" y="1955072"/>
            <a:ext cx="1079862" cy="26125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8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unknown</a:t>
            </a:r>
            <a:endParaRPr lang="nl-N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What if the population parameters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nl-NL" dirty="0"/>
                  <a:t> and </a:t>
                </a:r>
                <a14:m>
                  <m:oMath xmlns:m="http://schemas.openxmlformats.org/officeDocument/2006/math">
                    <m:r>
                      <a:rPr lang="nl-NL" i="1">
                        <a:latin typeface="Cambria Math" panose="02040503050406030204" pitchFamily="18" charset="0"/>
                        <a:ea typeface="Cambria Math" panose="02040503050406030204" pitchFamily="18" charset="0"/>
                      </a:rPr>
                      <m:t>𝜎</m:t>
                    </m:r>
                  </m:oMath>
                </a14:m>
                <a:r>
                  <a:rPr lang="nl-NL" dirty="0"/>
                  <a:t>) are </a:t>
                </a:r>
                <a:r>
                  <a:rPr lang="nl-NL" dirty="0" err="1"/>
                  <a:t>unknown</a:t>
                </a:r>
                <a:r>
                  <a:rPr lang="nl-NL" dirty="0"/>
                  <a:t>? </a:t>
                </a:r>
              </a:p>
              <a:p>
                <a:pPr marL="0" indent="0">
                  <a:buNone/>
                </a:pPr>
                <a:endParaRPr lang="en-US" dirty="0"/>
              </a:p>
              <a:p>
                <a:pPr marL="0" indent="0">
                  <a:buNone/>
                </a:pPr>
                <a:r>
                  <a:rPr lang="en-US" sz="2400" dirty="0"/>
                  <a:t>Answer: We use the sample average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nl-NL" sz="2400" dirty="0"/>
                  <a:t>) and sample standard deviation (</a:t>
                </a:r>
                <a:r>
                  <a:rPr lang="nl-NL" sz="2400" i="1" dirty="0"/>
                  <a:t>s</a:t>
                </a:r>
                <a:r>
                  <a:rPr lang="nl-NL" sz="2400" dirty="0"/>
                  <a:t>)</a:t>
                </a:r>
              </a:p>
              <a:p>
                <a:pPr marL="0" indent="0">
                  <a:buNone/>
                </a:pPr>
                <a:endParaRPr lang="nl-NL" sz="2400" dirty="0"/>
              </a:p>
              <a:p>
                <a:pPr>
                  <a:buFont typeface="Wingdings" panose="05000000000000000000" pitchFamily="2" charset="2"/>
                  <a:buChar char="à"/>
                </a:pPr>
                <a:r>
                  <a:rPr lang="nl-NL" sz="2400" dirty="0">
                    <a:sym typeface="Wingdings" panose="05000000000000000000" pitchFamily="2" charset="2"/>
                  </a:rPr>
                  <a:t>Although this is not as accurate, it is what researchers do because they lack information about the population</a:t>
                </a:r>
              </a:p>
              <a:p>
                <a:pPr>
                  <a:buFont typeface="Wingdings" panose="05000000000000000000" pitchFamily="2" charset="2"/>
                  <a:buChar char="à"/>
                </a:pPr>
                <a:r>
                  <a:rPr lang="nl-NL" sz="2400" dirty="0"/>
                  <a:t>When this happens we usually use a t-</a:t>
                </a:r>
                <a:r>
                  <a:rPr lang="nl-NL" sz="2400" dirty="0" err="1"/>
                  <a:t>distribution</a:t>
                </a:r>
                <a:r>
                  <a:rPr lang="nl-NL" sz="2400" dirty="0"/>
                  <a:t> </a:t>
                </a:r>
              </a:p>
              <a:p>
                <a:pPr>
                  <a:buFont typeface="Wingdings" panose="05000000000000000000" pitchFamily="2" charset="2"/>
                  <a:buChar char="à"/>
                </a:pPr>
                <a:r>
                  <a:rPr lang="nl-NL" sz="2400" dirty="0"/>
                  <a:t>The </a:t>
                </a:r>
                <a:r>
                  <a:rPr lang="nl-NL" sz="2400" dirty="0" err="1"/>
                  <a:t>results</a:t>
                </a:r>
                <a:r>
                  <a:rPr lang="nl-NL" sz="2400" dirty="0"/>
                  <a:t> </a:t>
                </a:r>
                <a:r>
                  <a:rPr lang="nl-NL" sz="2400" dirty="0" err="1"/>
                  <a:t>will</a:t>
                </a:r>
                <a:r>
                  <a:rPr lang="nl-NL" sz="2400" dirty="0"/>
                  <a:t> </a:t>
                </a:r>
                <a:r>
                  <a:rPr lang="nl-NL" sz="2400" dirty="0" err="1"/>
                  <a:t>be</a:t>
                </a:r>
                <a:r>
                  <a:rPr lang="nl-NL" sz="2400" dirty="0"/>
                  <a:t> </a:t>
                </a:r>
                <a:r>
                  <a:rPr lang="nl-NL" sz="2400" dirty="0" err="1"/>
                  <a:t>slightly</a:t>
                </a:r>
                <a:r>
                  <a:rPr lang="nl-NL" sz="2400" dirty="0"/>
                  <a:t> different but </a:t>
                </a:r>
                <a:r>
                  <a:rPr lang="nl-NL" sz="2400" dirty="0" err="1"/>
                  <a:t>based</a:t>
                </a:r>
                <a:r>
                  <a:rPr lang="nl-NL" sz="2400" dirty="0"/>
                  <a:t> on </a:t>
                </a:r>
                <a:r>
                  <a:rPr lang="nl-NL" sz="2400" dirty="0" err="1"/>
                  <a:t>the</a:t>
                </a:r>
                <a:r>
                  <a:rPr lang="nl-NL" sz="2400" dirty="0"/>
                  <a:t> </a:t>
                </a:r>
                <a:r>
                  <a:rPr lang="nl-NL" sz="2400" dirty="0" err="1"/>
                  <a:t>same</a:t>
                </a:r>
                <a:r>
                  <a:rPr lang="nl-NL" sz="2400" dirty="0"/>
                  <a:t> </a:t>
                </a:r>
                <a:r>
                  <a:rPr lang="nl-NL" sz="2400" dirty="0" err="1"/>
                  <a:t>principle</a:t>
                </a:r>
                <a:r>
                  <a:rPr lang="nl-NL" sz="2400" dirty="0"/>
                  <a:t>.</a:t>
                </a:r>
                <a:endParaRPr lang="en-US" sz="24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769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99DC-A78C-4AE7-B9C9-B843287BEF10}"/>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622CB7B6-4977-4263-896A-AAB6C0562C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769" y="546456"/>
            <a:ext cx="11817231" cy="5765087"/>
          </a:xfrm>
        </p:spPr>
      </p:pic>
    </p:spTree>
    <p:extLst>
      <p:ext uri="{BB962C8B-B14F-4D97-AF65-F5344CB8AC3E}">
        <p14:creationId xmlns:p14="http://schemas.microsoft.com/office/powerpoint/2010/main" val="4039854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974-88FF-17DF-5215-04EC081C3D93}"/>
              </a:ext>
            </a:extLst>
          </p:cNvPr>
          <p:cNvSpPr>
            <a:spLocks noGrp="1"/>
          </p:cNvSpPr>
          <p:nvPr>
            <p:ph type="title"/>
          </p:nvPr>
        </p:nvSpPr>
        <p:spPr/>
        <p:txBody>
          <a:bodyPr/>
          <a:lstStyle/>
          <a:p>
            <a:r>
              <a:rPr lang="en-US" dirty="0"/>
              <a:t>Calculating the confidence Interval in Python</a:t>
            </a:r>
          </a:p>
        </p:txBody>
      </p:sp>
      <p:sp>
        <p:nvSpPr>
          <p:cNvPr id="3" name="Content Placeholder 2">
            <a:extLst>
              <a:ext uri="{FF2B5EF4-FFF2-40B4-BE49-F238E27FC236}">
                <a16:creationId xmlns:a16="http://schemas.microsoft.com/office/drawing/2014/main" id="{CCC8DB09-A663-E6B0-686B-C4C500283634}"/>
              </a:ext>
            </a:extLst>
          </p:cNvPr>
          <p:cNvSpPr>
            <a:spLocks noGrp="1"/>
          </p:cNvSpPr>
          <p:nvPr>
            <p:ph idx="1"/>
          </p:nvPr>
        </p:nvSpPr>
        <p:spPr/>
        <p:txBody>
          <a:bodyPr/>
          <a:lstStyle/>
          <a:p>
            <a:pPr marL="0" indent="0">
              <a:buNone/>
            </a:pPr>
            <a:r>
              <a:rPr lang="en-US" dirty="0"/>
              <a:t>&lt; An explanation of how the confidence interval can be calculated should be placed here. The book uses a fairly complicated script, but my suggestion is to just use the </a:t>
            </a:r>
            <a:r>
              <a:rPr lang="en-US" dirty="0" err="1"/>
              <a:t>scipy</a:t>
            </a:r>
            <a:r>
              <a:rPr lang="en-US" dirty="0"/>
              <a:t> package &gt; </a:t>
            </a:r>
          </a:p>
          <a:p>
            <a:pPr marL="0" indent="0">
              <a:buNone/>
            </a:pPr>
            <a:endParaRPr lang="en-US" dirty="0"/>
          </a:p>
          <a:p>
            <a:pPr marL="0" indent="0">
              <a:buNone/>
            </a:pPr>
            <a:r>
              <a:rPr lang="en-US" dirty="0"/>
              <a:t>&lt; See: </a:t>
            </a:r>
            <a:r>
              <a:rPr lang="en-US" dirty="0">
                <a:hlinkClick r:id="rId2"/>
              </a:rPr>
              <a:t>https://www.statology.org/confidence-intervals-python/</a:t>
            </a:r>
            <a:r>
              <a:rPr lang="en-US" dirty="0"/>
              <a:t> &gt; </a:t>
            </a:r>
          </a:p>
        </p:txBody>
      </p:sp>
    </p:spTree>
    <p:extLst>
      <p:ext uri="{BB962C8B-B14F-4D97-AF65-F5344CB8AC3E}">
        <p14:creationId xmlns:p14="http://schemas.microsoft.com/office/powerpoint/2010/main" val="93250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F767-46E5-5A1A-4EF7-4B39F62A14E5}"/>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699F1D90-E647-BD35-3113-9424F344886C}"/>
              </a:ext>
            </a:extLst>
          </p:cNvPr>
          <p:cNvSpPr>
            <a:spLocks noGrp="1"/>
          </p:cNvSpPr>
          <p:nvPr>
            <p:ph idx="1"/>
          </p:nvPr>
        </p:nvSpPr>
        <p:spPr/>
        <p:txBody>
          <a:bodyPr/>
          <a:lstStyle/>
          <a:p>
            <a:pPr marL="0" indent="0">
              <a:buNone/>
            </a:pPr>
            <a:r>
              <a:rPr lang="en-US" dirty="0"/>
              <a:t>Open the file insurance.csv again</a:t>
            </a:r>
          </a:p>
          <a:p>
            <a:pPr marL="0" indent="0">
              <a:buNone/>
            </a:pPr>
            <a:endParaRPr lang="en-US" dirty="0"/>
          </a:p>
          <a:p>
            <a:pPr marL="514350" indent="-514350">
              <a:buAutoNum type="arabicPeriod"/>
            </a:pPr>
            <a:r>
              <a:rPr lang="en-US" dirty="0"/>
              <a:t>Calculate a 95% confidence interval for the variable </a:t>
            </a:r>
            <a:r>
              <a:rPr lang="en-US" u="sng" dirty="0"/>
              <a:t>charges</a:t>
            </a:r>
            <a:r>
              <a:rPr lang="en-US" dirty="0"/>
              <a:t>. What do the results tell you about the average hospital charges of patients that are not in the data? </a:t>
            </a:r>
          </a:p>
          <a:p>
            <a:pPr marL="514350" indent="-514350">
              <a:buAutoNum type="arabicPeriod"/>
            </a:pPr>
            <a:r>
              <a:rPr lang="en-US" dirty="0"/>
              <a:t>If you had data about only 15 patients, would you also be able to correctly calculate a confidence interval? </a:t>
            </a:r>
          </a:p>
        </p:txBody>
      </p:sp>
    </p:spTree>
    <p:extLst>
      <p:ext uri="{BB962C8B-B14F-4D97-AF65-F5344CB8AC3E}">
        <p14:creationId xmlns:p14="http://schemas.microsoft.com/office/powerpoint/2010/main" val="76456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2764-72B7-F75F-F4A6-6919CDBFD140}"/>
              </a:ext>
            </a:extLst>
          </p:cNvPr>
          <p:cNvSpPr>
            <a:spLocks noGrp="1"/>
          </p:cNvSpPr>
          <p:nvPr>
            <p:ph type="title"/>
          </p:nvPr>
        </p:nvSpPr>
        <p:spPr/>
        <p:txBody>
          <a:bodyPr/>
          <a:lstStyle/>
          <a:p>
            <a:r>
              <a:rPr lang="en-US" dirty="0"/>
              <a:t>Exercise 1 solutions</a:t>
            </a:r>
          </a:p>
        </p:txBody>
      </p:sp>
      <p:sp>
        <p:nvSpPr>
          <p:cNvPr id="3" name="Content Placeholder 2">
            <a:extLst>
              <a:ext uri="{FF2B5EF4-FFF2-40B4-BE49-F238E27FC236}">
                <a16:creationId xmlns:a16="http://schemas.microsoft.com/office/drawing/2014/main" id="{85C8E4D8-F834-2468-C12D-F0AA15238075}"/>
              </a:ext>
            </a:extLst>
          </p:cNvPr>
          <p:cNvSpPr>
            <a:spLocks noGrp="1"/>
          </p:cNvSpPr>
          <p:nvPr>
            <p:ph idx="1"/>
          </p:nvPr>
        </p:nvSpPr>
        <p:spPr/>
        <p:txBody>
          <a:bodyPr>
            <a:normAutofit lnSpcReduction="10000"/>
          </a:bodyPr>
          <a:lstStyle/>
          <a:p>
            <a:pPr marL="514350" indent="-514350">
              <a:buAutoNum type="arabicPeriod"/>
            </a:pPr>
            <a:r>
              <a:rPr lang="en-US" dirty="0"/>
              <a:t>The confidence interval is 12621 – 13920. This means that we can be 95% confident that the real average hospital charges of the population of patients is somewhere in between $12,621 and $13,920</a:t>
            </a:r>
          </a:p>
          <a:p>
            <a:pPr marL="514350" indent="-514350">
              <a:buAutoNum type="arabicPeriod"/>
            </a:pPr>
            <a:r>
              <a:rPr lang="en-US" dirty="0"/>
              <a:t>No, the distribution of charges in clearly non-normal so you will need a sample size of at least 31 before we can assume the sampling distribution is normal </a:t>
            </a:r>
          </a:p>
          <a:p>
            <a:pPr marL="457200" lvl="1" indent="0">
              <a:buNone/>
            </a:pPr>
            <a:r>
              <a:rPr lang="en-US" dirty="0"/>
              <a:t>(see central limit theorem)</a:t>
            </a:r>
          </a:p>
          <a:p>
            <a:pPr marL="457200" lvl="1" indent="0">
              <a:buNone/>
            </a:pPr>
            <a:endParaRPr lang="en-US" dirty="0"/>
          </a:p>
          <a:p>
            <a:pPr marL="0" indent="0">
              <a:buNone/>
            </a:pPr>
            <a:r>
              <a:rPr lang="en-US" dirty="0"/>
              <a:t>&lt; The graph is made in Excel but of course needs </a:t>
            </a:r>
          </a:p>
          <a:p>
            <a:pPr marL="0" indent="0">
              <a:buNone/>
            </a:pPr>
            <a:r>
              <a:rPr lang="en-US" dirty="0"/>
              <a:t>To be replicated in Python &gt;</a:t>
            </a:r>
          </a:p>
        </p:txBody>
      </p:sp>
      <p:graphicFrame>
        <p:nvGraphicFramePr>
          <p:cNvPr id="5" name="Chart 4">
            <a:extLst>
              <a:ext uri="{FF2B5EF4-FFF2-40B4-BE49-F238E27FC236}">
                <a16:creationId xmlns:a16="http://schemas.microsoft.com/office/drawing/2014/main" id="{213174A3-D6F6-E0B9-36C0-C78714C4EBCE}"/>
              </a:ext>
            </a:extLst>
          </p:cNvPr>
          <p:cNvGraphicFramePr>
            <a:graphicFrameLocks/>
          </p:cNvGraphicFramePr>
          <p:nvPr>
            <p:extLst>
              <p:ext uri="{D42A27DB-BD31-4B8C-83A1-F6EECF244321}">
                <p14:modId xmlns:p14="http://schemas.microsoft.com/office/powerpoint/2010/main" val="2498217811"/>
              </p:ext>
            </p:extLst>
          </p:nvPr>
        </p:nvGraphicFramePr>
        <p:xfrm>
          <a:off x="7849340" y="433864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4786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E49F7-A7D5-1B7F-4082-6A4B01F9C73C}"/>
              </a:ext>
            </a:extLst>
          </p:cNvPr>
          <p:cNvSpPr>
            <a:spLocks noGrp="1"/>
          </p:cNvSpPr>
          <p:nvPr>
            <p:ph type="ctrTitle"/>
          </p:nvPr>
        </p:nvSpPr>
        <p:spPr/>
        <p:txBody>
          <a:bodyPr/>
          <a:lstStyle/>
          <a:p>
            <a:r>
              <a:rPr lang="en-US" dirty="0"/>
              <a:t>Hypothesis Testing</a:t>
            </a:r>
          </a:p>
        </p:txBody>
      </p:sp>
      <p:sp>
        <p:nvSpPr>
          <p:cNvPr id="5" name="Subtitle 4">
            <a:extLst>
              <a:ext uri="{FF2B5EF4-FFF2-40B4-BE49-F238E27FC236}">
                <a16:creationId xmlns:a16="http://schemas.microsoft.com/office/drawing/2014/main" id="{32ED654D-567E-D90B-0DF9-5937C65804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512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950D-623E-B926-5A0F-0CFB3C9C49C8}"/>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988E90C4-DBB1-2D5C-AB95-45E8D1B7E373}"/>
              </a:ext>
            </a:extLst>
          </p:cNvPr>
          <p:cNvSpPr>
            <a:spLocks noGrp="1"/>
          </p:cNvSpPr>
          <p:nvPr>
            <p:ph idx="1"/>
          </p:nvPr>
        </p:nvSpPr>
        <p:spPr/>
        <p:txBody>
          <a:bodyPr/>
          <a:lstStyle/>
          <a:p>
            <a:pPr marL="0" indent="0">
              <a:buNone/>
            </a:pPr>
            <a:r>
              <a:rPr lang="en-US" dirty="0"/>
              <a:t>We can also use sampling distributions to test claims about the population using the data in our sample</a:t>
            </a:r>
          </a:p>
          <a:p>
            <a:pPr marL="0" indent="0">
              <a:buNone/>
            </a:pPr>
            <a:endParaRPr lang="en-US" dirty="0"/>
          </a:p>
          <a:p>
            <a:pPr marL="0" indent="0">
              <a:buNone/>
            </a:pPr>
            <a:r>
              <a:rPr lang="en-US" dirty="0"/>
              <a:t>We call this </a:t>
            </a:r>
            <a:r>
              <a:rPr lang="en-US" u="sng" dirty="0"/>
              <a:t>hypothesis testing</a:t>
            </a:r>
          </a:p>
          <a:p>
            <a:pPr marL="0" indent="0">
              <a:buNone/>
            </a:pPr>
            <a:endParaRPr lang="en-US" u="sng" dirty="0"/>
          </a:p>
        </p:txBody>
      </p:sp>
    </p:spTree>
    <p:extLst>
      <p:ext uri="{BB962C8B-B14F-4D97-AF65-F5344CB8AC3E}">
        <p14:creationId xmlns:p14="http://schemas.microsoft.com/office/powerpoint/2010/main" val="1757486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how it works</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If we go back to the example of hello fresh, we can use a sampling distribution to test whether the change in layout really led to a change in revenue of €0.50 </a:t>
            </a:r>
          </a:p>
          <a:p>
            <a:pPr marL="0" indent="0">
              <a:buNone/>
            </a:pPr>
            <a:r>
              <a:rPr lang="en-US" dirty="0"/>
              <a:t>(and that this is not simply because of random chance)</a:t>
            </a:r>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301862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9DF0-4EF1-F6E3-E50A-1C2E472CEB5C}"/>
              </a:ext>
            </a:extLst>
          </p:cNvPr>
          <p:cNvSpPr>
            <a:spLocks noGrp="1"/>
          </p:cNvSpPr>
          <p:nvPr>
            <p:ph type="title"/>
          </p:nvPr>
        </p:nvSpPr>
        <p:spPr/>
        <p:txBody>
          <a:bodyPr/>
          <a:lstStyle/>
          <a:p>
            <a:r>
              <a:rPr lang="en-US" dirty="0"/>
              <a:t>Step 1: gathering data</a:t>
            </a:r>
            <a:endParaRPr lang="en-NL" dirty="0"/>
          </a:p>
        </p:txBody>
      </p:sp>
      <p:sp>
        <p:nvSpPr>
          <p:cNvPr id="3" name="Content Placeholder 2">
            <a:extLst>
              <a:ext uri="{FF2B5EF4-FFF2-40B4-BE49-F238E27FC236}">
                <a16:creationId xmlns:a16="http://schemas.microsoft.com/office/drawing/2014/main" id="{14DBC829-C363-B8E4-D07A-21AA42EDC47B}"/>
              </a:ext>
            </a:extLst>
          </p:cNvPr>
          <p:cNvSpPr>
            <a:spLocks noGrp="1"/>
          </p:cNvSpPr>
          <p:nvPr>
            <p:ph idx="1"/>
          </p:nvPr>
        </p:nvSpPr>
        <p:spPr>
          <a:xfrm>
            <a:off x="838200" y="1825625"/>
            <a:ext cx="7053072" cy="4351338"/>
          </a:xfrm>
        </p:spPr>
        <p:txBody>
          <a:bodyPr/>
          <a:lstStyle/>
          <a:p>
            <a:pPr marL="0" indent="0">
              <a:buNone/>
            </a:pPr>
            <a:r>
              <a:rPr lang="en-US" dirty="0"/>
              <a:t>Many websites use a method called A/B testing</a:t>
            </a:r>
          </a:p>
          <a:p>
            <a:pPr marL="0" indent="0">
              <a:buNone/>
            </a:pPr>
            <a:endParaRPr lang="en-US" dirty="0"/>
          </a:p>
          <a:p>
            <a:pPr marL="0" indent="0">
              <a:buNone/>
            </a:pPr>
            <a:r>
              <a:rPr lang="en-US" dirty="0"/>
              <a:t>How would you gather data to test whether it works?</a:t>
            </a:r>
          </a:p>
          <a:p>
            <a:pPr marL="0" indent="0">
              <a:buNone/>
            </a:pPr>
            <a:endParaRPr lang="en-US" dirty="0"/>
          </a:p>
          <a:p>
            <a:pPr marL="0" indent="0">
              <a:buNone/>
            </a:pPr>
            <a:r>
              <a:rPr lang="en-US" dirty="0"/>
              <a:t>Solution: randomly assign visitors to websites and see if there is a difference</a:t>
            </a:r>
            <a:endParaRPr lang="en-NL" dirty="0"/>
          </a:p>
        </p:txBody>
      </p:sp>
      <p:pic>
        <p:nvPicPr>
          <p:cNvPr id="5" name="Picture 4" descr="Graphical user interface, application, website&#10;&#10;Description automatically generated">
            <a:extLst>
              <a:ext uri="{FF2B5EF4-FFF2-40B4-BE49-F238E27FC236}">
                <a16:creationId xmlns:a16="http://schemas.microsoft.com/office/drawing/2014/main" id="{9AA10D1B-56EE-BC7F-0818-0974E0892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006" y="2225911"/>
            <a:ext cx="3820886" cy="2547257"/>
          </a:xfrm>
          <a:prstGeom prst="rect">
            <a:avLst/>
          </a:prstGeom>
        </p:spPr>
      </p:pic>
    </p:spTree>
    <p:extLst>
      <p:ext uri="{BB962C8B-B14F-4D97-AF65-F5344CB8AC3E}">
        <p14:creationId xmlns:p14="http://schemas.microsoft.com/office/powerpoint/2010/main" val="27471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1</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first thing we do is set up the hypothesis we want to prove: </a:t>
            </a:r>
          </a:p>
          <a:p>
            <a:pPr marL="0" indent="0">
              <a:buNone/>
            </a:pPr>
            <a:r>
              <a:rPr lang="en-US" dirty="0"/>
              <a:t>The hypothesis: </a:t>
            </a:r>
            <a:r>
              <a:rPr lang="en-US" i="1" dirty="0"/>
              <a:t>The change in layout has led to an increase in revenue</a:t>
            </a:r>
            <a:endParaRPr lang="en-US" dirty="0"/>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1012673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2</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second step is to set up the </a:t>
            </a:r>
            <a:r>
              <a:rPr lang="en-US" u="sng" dirty="0"/>
              <a:t>null hypothesis</a:t>
            </a:r>
            <a:r>
              <a:rPr lang="en-US" dirty="0"/>
              <a:t> which is the opposite of the hypothesis we are trying to prove (you’ll understand why in a bit)</a:t>
            </a:r>
          </a:p>
          <a:p>
            <a:pPr marL="0" indent="0">
              <a:buNone/>
            </a:pPr>
            <a:r>
              <a:rPr lang="en-US" u="sng" dirty="0"/>
              <a:t>Null hypothesis:</a:t>
            </a:r>
            <a:r>
              <a:rPr lang="en-US" dirty="0"/>
              <a:t> The change in layout did not affect the revenue</a:t>
            </a:r>
            <a:endParaRPr lang="en-US" u="sng" dirty="0"/>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373900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3</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third step is to simulate the sampling distribution in a world where the </a:t>
            </a:r>
            <a:r>
              <a:rPr lang="en-US" u="sng" dirty="0"/>
              <a:t>null hypothesis is true</a:t>
            </a:r>
          </a:p>
          <a:p>
            <a:pPr marL="0" indent="0">
              <a:buNone/>
            </a:pPr>
            <a:r>
              <a:rPr lang="en-US" dirty="0"/>
              <a:t>Let’s say we have 150 measurements, and that the standard deviation (s) in the sample is 3 euros </a:t>
            </a:r>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39956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3</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mean of the sampling distribution is the change in revenue if the null hypothesis is true (so 0)</a:t>
            </a:r>
          </a:p>
          <a:p>
            <a:pPr marL="0" indent="0">
              <a:buNone/>
            </a:pPr>
            <a:endParaRPr lang="en-US" dirty="0"/>
          </a:p>
          <a:p>
            <a:pPr marL="0" indent="0">
              <a:buNone/>
            </a:pPr>
            <a:r>
              <a:rPr lang="en-US" dirty="0"/>
              <a:t>Mean = 0</a:t>
            </a:r>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246227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standard deviation of the sampling distribution (called the standard error) =</a:t>
                </a:r>
              </a:p>
              <a:p>
                <a:pPr marL="0" indent="0">
                  <a:buNone/>
                </a:pPr>
                <a:endParaRPr lang="en-US" dirty="0"/>
              </a:p>
              <a:p>
                <a:pPr marL="0" indent="0">
                  <a:buNone/>
                </a:pPr>
                <a:r>
                  <a:rPr lang="en-US" dirty="0"/>
                  <a:t>Standard error = </a:t>
                </a:r>
                <a14:m>
                  <m:oMath xmlns:m="http://schemas.openxmlformats.org/officeDocument/2006/math">
                    <m:f>
                      <m:fPr>
                        <m:ctrlPr>
                          <a:rPr lang="en-US" smtClean="0">
                            <a:latin typeface="Cambria Math" panose="02040503050406030204" pitchFamily="18" charset="0"/>
                          </a:rPr>
                        </m:ctrlPr>
                      </m:fPr>
                      <m:num>
                        <m:r>
                          <m:rPr>
                            <m:sty m:val="p"/>
                          </m:rPr>
                          <a:rPr lang="en-US" b="0" i="0" smtClean="0">
                            <a:latin typeface="Cambria Math" panose="02040503050406030204" pitchFamily="18" charset="0"/>
                          </a:rPr>
                          <m:t>s</m:t>
                        </m:r>
                      </m:num>
                      <m:den>
                        <m:rad>
                          <m:radPr>
                            <m:degHide m:val="on"/>
                            <m:ctrlPr>
                              <a:rPr lang="en-US" smtClean="0">
                                <a:latin typeface="Cambria Math" panose="02040503050406030204" pitchFamily="18" charset="0"/>
                              </a:rPr>
                            </m:ctrlPr>
                          </m:radPr>
                          <m:deg/>
                          <m:e>
                            <m:r>
                              <m:rPr>
                                <m:sty m:val="p"/>
                              </m:rPr>
                              <a:rPr lang="en-US" b="0" i="0" smtClean="0">
                                <a:latin typeface="Cambria Math" panose="02040503050406030204" pitchFamily="18" charset="0"/>
                              </a:rPr>
                              <m:t>n</m:t>
                            </m:r>
                          </m:e>
                        </m:rad>
                      </m:den>
                    </m:f>
                  </m:oMath>
                </a14:m>
                <a:r>
                  <a:rPr lang="en-US" dirty="0"/>
                  <a:t> =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3</m:t>
                        </m:r>
                      </m:num>
                      <m:den>
                        <m:rad>
                          <m:radPr>
                            <m:degHide m:val="on"/>
                            <m:ctrlPr>
                              <a:rPr lang="en-US" i="1">
                                <a:latin typeface="Cambria Math" panose="02040503050406030204" pitchFamily="18" charset="0"/>
                              </a:rPr>
                            </m:ctrlPr>
                          </m:radPr>
                          <m:deg/>
                          <m:e>
                            <m:r>
                              <a:rPr lang="en-US" b="0" i="0" smtClean="0">
                                <a:latin typeface="Cambria Math" panose="02040503050406030204" pitchFamily="18" charset="0"/>
                              </a:rPr>
                              <m:t>150</m:t>
                            </m:r>
                          </m:e>
                        </m:rad>
                      </m:den>
                    </m:f>
                  </m:oMath>
                </a14:m>
                <a:r>
                  <a:rPr lang="en-US" dirty="0"/>
                  <a:t> = 0.245 </a:t>
                </a:r>
              </a:p>
            </p:txBody>
          </p:sp>
        </mc:Choice>
        <mc:Fallback>
          <p:sp>
            <p:nvSpPr>
              <p:cNvPr id="3" name="Content Placeholder 2">
                <a:extLst>
                  <a:ext uri="{FF2B5EF4-FFF2-40B4-BE49-F238E27FC236}">
                    <a16:creationId xmlns:a16="http://schemas.microsoft.com/office/drawing/2014/main" id="{43042396-EE9D-220A-5F32-E5F9BF9BB9C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3"/>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6848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6816-A9B3-07B0-52C5-A5D67806B6DA}"/>
              </a:ext>
            </a:extLst>
          </p:cNvPr>
          <p:cNvSpPr>
            <a:spLocks noGrp="1"/>
          </p:cNvSpPr>
          <p:nvPr>
            <p:ph type="title"/>
          </p:nvPr>
        </p:nvSpPr>
        <p:spPr/>
        <p:txBody>
          <a:bodyPr/>
          <a:lstStyle/>
          <a:p>
            <a:r>
              <a:rPr lang="en-US" dirty="0"/>
              <a:t>Hypothesis testing: step 4</a:t>
            </a:r>
          </a:p>
        </p:txBody>
      </p:sp>
      <p:sp>
        <p:nvSpPr>
          <p:cNvPr id="3" name="Content Placeholder 2">
            <a:extLst>
              <a:ext uri="{FF2B5EF4-FFF2-40B4-BE49-F238E27FC236}">
                <a16:creationId xmlns:a16="http://schemas.microsoft.com/office/drawing/2014/main" id="{43042396-EE9D-220A-5F32-E5F9BF9BB9C9}"/>
              </a:ext>
            </a:extLst>
          </p:cNvPr>
          <p:cNvSpPr>
            <a:spLocks noGrp="1"/>
          </p:cNvSpPr>
          <p:nvPr>
            <p:ph idx="1"/>
          </p:nvPr>
        </p:nvSpPr>
        <p:spPr/>
        <p:txBody>
          <a:bodyPr/>
          <a:lstStyle/>
          <a:p>
            <a:pPr marL="0" indent="0">
              <a:buNone/>
            </a:pPr>
            <a:r>
              <a:rPr lang="en-US" dirty="0"/>
              <a:t>The final step is calculating the probability of finding an increase of €0.50 in your sample, if we assume that the null hypothesis is true</a:t>
            </a:r>
          </a:p>
          <a:p>
            <a:pPr marL="0" indent="0">
              <a:buNone/>
            </a:pPr>
            <a:endParaRPr lang="en-US" dirty="0"/>
          </a:p>
          <a:p>
            <a:pPr marL="0" indent="0">
              <a:buNone/>
            </a:pPr>
            <a:r>
              <a:rPr lang="en-US" dirty="0"/>
              <a:t>Or in math language P(sample </a:t>
            </a:r>
            <a:r>
              <a:rPr lang="en-US" dirty="0" err="1"/>
              <a:t>data|null</a:t>
            </a:r>
            <a:r>
              <a:rPr lang="en-US" dirty="0"/>
              <a:t> hypothesis)</a:t>
            </a:r>
          </a:p>
        </p:txBody>
      </p:sp>
      <p:sp>
        <p:nvSpPr>
          <p:cNvPr id="4" name="Arrow: Right 3">
            <a:extLst>
              <a:ext uri="{FF2B5EF4-FFF2-40B4-BE49-F238E27FC236}">
                <a16:creationId xmlns:a16="http://schemas.microsoft.com/office/drawing/2014/main" id="{65E24A8D-3221-01C2-8CA4-9EF67A7E56A8}"/>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9F74233D-869A-FE77-EE94-36599950A768}"/>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5651C39C-9116-9AFE-0437-6E128565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66235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7E83-F268-0D67-9C34-D4380155D542}"/>
              </a:ext>
            </a:extLst>
          </p:cNvPr>
          <p:cNvSpPr>
            <a:spLocks noGrp="1"/>
          </p:cNvSpPr>
          <p:nvPr>
            <p:ph type="title"/>
          </p:nvPr>
        </p:nvSpPr>
        <p:spPr/>
        <p:txBody>
          <a:bodyPr/>
          <a:lstStyle/>
          <a:p>
            <a:r>
              <a:rPr lang="en-US" dirty="0"/>
              <a:t>Hypothesis testing: step 4</a:t>
            </a:r>
          </a:p>
        </p:txBody>
      </p:sp>
      <p:sp>
        <p:nvSpPr>
          <p:cNvPr id="3" name="Content Placeholder 2">
            <a:extLst>
              <a:ext uri="{FF2B5EF4-FFF2-40B4-BE49-F238E27FC236}">
                <a16:creationId xmlns:a16="http://schemas.microsoft.com/office/drawing/2014/main" id="{2B767058-4974-9373-6C88-D6BDCCC27912}"/>
              </a:ext>
            </a:extLst>
          </p:cNvPr>
          <p:cNvSpPr>
            <a:spLocks noGrp="1"/>
          </p:cNvSpPr>
          <p:nvPr>
            <p:ph idx="1"/>
          </p:nvPr>
        </p:nvSpPr>
        <p:spPr/>
        <p:txBody>
          <a:bodyPr/>
          <a:lstStyle/>
          <a:p>
            <a:pPr marL="0" indent="0">
              <a:buNone/>
            </a:pPr>
            <a:r>
              <a:rPr lang="en-US" dirty="0"/>
              <a:t>This is what the sampling distribution looks like when the null hypothesis is true. You can see most samples are close to 0. Our sample (0.50) is pretty far from 0 though. </a:t>
            </a:r>
          </a:p>
        </p:txBody>
      </p:sp>
      <p:pic>
        <p:nvPicPr>
          <p:cNvPr id="7" name="Picture 6">
            <a:extLst>
              <a:ext uri="{FF2B5EF4-FFF2-40B4-BE49-F238E27FC236}">
                <a16:creationId xmlns:a16="http://schemas.microsoft.com/office/drawing/2014/main" id="{E0432E94-E1E3-097E-475A-AE7DCE740A6F}"/>
              </a:ext>
            </a:extLst>
          </p:cNvPr>
          <p:cNvPicPr>
            <a:picLocks noChangeAspect="1"/>
          </p:cNvPicPr>
          <p:nvPr/>
        </p:nvPicPr>
        <p:blipFill>
          <a:blip r:embed="rId2"/>
          <a:stretch>
            <a:fillRect/>
          </a:stretch>
        </p:blipFill>
        <p:spPr>
          <a:xfrm>
            <a:off x="838200" y="3042801"/>
            <a:ext cx="10116962" cy="3134162"/>
          </a:xfrm>
          <a:prstGeom prst="rect">
            <a:avLst/>
          </a:prstGeom>
        </p:spPr>
      </p:pic>
      <p:sp>
        <p:nvSpPr>
          <p:cNvPr id="8" name="TextBox 7">
            <a:extLst>
              <a:ext uri="{FF2B5EF4-FFF2-40B4-BE49-F238E27FC236}">
                <a16:creationId xmlns:a16="http://schemas.microsoft.com/office/drawing/2014/main" id="{6EDB7B2E-8F02-B2FE-CB2E-6C228948E661}"/>
              </a:ext>
            </a:extLst>
          </p:cNvPr>
          <p:cNvSpPr txBox="1"/>
          <p:nvPr/>
        </p:nvSpPr>
        <p:spPr>
          <a:xfrm>
            <a:off x="1020932" y="6320901"/>
            <a:ext cx="8149701" cy="369332"/>
          </a:xfrm>
          <a:prstGeom prst="rect">
            <a:avLst/>
          </a:prstGeom>
          <a:noFill/>
        </p:spPr>
        <p:txBody>
          <a:bodyPr wrap="square" rtlCol="0">
            <a:spAutoFit/>
          </a:bodyPr>
          <a:lstStyle/>
          <a:p>
            <a:r>
              <a:rPr lang="en-US" dirty="0"/>
              <a:t>Taken from: https://homepage.divms.uiowa.edu/~mbognar/applets/normal.html</a:t>
            </a:r>
          </a:p>
        </p:txBody>
      </p:sp>
    </p:spTree>
    <p:extLst>
      <p:ext uri="{BB962C8B-B14F-4D97-AF65-F5344CB8AC3E}">
        <p14:creationId xmlns:p14="http://schemas.microsoft.com/office/powerpoint/2010/main" val="3947660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7E83-F268-0D67-9C34-D4380155D542}"/>
              </a:ext>
            </a:extLst>
          </p:cNvPr>
          <p:cNvSpPr>
            <a:spLocks noGrp="1"/>
          </p:cNvSpPr>
          <p:nvPr>
            <p:ph type="title"/>
          </p:nvPr>
        </p:nvSpPr>
        <p:spPr/>
        <p:txBody>
          <a:bodyPr/>
          <a:lstStyle/>
          <a:p>
            <a:r>
              <a:rPr lang="en-US" dirty="0"/>
              <a:t>Hypothesis testing: step 4</a:t>
            </a:r>
          </a:p>
        </p:txBody>
      </p:sp>
      <p:sp>
        <p:nvSpPr>
          <p:cNvPr id="3" name="Content Placeholder 2">
            <a:extLst>
              <a:ext uri="{FF2B5EF4-FFF2-40B4-BE49-F238E27FC236}">
                <a16:creationId xmlns:a16="http://schemas.microsoft.com/office/drawing/2014/main" id="{2B767058-4974-9373-6C88-D6BDCCC27912}"/>
              </a:ext>
            </a:extLst>
          </p:cNvPr>
          <p:cNvSpPr>
            <a:spLocks noGrp="1"/>
          </p:cNvSpPr>
          <p:nvPr>
            <p:ph idx="1"/>
          </p:nvPr>
        </p:nvSpPr>
        <p:spPr/>
        <p:txBody>
          <a:bodyPr/>
          <a:lstStyle/>
          <a:p>
            <a:pPr marL="0" indent="0">
              <a:buNone/>
            </a:pPr>
            <a:r>
              <a:rPr lang="en-US" dirty="0"/>
              <a:t>The probability of finding a sample that is at least €0.50 higher is only 0.02063 </a:t>
            </a:r>
          </a:p>
        </p:txBody>
      </p:sp>
      <p:sp>
        <p:nvSpPr>
          <p:cNvPr id="8" name="TextBox 7">
            <a:extLst>
              <a:ext uri="{FF2B5EF4-FFF2-40B4-BE49-F238E27FC236}">
                <a16:creationId xmlns:a16="http://schemas.microsoft.com/office/drawing/2014/main" id="{6EDB7B2E-8F02-B2FE-CB2E-6C228948E661}"/>
              </a:ext>
            </a:extLst>
          </p:cNvPr>
          <p:cNvSpPr txBox="1"/>
          <p:nvPr/>
        </p:nvSpPr>
        <p:spPr>
          <a:xfrm>
            <a:off x="1020932" y="6320901"/>
            <a:ext cx="8149701" cy="369332"/>
          </a:xfrm>
          <a:prstGeom prst="rect">
            <a:avLst/>
          </a:prstGeom>
          <a:noFill/>
        </p:spPr>
        <p:txBody>
          <a:bodyPr wrap="square" rtlCol="0">
            <a:spAutoFit/>
          </a:bodyPr>
          <a:lstStyle/>
          <a:p>
            <a:r>
              <a:rPr lang="en-US" dirty="0"/>
              <a:t>Taken from: https://homepage.divms.uiowa.edu/~mbognar/applets/normal.html</a:t>
            </a:r>
          </a:p>
        </p:txBody>
      </p:sp>
      <p:pic>
        <p:nvPicPr>
          <p:cNvPr id="5" name="Picture 4">
            <a:extLst>
              <a:ext uri="{FF2B5EF4-FFF2-40B4-BE49-F238E27FC236}">
                <a16:creationId xmlns:a16="http://schemas.microsoft.com/office/drawing/2014/main" id="{49A5C70D-EACA-0C78-4531-E8FFB89544FA}"/>
              </a:ext>
            </a:extLst>
          </p:cNvPr>
          <p:cNvPicPr>
            <a:picLocks noChangeAspect="1"/>
          </p:cNvPicPr>
          <p:nvPr/>
        </p:nvPicPr>
        <p:blipFill>
          <a:blip r:embed="rId2"/>
          <a:stretch>
            <a:fillRect/>
          </a:stretch>
        </p:blipFill>
        <p:spPr>
          <a:xfrm>
            <a:off x="1020932" y="2853336"/>
            <a:ext cx="7123815" cy="3458564"/>
          </a:xfrm>
          <a:prstGeom prst="rect">
            <a:avLst/>
          </a:prstGeom>
        </p:spPr>
      </p:pic>
    </p:spTree>
    <p:extLst>
      <p:ext uri="{BB962C8B-B14F-4D97-AF65-F5344CB8AC3E}">
        <p14:creationId xmlns:p14="http://schemas.microsoft.com/office/powerpoint/2010/main" val="4135734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7E83-F268-0D67-9C34-D4380155D542}"/>
              </a:ext>
            </a:extLst>
          </p:cNvPr>
          <p:cNvSpPr>
            <a:spLocks noGrp="1"/>
          </p:cNvSpPr>
          <p:nvPr>
            <p:ph type="title"/>
          </p:nvPr>
        </p:nvSpPr>
        <p:spPr/>
        <p:txBody>
          <a:bodyPr/>
          <a:lstStyle/>
          <a:p>
            <a:r>
              <a:rPr lang="en-US" dirty="0"/>
              <a:t>Hypothesis testing: step 5</a:t>
            </a:r>
          </a:p>
        </p:txBody>
      </p:sp>
      <p:sp>
        <p:nvSpPr>
          <p:cNvPr id="3" name="Content Placeholder 2">
            <a:extLst>
              <a:ext uri="{FF2B5EF4-FFF2-40B4-BE49-F238E27FC236}">
                <a16:creationId xmlns:a16="http://schemas.microsoft.com/office/drawing/2014/main" id="{2B767058-4974-9373-6C88-D6BDCCC27912}"/>
              </a:ext>
            </a:extLst>
          </p:cNvPr>
          <p:cNvSpPr>
            <a:spLocks noGrp="1"/>
          </p:cNvSpPr>
          <p:nvPr>
            <p:ph idx="1"/>
          </p:nvPr>
        </p:nvSpPr>
        <p:spPr/>
        <p:txBody>
          <a:bodyPr>
            <a:normAutofit fontScale="85000" lnSpcReduction="20000"/>
          </a:bodyPr>
          <a:lstStyle/>
          <a:p>
            <a:pPr marL="0" indent="0">
              <a:buNone/>
            </a:pPr>
            <a:r>
              <a:rPr lang="en-US" dirty="0"/>
              <a:t>It’s time to draw our conclusions</a:t>
            </a:r>
          </a:p>
          <a:p>
            <a:pPr marL="0" indent="0">
              <a:buNone/>
            </a:pPr>
            <a:endParaRPr lang="en-US" dirty="0"/>
          </a:p>
          <a:p>
            <a:pPr marL="0" indent="0">
              <a:buNone/>
            </a:pPr>
            <a:r>
              <a:rPr lang="en-US" dirty="0"/>
              <a:t>Option 1: the change in layout has had no influence on the revenue and it was just because of random chance that we found an increase of €0.50</a:t>
            </a:r>
          </a:p>
          <a:p>
            <a:pPr marL="0" indent="0">
              <a:buNone/>
            </a:pPr>
            <a:endParaRPr lang="en-US" dirty="0"/>
          </a:p>
          <a:p>
            <a:pPr marL="0" indent="0">
              <a:buNone/>
            </a:pPr>
            <a:r>
              <a:rPr lang="en-US" dirty="0"/>
              <a:t>Option 2: the change in layout did lead to an increase revenue, also outside the data (this was our original hypothesis)</a:t>
            </a:r>
          </a:p>
          <a:p>
            <a:pPr marL="0" indent="0">
              <a:buNone/>
            </a:pPr>
            <a:endParaRPr lang="en-US" dirty="0"/>
          </a:p>
          <a:p>
            <a:pPr marL="0" indent="0">
              <a:buNone/>
            </a:pPr>
            <a:r>
              <a:rPr lang="en-US" dirty="0"/>
              <a:t>We just calculated the probability of option 1 (0.02063), and because this is so small, we reject this option in favor of option 2.</a:t>
            </a:r>
          </a:p>
          <a:p>
            <a:pPr marL="0" indent="0">
              <a:buNone/>
            </a:pPr>
            <a:endParaRPr lang="en-US" dirty="0"/>
          </a:p>
          <a:p>
            <a:pPr marL="0" indent="0">
              <a:buNone/>
            </a:pPr>
            <a:r>
              <a:rPr lang="en-US" dirty="0"/>
              <a:t>Therefore, we conclude that we have evidence that the change in layout worked!</a:t>
            </a:r>
          </a:p>
        </p:txBody>
      </p:sp>
    </p:spTree>
    <p:extLst>
      <p:ext uri="{BB962C8B-B14F-4D97-AF65-F5344CB8AC3E}">
        <p14:creationId xmlns:p14="http://schemas.microsoft.com/office/powerpoint/2010/main" val="107802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CA21-6D19-9765-A61D-9E490FD1B42A}"/>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4345ECE7-CF20-40AB-87C2-13E53E361B86}"/>
              </a:ext>
            </a:extLst>
          </p:cNvPr>
          <p:cNvSpPr>
            <a:spLocks noGrp="1"/>
          </p:cNvSpPr>
          <p:nvPr>
            <p:ph idx="1"/>
          </p:nvPr>
        </p:nvSpPr>
        <p:spPr/>
        <p:txBody>
          <a:bodyPr>
            <a:normAutofit/>
          </a:bodyPr>
          <a:lstStyle/>
          <a:p>
            <a:pPr marL="0" indent="0">
              <a:buNone/>
            </a:pPr>
            <a:r>
              <a:rPr lang="en-US" dirty="0"/>
              <a:t>This probability we just calculated is known as the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Generally, we say that if the p-value is smaller than 0.05 we call our result </a:t>
            </a:r>
            <a:r>
              <a:rPr lang="en-US" u="sng" dirty="0"/>
              <a:t>statistically significant</a:t>
            </a:r>
            <a:r>
              <a:rPr lang="en-US" dirty="0"/>
              <a:t> and we take it as proof for our hypothesis</a:t>
            </a:r>
          </a:p>
        </p:txBody>
      </p:sp>
      <p:sp>
        <p:nvSpPr>
          <p:cNvPr id="5" name="Rectangle 4">
            <a:extLst>
              <a:ext uri="{FF2B5EF4-FFF2-40B4-BE49-F238E27FC236}">
                <a16:creationId xmlns:a16="http://schemas.microsoft.com/office/drawing/2014/main" id="{B0043B69-CF99-9C08-1624-D609B42ECF42}"/>
              </a:ext>
            </a:extLst>
          </p:cNvPr>
          <p:cNvSpPr/>
          <p:nvPr/>
        </p:nvSpPr>
        <p:spPr>
          <a:xfrm>
            <a:off x="4939530" y="2967335"/>
            <a:ext cx="231294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P-value</a:t>
            </a:r>
          </a:p>
        </p:txBody>
      </p:sp>
    </p:spTree>
    <p:extLst>
      <p:ext uri="{BB962C8B-B14F-4D97-AF65-F5344CB8AC3E}">
        <p14:creationId xmlns:p14="http://schemas.microsoft.com/office/powerpoint/2010/main" val="21213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021-06C0-FB31-B5A2-4E75C4E42F4C}"/>
              </a:ext>
            </a:extLst>
          </p:cNvPr>
          <p:cNvSpPr>
            <a:spLocks noGrp="1"/>
          </p:cNvSpPr>
          <p:nvPr>
            <p:ph type="title"/>
          </p:nvPr>
        </p:nvSpPr>
        <p:spPr/>
        <p:txBody>
          <a:bodyPr/>
          <a:lstStyle/>
          <a:p>
            <a:r>
              <a:rPr lang="en-US" dirty="0"/>
              <a:t>Step 2: Comparing results</a:t>
            </a:r>
            <a:endParaRPr lang="en-NL" dirty="0"/>
          </a:p>
        </p:txBody>
      </p:sp>
      <p:sp>
        <p:nvSpPr>
          <p:cNvPr id="3" name="Content Placeholder 2">
            <a:extLst>
              <a:ext uri="{FF2B5EF4-FFF2-40B4-BE49-F238E27FC236}">
                <a16:creationId xmlns:a16="http://schemas.microsoft.com/office/drawing/2014/main" id="{D6EA9D5C-05CC-3718-5217-C60DEA2A2F05}"/>
              </a:ext>
            </a:extLst>
          </p:cNvPr>
          <p:cNvSpPr>
            <a:spLocks noGrp="1"/>
          </p:cNvSpPr>
          <p:nvPr>
            <p:ph idx="1"/>
          </p:nvPr>
        </p:nvSpPr>
        <p:spPr/>
        <p:txBody>
          <a:bodyPr/>
          <a:lstStyle/>
          <a:p>
            <a:pPr marL="0" indent="0">
              <a:buNone/>
            </a:pPr>
            <a:r>
              <a:rPr lang="en-US" dirty="0"/>
              <a:t>Let’s say that on version 2 of the website customer spend on average 50 cents more. You find that the increase cannot be attributed to the time or day that the new website was published. </a:t>
            </a:r>
          </a:p>
          <a:p>
            <a:pPr marL="0" indent="0">
              <a:buNone/>
            </a:pPr>
            <a:endParaRPr lang="en-US" dirty="0"/>
          </a:p>
          <a:p>
            <a:pPr marL="0" indent="0">
              <a:buNone/>
            </a:pPr>
            <a:r>
              <a:rPr lang="en-US" dirty="0"/>
              <a:t>Does this prove that the increase is because of the change of layout? </a:t>
            </a:r>
            <a:endParaRPr lang="en-NL" dirty="0"/>
          </a:p>
        </p:txBody>
      </p:sp>
      <p:sp>
        <p:nvSpPr>
          <p:cNvPr id="4" name="Arrow: Right 3">
            <a:extLst>
              <a:ext uri="{FF2B5EF4-FFF2-40B4-BE49-F238E27FC236}">
                <a16:creationId xmlns:a16="http://schemas.microsoft.com/office/drawing/2014/main" id="{5296539A-088B-6999-B21E-A3C1E2E0F842}"/>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2DF8E0CE-E601-8827-F137-3201879E9AC4}"/>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24273266-E75C-8D29-F354-ECE421997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23222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ABE7-3F5B-FCD2-8B1B-468D892F2FCC}"/>
              </a:ext>
            </a:extLst>
          </p:cNvPr>
          <p:cNvSpPr>
            <a:spLocks noGrp="1"/>
          </p:cNvSpPr>
          <p:nvPr>
            <p:ph type="title"/>
          </p:nvPr>
        </p:nvSpPr>
        <p:spPr/>
        <p:txBody>
          <a:bodyPr/>
          <a:lstStyle/>
          <a:p>
            <a:r>
              <a:rPr lang="en-US" dirty="0"/>
              <a:t>Hypothesis testing recap</a:t>
            </a:r>
          </a:p>
        </p:txBody>
      </p:sp>
      <p:sp>
        <p:nvSpPr>
          <p:cNvPr id="3" name="Content Placeholder 2">
            <a:extLst>
              <a:ext uri="{FF2B5EF4-FFF2-40B4-BE49-F238E27FC236}">
                <a16:creationId xmlns:a16="http://schemas.microsoft.com/office/drawing/2014/main" id="{55C51648-C7A6-2A4B-9A40-158AC18BAE2F}"/>
              </a:ext>
            </a:extLst>
          </p:cNvPr>
          <p:cNvSpPr>
            <a:spLocks noGrp="1"/>
          </p:cNvSpPr>
          <p:nvPr>
            <p:ph idx="1"/>
          </p:nvPr>
        </p:nvSpPr>
        <p:spPr/>
        <p:txBody>
          <a:bodyPr/>
          <a:lstStyle/>
          <a:p>
            <a:pPr marL="0" indent="0">
              <a:buNone/>
            </a:pPr>
            <a:r>
              <a:rPr lang="en-US" dirty="0"/>
              <a:t>Step 1: Determine your hypothesis</a:t>
            </a:r>
          </a:p>
          <a:p>
            <a:pPr marL="0" indent="0">
              <a:buNone/>
            </a:pPr>
            <a:r>
              <a:rPr lang="en-US" dirty="0"/>
              <a:t>Step 2: Determine the null hypothesis</a:t>
            </a:r>
          </a:p>
          <a:p>
            <a:pPr marL="0" indent="0">
              <a:buNone/>
            </a:pPr>
            <a:r>
              <a:rPr lang="en-US" dirty="0"/>
              <a:t>Step 3: Simulate a sampling distribution under the null hypothesis</a:t>
            </a:r>
          </a:p>
          <a:p>
            <a:pPr marL="0" indent="0">
              <a:buNone/>
            </a:pPr>
            <a:r>
              <a:rPr lang="en-US" dirty="0"/>
              <a:t>Step 4: Calculate the p-value (the probability of finding your sample 	data using null hypothesis sampling distribution)</a:t>
            </a:r>
          </a:p>
          <a:p>
            <a:pPr marL="0" indent="0">
              <a:buNone/>
            </a:pPr>
            <a:r>
              <a:rPr lang="en-US" dirty="0"/>
              <a:t>Step 5: if the p-value is &lt; 0.05 accept your hypothesis in step 1</a:t>
            </a:r>
          </a:p>
        </p:txBody>
      </p:sp>
    </p:spTree>
    <p:extLst>
      <p:ext uri="{BB962C8B-B14F-4D97-AF65-F5344CB8AC3E}">
        <p14:creationId xmlns:p14="http://schemas.microsoft.com/office/powerpoint/2010/main" val="73547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8DFD-875D-6733-0C9F-CFB69AAA8FDB}"/>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78E275B1-AE7D-6CF5-8ADF-4CF0C48D22B8}"/>
              </a:ext>
            </a:extLst>
          </p:cNvPr>
          <p:cNvSpPr>
            <a:spLocks noGrp="1"/>
          </p:cNvSpPr>
          <p:nvPr>
            <p:ph idx="1"/>
          </p:nvPr>
        </p:nvSpPr>
        <p:spPr>
          <a:xfrm>
            <a:off x="838200" y="1825625"/>
            <a:ext cx="9060402" cy="4351338"/>
          </a:xfrm>
        </p:spPr>
        <p:txBody>
          <a:bodyPr/>
          <a:lstStyle/>
          <a:p>
            <a:pPr marL="0" indent="0">
              <a:buNone/>
            </a:pPr>
            <a:r>
              <a:rPr lang="en-US" dirty="0"/>
              <a:t>The p-value is not only used for hypotheses about averages</a:t>
            </a:r>
          </a:p>
          <a:p>
            <a:pPr marL="0" indent="0">
              <a:buNone/>
            </a:pPr>
            <a:endParaRPr lang="en-US" dirty="0"/>
          </a:p>
          <a:p>
            <a:pPr marL="0" indent="0">
              <a:buNone/>
            </a:pPr>
            <a:r>
              <a:rPr lang="en-US" dirty="0"/>
              <a:t>In regression models, the null hypothesis is that the slope in the population is 0 </a:t>
            </a:r>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id="{A5FE21DF-DB37-404C-3A8C-86740F4304F7}"/>
              </a:ext>
            </a:extLst>
          </p:cNvPr>
          <p:cNvPicPr>
            <a:picLocks noChangeAspect="1"/>
          </p:cNvPicPr>
          <p:nvPr/>
        </p:nvPicPr>
        <p:blipFill>
          <a:blip r:embed="rId3"/>
          <a:stretch>
            <a:fillRect/>
          </a:stretch>
        </p:blipFill>
        <p:spPr>
          <a:xfrm>
            <a:off x="7723571" y="3309151"/>
            <a:ext cx="4731799" cy="3548849"/>
          </a:xfrm>
          <a:prstGeom prst="rect">
            <a:avLst/>
          </a:prstGeom>
        </p:spPr>
      </p:pic>
      <p:sp>
        <p:nvSpPr>
          <p:cNvPr id="5" name="TextBox 4">
            <a:extLst>
              <a:ext uri="{FF2B5EF4-FFF2-40B4-BE49-F238E27FC236}">
                <a16:creationId xmlns:a16="http://schemas.microsoft.com/office/drawing/2014/main" id="{87840D97-E114-C717-B657-C19DE66B0C7C}"/>
              </a:ext>
            </a:extLst>
          </p:cNvPr>
          <p:cNvSpPr txBox="1"/>
          <p:nvPr/>
        </p:nvSpPr>
        <p:spPr>
          <a:xfrm>
            <a:off x="838200" y="4065973"/>
            <a:ext cx="6906828" cy="1815882"/>
          </a:xfrm>
          <a:prstGeom prst="rect">
            <a:avLst/>
          </a:prstGeom>
          <a:noFill/>
        </p:spPr>
        <p:txBody>
          <a:bodyPr wrap="square" rtlCol="0">
            <a:spAutoFit/>
          </a:bodyPr>
          <a:lstStyle/>
          <a:p>
            <a:r>
              <a:rPr lang="en-US" sz="2800" dirty="0"/>
              <a:t>So the p-value in regression is the probability of finding a slope coefficient like the one in your data, if we assume that the slope in the population is 0. </a:t>
            </a:r>
          </a:p>
        </p:txBody>
      </p:sp>
    </p:spTree>
    <p:extLst>
      <p:ext uri="{BB962C8B-B14F-4D97-AF65-F5344CB8AC3E}">
        <p14:creationId xmlns:p14="http://schemas.microsoft.com/office/powerpoint/2010/main" val="365690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0123-44FA-F52B-14CB-C295EEA560EA}"/>
              </a:ext>
            </a:extLst>
          </p:cNvPr>
          <p:cNvSpPr>
            <a:spLocks noGrp="1"/>
          </p:cNvSpPr>
          <p:nvPr>
            <p:ph type="title"/>
          </p:nvPr>
        </p:nvSpPr>
        <p:spPr/>
        <p:txBody>
          <a:bodyPr/>
          <a:lstStyle/>
          <a:p>
            <a:r>
              <a:rPr lang="en-US" dirty="0"/>
              <a:t>t-test</a:t>
            </a:r>
          </a:p>
        </p:txBody>
      </p:sp>
      <p:sp>
        <p:nvSpPr>
          <p:cNvPr id="3" name="Content Placeholder 2">
            <a:extLst>
              <a:ext uri="{FF2B5EF4-FFF2-40B4-BE49-F238E27FC236}">
                <a16:creationId xmlns:a16="http://schemas.microsoft.com/office/drawing/2014/main" id="{E45C1F71-D8C6-8B73-CDC8-78B7BEB30BC4}"/>
              </a:ext>
            </a:extLst>
          </p:cNvPr>
          <p:cNvSpPr>
            <a:spLocks noGrp="1"/>
          </p:cNvSpPr>
          <p:nvPr>
            <p:ph idx="1"/>
          </p:nvPr>
        </p:nvSpPr>
        <p:spPr/>
        <p:txBody>
          <a:bodyPr/>
          <a:lstStyle/>
          <a:p>
            <a:pPr marL="0" indent="0">
              <a:buNone/>
            </a:pPr>
            <a:r>
              <a:rPr lang="en-US" dirty="0"/>
              <a:t>The most common method of testing a difference if an average is different from the null-hypothesis is the t-test.</a:t>
            </a:r>
          </a:p>
          <a:p>
            <a:pPr marL="0" indent="0">
              <a:buNone/>
            </a:pPr>
            <a:endParaRPr lang="en-US" dirty="0"/>
          </a:p>
          <a:p>
            <a:pPr marL="0" indent="0">
              <a:buNone/>
            </a:pPr>
            <a:r>
              <a:rPr lang="en-US" dirty="0"/>
              <a:t>It works very similarly to what we have done to test whether the change in layout had an effect in revenue. </a:t>
            </a:r>
          </a:p>
          <a:p>
            <a:pPr marL="0" indent="0">
              <a:buNone/>
            </a:pPr>
            <a:endParaRPr lang="en-US" dirty="0"/>
          </a:p>
          <a:p>
            <a:pPr marL="0" indent="0">
              <a:buNone/>
            </a:pPr>
            <a:r>
              <a:rPr lang="en-US" dirty="0"/>
              <a:t>The only difference is that it uses a t-distribution to calculate the probabilities instead of a normal distribution</a:t>
            </a:r>
          </a:p>
        </p:txBody>
      </p:sp>
    </p:spTree>
    <p:extLst>
      <p:ext uri="{BB962C8B-B14F-4D97-AF65-F5344CB8AC3E}">
        <p14:creationId xmlns:p14="http://schemas.microsoft.com/office/powerpoint/2010/main" val="77737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0739-4F60-15C5-082F-6CF427B96E19}"/>
              </a:ext>
            </a:extLst>
          </p:cNvPr>
          <p:cNvSpPr>
            <a:spLocks noGrp="1"/>
          </p:cNvSpPr>
          <p:nvPr>
            <p:ph type="title"/>
          </p:nvPr>
        </p:nvSpPr>
        <p:spPr/>
        <p:txBody>
          <a:bodyPr/>
          <a:lstStyle/>
          <a:p>
            <a:r>
              <a:rPr lang="en-US" dirty="0"/>
              <a:t>Hypothesis testing in python</a:t>
            </a:r>
          </a:p>
        </p:txBody>
      </p:sp>
      <p:sp>
        <p:nvSpPr>
          <p:cNvPr id="3" name="Content Placeholder 2">
            <a:extLst>
              <a:ext uri="{FF2B5EF4-FFF2-40B4-BE49-F238E27FC236}">
                <a16:creationId xmlns:a16="http://schemas.microsoft.com/office/drawing/2014/main" id="{77DED062-2F7D-A72A-1A6E-EA04876DC3DE}"/>
              </a:ext>
            </a:extLst>
          </p:cNvPr>
          <p:cNvSpPr>
            <a:spLocks noGrp="1"/>
          </p:cNvSpPr>
          <p:nvPr>
            <p:ph idx="1"/>
          </p:nvPr>
        </p:nvSpPr>
        <p:spPr/>
        <p:txBody>
          <a:bodyPr/>
          <a:lstStyle/>
          <a:p>
            <a:pPr marL="0" indent="0">
              <a:buNone/>
            </a:pPr>
            <a:r>
              <a:rPr lang="en-US" dirty="0"/>
              <a:t>&lt; The book calculates it manually, but I would just the functions in the </a:t>
            </a:r>
            <a:r>
              <a:rPr lang="en-US" dirty="0" err="1"/>
              <a:t>scipy</a:t>
            </a:r>
            <a:r>
              <a:rPr lang="en-US" dirty="0"/>
              <a:t> package: &gt;</a:t>
            </a:r>
          </a:p>
          <a:p>
            <a:pPr marL="0" indent="0">
              <a:buNone/>
            </a:pPr>
            <a:r>
              <a:rPr lang="en-US" dirty="0">
                <a:hlinkClick r:id="rId2"/>
              </a:rPr>
              <a:t>https://docs.scipy.org/doc/scipy/reference/generated/scipy.stats.ttest_1samp.html</a:t>
            </a:r>
            <a:endParaRPr lang="en-US" dirty="0"/>
          </a:p>
          <a:p>
            <a:pPr marL="0" indent="0">
              <a:buNone/>
            </a:pPr>
            <a:r>
              <a:rPr lang="en-US" dirty="0">
                <a:hlinkClick r:id="rId3"/>
              </a:rPr>
              <a:t>https://docs.scipy.org/doc/scipy/reference/generated/scipy.stats.ttest_ind.html</a:t>
            </a:r>
            <a:endParaRPr lang="en-US" dirty="0"/>
          </a:p>
          <a:p>
            <a:pPr marL="0" indent="0">
              <a:buNone/>
            </a:pPr>
            <a:r>
              <a:rPr lang="en-US" dirty="0"/>
              <a:t> </a:t>
            </a:r>
          </a:p>
        </p:txBody>
      </p:sp>
    </p:spTree>
    <p:extLst>
      <p:ext uri="{BB962C8B-B14F-4D97-AF65-F5344CB8AC3E}">
        <p14:creationId xmlns:p14="http://schemas.microsoft.com/office/powerpoint/2010/main" val="3323502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6E26-9A9D-2C61-7C5B-E1BE105B5FA9}"/>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F9AF6944-DB07-4BB6-2BA6-ED5000115840}"/>
              </a:ext>
            </a:extLst>
          </p:cNvPr>
          <p:cNvSpPr>
            <a:spLocks noGrp="1"/>
          </p:cNvSpPr>
          <p:nvPr>
            <p:ph idx="1"/>
          </p:nvPr>
        </p:nvSpPr>
        <p:spPr/>
        <p:txBody>
          <a:bodyPr/>
          <a:lstStyle/>
          <a:p>
            <a:pPr marL="0" indent="0">
              <a:buNone/>
            </a:pPr>
            <a:r>
              <a:rPr lang="en-US" dirty="0"/>
              <a:t>Open the file StudentsPerformance.csv. It contains data of American high school students and their grades for various subjects. </a:t>
            </a:r>
          </a:p>
          <a:p>
            <a:pPr marL="514350" indent="-514350">
              <a:buAutoNum type="arabicPeriod"/>
            </a:pPr>
            <a:r>
              <a:rPr lang="en-US" dirty="0"/>
              <a:t>Last year, the average grade for math was 65.8. Test the hypothesis that this year it has increased. </a:t>
            </a:r>
          </a:p>
          <a:p>
            <a:pPr marL="514350" indent="-514350">
              <a:buAutoNum type="arabicPeriod"/>
            </a:pPr>
            <a:r>
              <a:rPr lang="en-US" dirty="0"/>
              <a:t>The students can participate in a test preparation course. Test the hypothesis that the student who did so scored higher on the math exam. </a:t>
            </a:r>
          </a:p>
        </p:txBody>
      </p:sp>
    </p:spTree>
    <p:extLst>
      <p:ext uri="{BB962C8B-B14F-4D97-AF65-F5344CB8AC3E}">
        <p14:creationId xmlns:p14="http://schemas.microsoft.com/office/powerpoint/2010/main" val="151859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10CD-C9CA-3D93-3FE9-18DBB8D61475}"/>
              </a:ext>
            </a:extLst>
          </p:cNvPr>
          <p:cNvSpPr>
            <a:spLocks noGrp="1"/>
          </p:cNvSpPr>
          <p:nvPr>
            <p:ph type="title"/>
          </p:nvPr>
        </p:nvSpPr>
        <p:spPr/>
        <p:txBody>
          <a:bodyPr/>
          <a:lstStyle/>
          <a:p>
            <a:r>
              <a:rPr lang="en-US" dirty="0"/>
              <a:t>Exercise 2 solutions</a:t>
            </a:r>
          </a:p>
        </p:txBody>
      </p:sp>
      <p:sp>
        <p:nvSpPr>
          <p:cNvPr id="3" name="Content Placeholder 2">
            <a:extLst>
              <a:ext uri="{FF2B5EF4-FFF2-40B4-BE49-F238E27FC236}">
                <a16:creationId xmlns:a16="http://schemas.microsoft.com/office/drawing/2014/main" id="{0B0AB8A0-1ABC-9D23-9643-158646BFE222}"/>
              </a:ext>
            </a:extLst>
          </p:cNvPr>
          <p:cNvSpPr>
            <a:spLocks noGrp="1"/>
          </p:cNvSpPr>
          <p:nvPr>
            <p:ph idx="1"/>
          </p:nvPr>
        </p:nvSpPr>
        <p:spPr/>
        <p:txBody>
          <a:bodyPr/>
          <a:lstStyle/>
          <a:p>
            <a:pPr marL="514350" indent="-514350">
              <a:buAutoNum type="arabicPeriod"/>
            </a:pPr>
            <a:r>
              <a:rPr lang="en-US" dirty="0"/>
              <a:t>The average math score is 66.089. However, the p-value is not smaller than 0.05 so we have no evidence that it has increased</a:t>
            </a:r>
          </a:p>
          <a:p>
            <a:pPr marL="514350" indent="-514350">
              <a:buAutoNum type="arabicPeriod"/>
            </a:pPr>
            <a:r>
              <a:rPr lang="en-US" dirty="0"/>
              <a:t>The students who participated in the prep course scored more than 5 points higher. The difference is also statistically significant so participating in the course might improve your grade</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948870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5390-62DE-7BE6-1DE3-550250B1B4D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5B0D0CC7-1E93-ACFC-7C3C-4036E0B1576B}"/>
              </a:ext>
            </a:extLst>
          </p:cNvPr>
          <p:cNvSpPr>
            <a:spLocks noGrp="1"/>
          </p:cNvSpPr>
          <p:nvPr>
            <p:ph idx="1"/>
          </p:nvPr>
        </p:nvSpPr>
        <p:spPr/>
        <p:txBody>
          <a:bodyPr/>
          <a:lstStyle/>
          <a:p>
            <a:pPr marL="0" indent="0">
              <a:buNone/>
            </a:pPr>
            <a:r>
              <a:rPr lang="en-US" dirty="0"/>
              <a:t>Read the remainder of chapter 3 and do the exercises</a:t>
            </a:r>
          </a:p>
        </p:txBody>
      </p:sp>
    </p:spTree>
    <p:extLst>
      <p:ext uri="{BB962C8B-B14F-4D97-AF65-F5344CB8AC3E}">
        <p14:creationId xmlns:p14="http://schemas.microsoft.com/office/powerpoint/2010/main" val="174921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021-06C0-FB31-B5A2-4E75C4E42F4C}"/>
              </a:ext>
            </a:extLst>
          </p:cNvPr>
          <p:cNvSpPr>
            <a:spLocks noGrp="1"/>
          </p:cNvSpPr>
          <p:nvPr>
            <p:ph type="title"/>
          </p:nvPr>
        </p:nvSpPr>
        <p:spPr/>
        <p:txBody>
          <a:bodyPr/>
          <a:lstStyle/>
          <a:p>
            <a:r>
              <a:rPr lang="en-US" dirty="0"/>
              <a:t>Step 2: Comparing results</a:t>
            </a:r>
            <a:endParaRPr lang="en-NL" dirty="0"/>
          </a:p>
        </p:txBody>
      </p:sp>
      <p:sp>
        <p:nvSpPr>
          <p:cNvPr id="3" name="Content Placeholder 2">
            <a:extLst>
              <a:ext uri="{FF2B5EF4-FFF2-40B4-BE49-F238E27FC236}">
                <a16:creationId xmlns:a16="http://schemas.microsoft.com/office/drawing/2014/main" id="{D6EA9D5C-05CC-3718-5217-C60DEA2A2F05}"/>
              </a:ext>
            </a:extLst>
          </p:cNvPr>
          <p:cNvSpPr>
            <a:spLocks noGrp="1"/>
          </p:cNvSpPr>
          <p:nvPr>
            <p:ph idx="1"/>
          </p:nvPr>
        </p:nvSpPr>
        <p:spPr/>
        <p:txBody>
          <a:bodyPr/>
          <a:lstStyle/>
          <a:p>
            <a:pPr marL="0" indent="0">
              <a:buNone/>
            </a:pPr>
            <a:r>
              <a:rPr lang="en-US" dirty="0"/>
              <a:t>The problem is: the difference in revenue could just be because of random chance because there is always some variation going on. </a:t>
            </a:r>
          </a:p>
          <a:p>
            <a:pPr marL="0" indent="0">
              <a:buNone/>
            </a:pPr>
            <a:endParaRPr lang="en-US" dirty="0"/>
          </a:p>
          <a:p>
            <a:pPr marL="0" indent="0">
              <a:buNone/>
            </a:pPr>
            <a:r>
              <a:rPr lang="en-US" dirty="0"/>
              <a:t>So how do you know that a difference in revenue is because of the layout, or because of random chance?</a:t>
            </a:r>
          </a:p>
        </p:txBody>
      </p:sp>
      <p:sp>
        <p:nvSpPr>
          <p:cNvPr id="4" name="Arrow: Right 3">
            <a:extLst>
              <a:ext uri="{FF2B5EF4-FFF2-40B4-BE49-F238E27FC236}">
                <a16:creationId xmlns:a16="http://schemas.microsoft.com/office/drawing/2014/main" id="{5296539A-088B-6999-B21E-A3C1E2E0F842}"/>
              </a:ext>
            </a:extLst>
          </p:cNvPr>
          <p:cNvSpPr/>
          <p:nvPr/>
        </p:nvSpPr>
        <p:spPr>
          <a:xfrm>
            <a:off x="5140328" y="5296658"/>
            <a:ext cx="1342120" cy="253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a:extLst>
              <a:ext uri="{FF2B5EF4-FFF2-40B4-BE49-F238E27FC236}">
                <a16:creationId xmlns:a16="http://schemas.microsoft.com/office/drawing/2014/main" id="{2DF8E0CE-E601-8827-F137-3201879E9AC4}"/>
              </a:ext>
            </a:extLst>
          </p:cNvPr>
          <p:cNvPicPr>
            <a:picLocks noChangeAspect="1"/>
          </p:cNvPicPr>
          <p:nvPr/>
        </p:nvPicPr>
        <p:blipFill>
          <a:blip r:embed="rId2"/>
          <a:stretch>
            <a:fillRect/>
          </a:stretch>
        </p:blipFill>
        <p:spPr>
          <a:xfrm>
            <a:off x="1984248" y="4288110"/>
            <a:ext cx="3221801" cy="2523744"/>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24273266-E75C-8D29-F354-ECE421997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48" y="4305545"/>
            <a:ext cx="3251925" cy="2552455"/>
          </a:xfrm>
          <a:prstGeom prst="rect">
            <a:avLst/>
          </a:prstGeom>
        </p:spPr>
      </p:pic>
    </p:spTree>
    <p:extLst>
      <p:ext uri="{BB962C8B-B14F-4D97-AF65-F5344CB8AC3E}">
        <p14:creationId xmlns:p14="http://schemas.microsoft.com/office/powerpoint/2010/main" val="17751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303C-F165-9553-52A3-EC476FE55FF7}"/>
              </a:ext>
            </a:extLst>
          </p:cNvPr>
          <p:cNvSpPr>
            <a:spLocks noGrp="1"/>
          </p:cNvSpPr>
          <p:nvPr>
            <p:ph type="title"/>
          </p:nvPr>
        </p:nvSpPr>
        <p:spPr/>
        <p:txBody>
          <a:bodyPr/>
          <a:lstStyle/>
          <a:p>
            <a:r>
              <a:rPr lang="en-US" dirty="0"/>
              <a:t>Proving a link</a:t>
            </a:r>
            <a:endParaRPr lang="en-NL" dirty="0"/>
          </a:p>
        </p:txBody>
      </p:sp>
      <p:sp>
        <p:nvSpPr>
          <p:cNvPr id="3" name="Content Placeholder 2">
            <a:extLst>
              <a:ext uri="{FF2B5EF4-FFF2-40B4-BE49-F238E27FC236}">
                <a16:creationId xmlns:a16="http://schemas.microsoft.com/office/drawing/2014/main" id="{293C779A-DE85-1172-A23D-D2BCD606C62A}"/>
              </a:ext>
            </a:extLst>
          </p:cNvPr>
          <p:cNvSpPr>
            <a:spLocks noGrp="1"/>
          </p:cNvSpPr>
          <p:nvPr>
            <p:ph idx="1"/>
          </p:nvPr>
        </p:nvSpPr>
        <p:spPr/>
        <p:txBody>
          <a:bodyPr/>
          <a:lstStyle/>
          <a:p>
            <a:pPr marL="0" indent="0">
              <a:buNone/>
            </a:pPr>
            <a:r>
              <a:rPr lang="en-US" dirty="0"/>
              <a:t>If we want to prove that something works based on sample data, we have to account for the influence of </a:t>
            </a:r>
            <a:r>
              <a:rPr lang="en-US" u="sng" dirty="0"/>
              <a:t>random variation</a:t>
            </a:r>
          </a:p>
          <a:p>
            <a:pPr marL="0" indent="0">
              <a:buNone/>
            </a:pPr>
            <a:endParaRPr lang="en-US" dirty="0"/>
          </a:p>
          <a:p>
            <a:pPr marL="0" indent="0">
              <a:buNone/>
            </a:pPr>
            <a:r>
              <a:rPr lang="en-US" dirty="0"/>
              <a:t>We can account for this using: </a:t>
            </a:r>
          </a:p>
          <a:p>
            <a:pPr marL="0" indent="0">
              <a:buNone/>
            </a:pPr>
            <a:endParaRPr lang="en-US" dirty="0"/>
          </a:p>
          <a:p>
            <a:pPr marL="0" indent="0">
              <a:buNone/>
            </a:pPr>
            <a:r>
              <a:rPr lang="en-US" u="sng" dirty="0"/>
              <a:t>Sampling Distributions</a:t>
            </a:r>
          </a:p>
          <a:p>
            <a:pPr marL="0" indent="0">
              <a:buNone/>
            </a:pPr>
            <a:endParaRPr lang="en-US" dirty="0"/>
          </a:p>
          <a:p>
            <a:pPr marL="0" indent="0">
              <a:buNone/>
            </a:pPr>
            <a:endParaRPr lang="en-NL" dirty="0"/>
          </a:p>
        </p:txBody>
      </p:sp>
    </p:spTree>
    <p:extLst>
      <p:ext uri="{BB962C8B-B14F-4D97-AF65-F5344CB8AC3E}">
        <p14:creationId xmlns:p14="http://schemas.microsoft.com/office/powerpoint/2010/main" val="429063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Sampling Errors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52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a:t>
            </a:r>
          </a:p>
        </p:txBody>
      </p:sp>
      <p:sp>
        <p:nvSpPr>
          <p:cNvPr id="3" name="Content Placeholder 2"/>
          <p:cNvSpPr>
            <a:spLocks noGrp="1"/>
          </p:cNvSpPr>
          <p:nvPr>
            <p:ph idx="1"/>
          </p:nvPr>
        </p:nvSpPr>
        <p:spPr/>
        <p:txBody>
          <a:bodyPr/>
          <a:lstStyle/>
          <a:p>
            <a:pPr marL="0" indent="0">
              <a:buNone/>
            </a:pPr>
            <a:r>
              <a:rPr lang="en-US" dirty="0"/>
              <a:t>In Statistics we estimate what the </a:t>
            </a:r>
            <a:r>
              <a:rPr lang="en-US" u="sng" dirty="0"/>
              <a:t>Population</a:t>
            </a:r>
            <a:r>
              <a:rPr lang="en-US" dirty="0"/>
              <a:t> looks like based on the </a:t>
            </a:r>
            <a:r>
              <a:rPr lang="en-US" u="sng" dirty="0"/>
              <a:t>Sample</a:t>
            </a:r>
            <a:endParaRPr lang="en-US" dirty="0"/>
          </a:p>
        </p:txBody>
      </p:sp>
      <p:sp>
        <p:nvSpPr>
          <p:cNvPr id="4" name="object 3"/>
          <p:cNvSpPr txBox="1"/>
          <p:nvPr/>
        </p:nvSpPr>
        <p:spPr>
          <a:xfrm>
            <a:off x="767725" y="2742896"/>
            <a:ext cx="2400300" cy="803275"/>
          </a:xfrm>
          <a:prstGeom prst="rect">
            <a:avLst/>
          </a:prstGeom>
        </p:spPr>
        <p:txBody>
          <a:bodyPr vert="horz" wrap="square" lIns="0" tIns="0" rIns="0" bIns="0" rtlCol="0">
            <a:spAutoFit/>
          </a:bodyPr>
          <a:lstStyle/>
          <a:p>
            <a:pPr algn="ctr">
              <a:lnSpc>
                <a:spcPct val="100000"/>
              </a:lnSpc>
            </a:pPr>
            <a:r>
              <a:rPr sz="2300" spc="-5" dirty="0">
                <a:solidFill>
                  <a:srgbClr val="FF8118"/>
                </a:solidFill>
                <a:latin typeface="Lucida Sans Unicode"/>
                <a:cs typeface="Lucida Sans Unicode"/>
              </a:rPr>
              <a:t>Sample</a:t>
            </a:r>
            <a:r>
              <a:rPr sz="2300" spc="-65" dirty="0">
                <a:solidFill>
                  <a:srgbClr val="FF8118"/>
                </a:solidFill>
                <a:latin typeface="Lucida Sans Unicode"/>
                <a:cs typeface="Lucida Sans Unicode"/>
              </a:rPr>
              <a:t> </a:t>
            </a:r>
            <a:r>
              <a:rPr sz="2300" dirty="0">
                <a:solidFill>
                  <a:srgbClr val="FF8118"/>
                </a:solidFill>
                <a:latin typeface="Lucida Sans Unicode"/>
                <a:cs typeface="Lucida Sans Unicode"/>
              </a:rPr>
              <a:t>statistics</a:t>
            </a:r>
            <a:endParaRPr sz="2300" dirty="0">
              <a:latin typeface="Lucida Sans Unicode"/>
              <a:cs typeface="Lucida Sans Unicode"/>
            </a:endParaRPr>
          </a:p>
          <a:p>
            <a:pPr marR="26670" algn="ctr">
              <a:lnSpc>
                <a:spcPct val="100000"/>
              </a:lnSpc>
              <a:spcBef>
                <a:spcPts val="890"/>
              </a:spcBef>
            </a:pPr>
            <a:r>
              <a:rPr sz="2000" dirty="0">
                <a:solidFill>
                  <a:srgbClr val="FF8118"/>
                </a:solidFill>
                <a:latin typeface="Lucida Sans Unicode"/>
                <a:cs typeface="Lucida Sans Unicode"/>
              </a:rPr>
              <a:t>(known)</a:t>
            </a:r>
            <a:endParaRPr sz="2000" dirty="0">
              <a:latin typeface="Lucida Sans Unicode"/>
              <a:cs typeface="Lucida Sans Unicode"/>
            </a:endParaRPr>
          </a:p>
        </p:txBody>
      </p:sp>
      <p:sp>
        <p:nvSpPr>
          <p:cNvPr id="5" name="object 4"/>
          <p:cNvSpPr txBox="1"/>
          <p:nvPr/>
        </p:nvSpPr>
        <p:spPr>
          <a:xfrm>
            <a:off x="3784219" y="3343606"/>
            <a:ext cx="1397000" cy="405130"/>
          </a:xfrm>
          <a:prstGeom prst="rect">
            <a:avLst/>
          </a:prstGeom>
        </p:spPr>
        <p:txBody>
          <a:bodyPr vert="horz" wrap="square" lIns="0" tIns="0" rIns="0" bIns="0" rtlCol="0">
            <a:spAutoFit/>
          </a:bodyPr>
          <a:lstStyle/>
          <a:p>
            <a:pPr marL="12700">
              <a:lnSpc>
                <a:spcPct val="100000"/>
              </a:lnSpc>
            </a:pPr>
            <a:r>
              <a:rPr sz="2400" b="1" spc="-5" dirty="0">
                <a:latin typeface="Lucida Sans Unicode"/>
                <a:cs typeface="Lucida Sans Unicode"/>
              </a:rPr>
              <a:t>Inference</a:t>
            </a:r>
            <a:endParaRPr sz="2400" dirty="0">
              <a:latin typeface="Lucida Sans Unicode"/>
              <a:cs typeface="Lucida Sans Unicode"/>
            </a:endParaRPr>
          </a:p>
        </p:txBody>
      </p:sp>
      <p:sp>
        <p:nvSpPr>
          <p:cNvPr id="6" name="object 5"/>
          <p:cNvSpPr txBox="1"/>
          <p:nvPr/>
        </p:nvSpPr>
        <p:spPr>
          <a:xfrm>
            <a:off x="6096000" y="2742896"/>
            <a:ext cx="3503929" cy="1532255"/>
          </a:xfrm>
          <a:prstGeom prst="rect">
            <a:avLst/>
          </a:prstGeom>
        </p:spPr>
        <p:txBody>
          <a:bodyPr vert="horz" wrap="square" lIns="0" tIns="0" rIns="0" bIns="0" rtlCol="0">
            <a:spAutoFit/>
          </a:bodyPr>
          <a:lstStyle/>
          <a:p>
            <a:pPr marL="12700">
              <a:lnSpc>
                <a:spcPct val="100000"/>
              </a:lnSpc>
            </a:pPr>
            <a:r>
              <a:rPr sz="2300" dirty="0">
                <a:solidFill>
                  <a:srgbClr val="44B8E8"/>
                </a:solidFill>
                <a:latin typeface="Lucida Sans Unicode"/>
                <a:cs typeface="Lucida Sans Unicode"/>
              </a:rPr>
              <a:t>Population</a:t>
            </a:r>
            <a:r>
              <a:rPr sz="2300" spc="-85" dirty="0">
                <a:solidFill>
                  <a:srgbClr val="44B8E8"/>
                </a:solidFill>
                <a:latin typeface="Lucida Sans Unicode"/>
                <a:cs typeface="Lucida Sans Unicode"/>
              </a:rPr>
              <a:t> </a:t>
            </a:r>
            <a:r>
              <a:rPr lang="en-US" sz="2300" spc="-5" dirty="0">
                <a:solidFill>
                  <a:srgbClr val="44B8E8"/>
                </a:solidFill>
                <a:latin typeface="Lucida Sans Unicode"/>
                <a:cs typeface="Lucida Sans Unicode"/>
              </a:rPr>
              <a:t>Statistics</a:t>
            </a:r>
            <a:endParaRPr sz="2300" dirty="0">
              <a:latin typeface="Lucida Sans Unicode"/>
              <a:cs typeface="Lucida Sans Unicode"/>
            </a:endParaRPr>
          </a:p>
          <a:p>
            <a:pPr marL="1224280" marR="5080" indent="-128270">
              <a:lnSpc>
                <a:spcPct val="119500"/>
              </a:lnSpc>
              <a:spcBef>
                <a:spcPts val="420"/>
              </a:spcBef>
            </a:pPr>
            <a:r>
              <a:rPr sz="2000" spc="-5" dirty="0">
                <a:solidFill>
                  <a:srgbClr val="44B8E8"/>
                </a:solidFill>
                <a:latin typeface="Lucida Sans Unicode"/>
                <a:cs typeface="Lucida Sans Unicode"/>
              </a:rPr>
              <a:t>(unknown, but can  be estimated</a:t>
            </a:r>
            <a:r>
              <a:rPr sz="2000" spc="-50" dirty="0">
                <a:solidFill>
                  <a:srgbClr val="44B8E8"/>
                </a:solidFill>
                <a:latin typeface="Lucida Sans Unicode"/>
                <a:cs typeface="Lucida Sans Unicode"/>
              </a:rPr>
              <a:t> </a:t>
            </a:r>
            <a:r>
              <a:rPr sz="2000" spc="-5" dirty="0">
                <a:solidFill>
                  <a:srgbClr val="44B8E8"/>
                </a:solidFill>
                <a:latin typeface="Lucida Sans Unicode"/>
                <a:cs typeface="Lucida Sans Unicode"/>
              </a:rPr>
              <a:t>from  </a:t>
            </a:r>
            <a:r>
              <a:rPr sz="2000" dirty="0">
                <a:solidFill>
                  <a:srgbClr val="44B8E8"/>
                </a:solidFill>
                <a:latin typeface="Lucida Sans Unicode"/>
                <a:cs typeface="Lucida Sans Unicode"/>
              </a:rPr>
              <a:t>sample</a:t>
            </a:r>
            <a:r>
              <a:rPr sz="2000" spc="-85" dirty="0">
                <a:solidFill>
                  <a:srgbClr val="44B8E8"/>
                </a:solidFill>
                <a:latin typeface="Lucida Sans Unicode"/>
                <a:cs typeface="Lucida Sans Unicode"/>
              </a:rPr>
              <a:t> </a:t>
            </a:r>
            <a:r>
              <a:rPr sz="2000" spc="-5" dirty="0">
                <a:solidFill>
                  <a:srgbClr val="44B8E8"/>
                </a:solidFill>
                <a:latin typeface="Lucida Sans Unicode"/>
                <a:cs typeface="Lucida Sans Unicode"/>
              </a:rPr>
              <a:t>evidence)</a:t>
            </a:r>
            <a:endParaRPr sz="2000" dirty="0">
              <a:latin typeface="Lucida Sans Unicode"/>
              <a:cs typeface="Lucida Sans Unicode"/>
            </a:endParaRPr>
          </a:p>
        </p:txBody>
      </p:sp>
      <p:sp>
        <p:nvSpPr>
          <p:cNvPr id="7" name="object 19"/>
          <p:cNvSpPr/>
          <p:nvPr/>
        </p:nvSpPr>
        <p:spPr>
          <a:xfrm>
            <a:off x="4081975" y="2750821"/>
            <a:ext cx="914400" cy="265430"/>
          </a:xfrm>
          <a:custGeom>
            <a:avLst/>
            <a:gdLst/>
            <a:ahLst/>
            <a:cxnLst/>
            <a:rect l="l" t="t" r="r" b="b"/>
            <a:pathLst>
              <a:path w="914400" h="265430">
                <a:moveTo>
                  <a:pt x="649224" y="0"/>
                </a:moveTo>
                <a:lnTo>
                  <a:pt x="649224" y="265175"/>
                </a:lnTo>
                <a:lnTo>
                  <a:pt x="826007" y="176784"/>
                </a:lnTo>
                <a:lnTo>
                  <a:pt x="693420" y="176784"/>
                </a:lnTo>
                <a:lnTo>
                  <a:pt x="693420" y="88391"/>
                </a:lnTo>
                <a:lnTo>
                  <a:pt x="826007" y="88391"/>
                </a:lnTo>
                <a:lnTo>
                  <a:pt x="649224" y="0"/>
                </a:lnTo>
                <a:close/>
              </a:path>
              <a:path w="914400" h="265430">
                <a:moveTo>
                  <a:pt x="649224" y="88391"/>
                </a:moveTo>
                <a:lnTo>
                  <a:pt x="0" y="88391"/>
                </a:lnTo>
                <a:lnTo>
                  <a:pt x="0" y="176784"/>
                </a:lnTo>
                <a:lnTo>
                  <a:pt x="649224" y="176784"/>
                </a:lnTo>
                <a:lnTo>
                  <a:pt x="649224" y="88391"/>
                </a:lnTo>
                <a:close/>
              </a:path>
              <a:path w="914400" h="265430">
                <a:moveTo>
                  <a:pt x="826007" y="88391"/>
                </a:moveTo>
                <a:lnTo>
                  <a:pt x="693420" y="88391"/>
                </a:lnTo>
                <a:lnTo>
                  <a:pt x="693420" y="176784"/>
                </a:lnTo>
                <a:lnTo>
                  <a:pt x="826007" y="176784"/>
                </a:lnTo>
                <a:lnTo>
                  <a:pt x="914400" y="132587"/>
                </a:lnTo>
                <a:lnTo>
                  <a:pt x="826007" y="88391"/>
                </a:lnTo>
                <a:close/>
              </a:path>
            </a:pathLst>
          </a:custGeom>
          <a:solidFill>
            <a:srgbClr val="000000"/>
          </a:solidFill>
        </p:spPr>
        <p:txBody>
          <a:bodyPr wrap="square" lIns="0" tIns="0" rIns="0" bIns="0" rtlCol="0"/>
          <a:lstStyle/>
          <a:p>
            <a:endParaRPr/>
          </a:p>
        </p:txBody>
      </p:sp>
      <p:sp>
        <p:nvSpPr>
          <p:cNvPr id="8" name="Oval 7"/>
          <p:cNvSpPr/>
          <p:nvPr/>
        </p:nvSpPr>
        <p:spPr>
          <a:xfrm>
            <a:off x="1754155" y="4383174"/>
            <a:ext cx="7725747" cy="207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7845" y="4879910"/>
            <a:ext cx="1264130" cy="8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2071396" y="3650689"/>
            <a:ext cx="1096629" cy="1548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5570376" y="3209731"/>
            <a:ext cx="1315616" cy="19500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2686</Words>
  <Application>Microsoft Office PowerPoint</Application>
  <PresentationFormat>Widescreen</PresentationFormat>
  <Paragraphs>308</Paragraphs>
  <Slides>56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Cambria Math</vt:lpstr>
      <vt:lpstr>Lucida Sans Unicode</vt:lpstr>
      <vt:lpstr>Wingdings</vt:lpstr>
      <vt:lpstr>Office Theme</vt:lpstr>
      <vt:lpstr>Refresher Mathematics and Statistics in Python</vt:lpstr>
      <vt:lpstr>Learning Goals Today</vt:lpstr>
      <vt:lpstr>PowerPoint Presentation</vt:lpstr>
      <vt:lpstr>Step 1: gathering data</vt:lpstr>
      <vt:lpstr>Step 2: Comparing results</vt:lpstr>
      <vt:lpstr>Step 2: Comparing results</vt:lpstr>
      <vt:lpstr>Proving a link</vt:lpstr>
      <vt:lpstr>Sampling Errors</vt:lpstr>
      <vt:lpstr>Sampling Error</vt:lpstr>
      <vt:lpstr>Sampling Error</vt:lpstr>
      <vt:lpstr>Sampling Error</vt:lpstr>
      <vt:lpstr>Sampling Distributions</vt:lpstr>
      <vt:lpstr>Sampling Distributions</vt:lpstr>
      <vt:lpstr>Sampling Distributions</vt:lpstr>
      <vt:lpstr>Sampling Distribution</vt:lpstr>
      <vt:lpstr>Sampling Distribution: Mean</vt:lpstr>
      <vt:lpstr>Sampling Distribution: Spread</vt:lpstr>
      <vt:lpstr>Standard Error</vt:lpstr>
      <vt:lpstr>Standard Error and Sample Size</vt:lpstr>
      <vt:lpstr>Standard Error and Sample Size</vt:lpstr>
      <vt:lpstr>Central Limit Theorem (1)</vt:lpstr>
      <vt:lpstr>Central Limit Theorem (2)</vt:lpstr>
      <vt:lpstr>Central Limit Theorem (3)</vt:lpstr>
      <vt:lpstr>Central Limit Theorem (4)</vt:lpstr>
      <vt:lpstr>Central Limit Theorem (5)</vt:lpstr>
      <vt:lpstr>Simulation</vt:lpstr>
      <vt:lpstr>    Confidence Intervals </vt:lpstr>
      <vt:lpstr>Sampling Errors</vt:lpstr>
      <vt:lpstr>Confidence Intervals</vt:lpstr>
      <vt:lpstr>Confidence Interval: General Formula</vt:lpstr>
      <vt:lpstr>Confidence Interval: Margin of Error</vt:lpstr>
      <vt:lpstr>Population unknown</vt:lpstr>
      <vt:lpstr>PowerPoint Presentation</vt:lpstr>
      <vt:lpstr>Calculating the confidence Interval in Python</vt:lpstr>
      <vt:lpstr>Exercise 1</vt:lpstr>
      <vt:lpstr>Exercise 1 solutions</vt:lpstr>
      <vt:lpstr>Hypothesis Testing</vt:lpstr>
      <vt:lpstr>Hypothesis testing</vt:lpstr>
      <vt:lpstr>Hypothesis testing how it works</vt:lpstr>
      <vt:lpstr>Hypothesis testing: step 1</vt:lpstr>
      <vt:lpstr>Hypothesis testing: step 2</vt:lpstr>
      <vt:lpstr>Hypothesis testing: step 3</vt:lpstr>
      <vt:lpstr>Hypothesis testing: step 3</vt:lpstr>
      <vt:lpstr>Hypothesis testing: step 3</vt:lpstr>
      <vt:lpstr>Hypothesis testing: step 4</vt:lpstr>
      <vt:lpstr>Hypothesis testing: step 4</vt:lpstr>
      <vt:lpstr>Hypothesis testing: step 4</vt:lpstr>
      <vt:lpstr>Hypothesis testing: step 5</vt:lpstr>
      <vt:lpstr>P-value</vt:lpstr>
      <vt:lpstr>Hypothesis testing recap</vt:lpstr>
      <vt:lpstr>P-value</vt:lpstr>
      <vt:lpstr>t-test</vt:lpstr>
      <vt:lpstr>Hypothesis testing in python</vt:lpstr>
      <vt:lpstr>Exercise 2</vt:lpstr>
      <vt:lpstr>Exercise 2 solutions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Mathematics and Statistics in Python</dc:title>
  <dc:creator>Tijmen Weber</dc:creator>
  <cp:lastModifiedBy>Tijmen Weber</cp:lastModifiedBy>
  <cp:revision>1</cp:revision>
  <dcterms:created xsi:type="dcterms:W3CDTF">2023-05-23T09:28:11Z</dcterms:created>
  <dcterms:modified xsi:type="dcterms:W3CDTF">2023-05-24T15:11:26Z</dcterms:modified>
</cp:coreProperties>
</file>