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Chat Application - Sequence Diagrams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 of User Interactions in the Chat Application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Sequence Diagram: Sending a Person-to-Person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Participants:</a:t>
            </a:r>
          </a:p>
          <a:p>
            <a:r>
              <a:t>1. User</a:t>
            </a:r>
          </a:p>
          <a:p>
            <a:r>
              <a:t>2. Chat Application</a:t>
            </a:r>
          </a:p>
          <a:p>
            <a:r>
              <a:t>3. Message Service</a:t>
            </a:r>
          </a:p>
          <a:p>
            <a:r>
              <a:t>4. Database</a:t>
            </a:r>
          </a:p>
          <a:p/>
          <a:p>
            <a:r>
              <a:t>Sequence of Actions:</a:t>
            </a:r>
          </a:p>
          <a:p>
            <a:r>
              <a:t>1. User initiates the sending of a message.</a:t>
            </a:r>
          </a:p>
          <a:p>
            <a:r>
              <a:t>2. Chat Application processes the request.</a:t>
            </a:r>
          </a:p>
          <a:p>
            <a:r>
              <a:t>3. Chat Application sends the message data to Message Service.</a:t>
            </a:r>
          </a:p>
          <a:p>
            <a:r>
              <a:t>4. Message Service stores the message in the Database.</a:t>
            </a:r>
          </a:p>
          <a:p>
            <a:r>
              <a:t>5. Message Service sends a confirmation back to Chat Application.</a:t>
            </a:r>
          </a:p>
          <a:p>
            <a:r>
              <a:t>6. Chat Application confirms the message is sent to User.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Sequence Diagram: Sending a Channel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Participants:</a:t>
            </a:r>
          </a:p>
          <a:p>
            <a:r>
              <a:t>1. User</a:t>
            </a:r>
          </a:p>
          <a:p>
            <a:r>
              <a:t>2. Chat Application</a:t>
            </a:r>
          </a:p>
          <a:p>
            <a:r>
              <a:t>3. Message Service</a:t>
            </a:r>
          </a:p>
          <a:p>
            <a:r>
              <a:t>4. Database</a:t>
            </a:r>
          </a:p>
          <a:p/>
          <a:p>
            <a:r>
              <a:t>Sequence of Actions:</a:t>
            </a:r>
          </a:p>
          <a:p>
            <a:r>
              <a:t>1. User initiates the sending of a channel message.</a:t>
            </a:r>
          </a:p>
          <a:p>
            <a:r>
              <a:t>2. Chat Application processes the request.</a:t>
            </a:r>
          </a:p>
          <a:p>
            <a:r>
              <a:t>3. Chat Application sends the message data to Message Service.</a:t>
            </a:r>
          </a:p>
          <a:p>
            <a:r>
              <a:t>4. Message Service stores the message in the Database.</a:t>
            </a:r>
          </a:p>
          <a:p>
            <a:r>
              <a:t>5. Message Service sends a confirmation back to Chat Application.</a:t>
            </a:r>
          </a:p>
          <a:p>
            <a:r>
              <a:t>6. Chat Application confirms the message is sent to User.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Sequence Diagram: Blocking a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Participants:</a:t>
            </a:r>
          </a:p>
          <a:p>
            <a:r>
              <a:t>1. User</a:t>
            </a:r>
          </a:p>
          <a:p>
            <a:r>
              <a:t>2. Chat Application</a:t>
            </a:r>
          </a:p>
          <a:p>
            <a:r>
              <a:t>3. User Service</a:t>
            </a:r>
          </a:p>
          <a:p>
            <a:r>
              <a:t>4. Database</a:t>
            </a:r>
          </a:p>
          <a:p/>
          <a:p>
            <a:r>
              <a:t>Sequence of Actions:</a:t>
            </a:r>
          </a:p>
          <a:p>
            <a:r>
              <a:t>1. User initiates a block request.</a:t>
            </a:r>
          </a:p>
          <a:p>
            <a:r>
              <a:t>2. Chat Application processes the block request.</a:t>
            </a:r>
          </a:p>
          <a:p>
            <a:r>
              <a:t>3. Chat Application sends block request to User Service.</a:t>
            </a:r>
          </a:p>
          <a:p>
            <a:r>
              <a:t>4. User Service updates the block status in the Database.</a:t>
            </a:r>
          </a:p>
          <a:p>
            <a:r>
              <a:t>5. User Service sends a confirmation back to Chat Application.</a:t>
            </a:r>
          </a:p>
          <a:p>
            <a:r>
              <a:t>6. Chat Application confirms the block action to User.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Sequence Diagram: Searching Messages/Users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Participants:</a:t>
            </a:r>
          </a:p>
          <a:p>
            <a:r>
              <a:t>1. User</a:t>
            </a:r>
          </a:p>
          <a:p>
            <a:r>
              <a:t>2. Chat Application</a:t>
            </a:r>
          </a:p>
          <a:p>
            <a:r>
              <a:t>3. Search Service</a:t>
            </a:r>
          </a:p>
          <a:p>
            <a:r>
              <a:t>4. Database</a:t>
            </a:r>
          </a:p>
          <a:p/>
          <a:p>
            <a:r>
              <a:t>Sequence of Actions:</a:t>
            </a:r>
          </a:p>
          <a:p>
            <a:r>
              <a:t>1. User initiates a search request.</a:t>
            </a:r>
          </a:p>
          <a:p>
            <a:r>
              <a:t>2. Chat Application processes the search request.</a:t>
            </a:r>
          </a:p>
          <a:p>
            <a:r>
              <a:t>3. Chat Application sends the search query to Search Service.</a:t>
            </a:r>
          </a:p>
          <a:p>
            <a:r>
              <a:t>4. Search Service retrieves relevant data from the Database.</a:t>
            </a:r>
          </a:p>
          <a:p>
            <a:r>
              <a:t>5. Search Service sends the search results back to Chat Application.</a:t>
            </a:r>
          </a:p>
          <a:p>
            <a:r>
              <a:t>6. Chat Application displays the search results to User.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