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72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6" r:id="rId13"/>
    <p:sldId id="271" r:id="rId14"/>
    <p:sldId id="268" r:id="rId15"/>
    <p:sldId id="269" r:id="rId16"/>
    <p:sldId id="270" r:id="rId17"/>
    <p:sldId id="267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3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34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29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155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2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600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50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767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24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7880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9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8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741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059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3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545B-F575-086E-AE7E-6762B3E7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78" y="252249"/>
            <a:ext cx="11719035" cy="4246179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4000" dirty="0"/>
              <a:t>Chatter-space - Real time chat application 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F3C22-DAF8-E334-1F03-846EC1453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494688"/>
            <a:ext cx="10572000" cy="1678570"/>
          </a:xfrm>
        </p:spPr>
        <p:txBody>
          <a:bodyPr>
            <a:noAutofit/>
          </a:bodyPr>
          <a:lstStyle/>
          <a:p>
            <a:r>
              <a:rPr lang="en-US" sz="1400" dirty="0"/>
              <a:t>Guided by:									         		 Name:  </a:t>
            </a:r>
            <a:r>
              <a:rPr lang="en-US" sz="1400" dirty="0" err="1"/>
              <a:t>Dungarani</a:t>
            </a:r>
            <a:r>
              <a:rPr lang="en-US" sz="1400" dirty="0"/>
              <a:t>  </a:t>
            </a:r>
            <a:r>
              <a:rPr lang="en-US" sz="1400" dirty="0" err="1"/>
              <a:t>atveek</a:t>
            </a:r>
            <a:r>
              <a:rPr lang="en-US" sz="1400" dirty="0"/>
              <a:t>      [21BECE30059]</a:t>
            </a:r>
          </a:p>
          <a:p>
            <a:r>
              <a:rPr lang="en-US" sz="1400" dirty="0"/>
              <a:t> Prof. </a:t>
            </a:r>
            <a:r>
              <a:rPr lang="en-US" sz="1400" dirty="0" err="1"/>
              <a:t>jalpa</a:t>
            </a:r>
            <a:r>
              <a:rPr lang="en-US" sz="1400" dirty="0"/>
              <a:t> </a:t>
            </a:r>
            <a:r>
              <a:rPr lang="en-US" sz="1400" dirty="0" err="1"/>
              <a:t>khammar</a:t>
            </a:r>
            <a:r>
              <a:rPr lang="en-US" sz="1400" dirty="0"/>
              <a:t> 										     Rakholiya Gauraj        [21BECE30269]</a:t>
            </a:r>
          </a:p>
          <a:p>
            <a:r>
              <a:rPr lang="en-US" sz="1400" dirty="0"/>
              <a:t>	  													     Rathod Krunal               [21BECE30272]</a:t>
            </a:r>
          </a:p>
          <a:p>
            <a:r>
              <a:rPr lang="en-US" sz="1400" dirty="0"/>
              <a:t>          													     </a:t>
            </a:r>
            <a:r>
              <a:rPr lang="en-US" sz="1400" dirty="0" err="1"/>
              <a:t>Savaliya</a:t>
            </a:r>
            <a:r>
              <a:rPr lang="en-US" sz="1400" dirty="0"/>
              <a:t> </a:t>
            </a:r>
            <a:r>
              <a:rPr lang="en-US" sz="1400" dirty="0" err="1"/>
              <a:t>krushang</a:t>
            </a:r>
            <a:r>
              <a:rPr lang="en-US" sz="1400" dirty="0"/>
              <a:t>       [21BECE30281]</a:t>
            </a:r>
          </a:p>
          <a:p>
            <a:r>
              <a:rPr lang="en-US" sz="1400" dirty="0"/>
              <a:t>															</a:t>
            </a:r>
          </a:p>
        </p:txBody>
      </p:sp>
      <p:pic>
        <p:nvPicPr>
          <p:cNvPr id="8" name="Google Shape;159;g1edf46bc808_0_0" descr="Picture 4">
            <a:extLst>
              <a:ext uri="{FF2B5EF4-FFF2-40B4-BE49-F238E27FC236}">
                <a16:creationId xmlns:a16="http://schemas.microsoft.com/office/drawing/2014/main" id="{03800D22-5811-8F9C-023C-00042119D2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144" y="436712"/>
            <a:ext cx="1790579" cy="179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8;g1edf46bc808_0_0" descr="Picture 3">
            <a:extLst>
              <a:ext uri="{FF2B5EF4-FFF2-40B4-BE49-F238E27FC236}">
                <a16:creationId xmlns:a16="http://schemas.microsoft.com/office/drawing/2014/main" id="{B7FE2C33-0C8A-7D1D-8B58-AAF13B5F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985"/>
          <a:stretch/>
        </p:blipFill>
        <p:spPr>
          <a:xfrm>
            <a:off x="9914773" y="570543"/>
            <a:ext cx="1646606" cy="179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9A9FD-89FD-7C7D-DD36-2F47576954D9}"/>
              </a:ext>
            </a:extLst>
          </p:cNvPr>
          <p:cNvSpPr txBox="1"/>
          <p:nvPr/>
        </p:nvSpPr>
        <p:spPr>
          <a:xfrm>
            <a:off x="2445089" y="460101"/>
            <a:ext cx="7108814" cy="100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1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KADI SARVA VISHWAVIDYALAYA</a:t>
            </a:r>
            <a:endParaRPr lang="en-US" sz="2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1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LDRP INSTITUTE OF TECHNOLOGY AND RESEARCH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34477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2A74-6BD0-BC86-EE00-EA3783E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Why MERN Stack is Preferable Compared to Erlang, FreeBSD, Yaws, PHP, and XMPP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FD86-083F-AD10-9944-B538003F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6" y="2222287"/>
            <a:ext cx="10879300" cy="40103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Suitable for Startups and Rapid Iteration</a:t>
            </a:r>
            <a:r>
              <a:rPr lang="en-IN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MERN Stack : Ideal for startups and projects that need to iterate quickly and scale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Erlang/FreeBSD/Yaws/PHP/XMPP : Better suited for projects requiring high concurrency and fault tolerance but may not be as flexible for rapid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A770-4D68-4AF4-8A21-C097D579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648"/>
          </a:xfrm>
        </p:spPr>
        <p:txBody>
          <a:bodyPr/>
          <a:lstStyle/>
          <a:p>
            <a:r>
              <a:rPr lang="en-IN" dirty="0"/>
              <a:t>Challenges faced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917B-4161-09BB-EA35-9474FD50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7366"/>
            <a:ext cx="10685022" cy="501791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Real-time Synchronization: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Challenge:</a:t>
            </a:r>
            <a:r>
              <a:rPr lang="en-IN" dirty="0"/>
              <a:t> Ensuring real-time synchronization of messages across different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Solution:</a:t>
            </a:r>
            <a:r>
              <a:rPr lang="en-IN" dirty="0"/>
              <a:t> Utilized WebSocket protocols for continuous two-way communication between the server and clients, achieving seamless synchronization.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Multimedia Handling: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Challenge:</a:t>
            </a:r>
            <a:r>
              <a:rPr lang="en-IN" dirty="0"/>
              <a:t> Managing large file uploads and ensuring smooth playback of multimedia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Solution:</a:t>
            </a:r>
            <a:r>
              <a:rPr lang="en-IN" dirty="0"/>
              <a:t> Implemented efficient file handling and storage solutions using MongoDB </a:t>
            </a:r>
            <a:r>
              <a:rPr lang="en-IN" dirty="0" err="1"/>
              <a:t>GridFS</a:t>
            </a:r>
            <a:r>
              <a:rPr lang="en-IN" dirty="0"/>
              <a:t>, allowing for the scalable management of large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User Authentication and Security: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Challenge:</a:t>
            </a:r>
            <a:r>
              <a:rPr lang="en-IN" dirty="0"/>
              <a:t> Ensuring robust security for user data and preventing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Solution:</a:t>
            </a:r>
            <a:r>
              <a:rPr lang="en-IN" dirty="0"/>
              <a:t> Employed JWT for secure authentication and implemented encryption techniques to protect sensitive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4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7CB1-9855-9B86-87D4-D8B64349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6125"/>
            <a:ext cx="9404723" cy="71470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4897F70-6654-3269-270C-DA2181C65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67" y="840829"/>
            <a:ext cx="11417310" cy="56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CD7-DC63-043A-A8AD-6D266269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3F353-69F8-9E36-D2F7-E9E5EDA0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6" y="0"/>
            <a:ext cx="11775987" cy="65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A8F2-9CD5-50CA-04C7-421BC5C3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86795-5E44-E857-BD9C-CC28C4CF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1" y="273269"/>
            <a:ext cx="11701027" cy="62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3C97-A6CB-5220-F8CE-31940F2C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6B2E-4CA4-6584-A655-A4BF569E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1F755-AD21-15D7-D898-098CE6AD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3" y="127819"/>
            <a:ext cx="11702534" cy="65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9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FBC8-6CD1-8B5C-236A-96C2BEA0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093E-178E-3617-0817-8BC8861F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156C7-9C40-E2CE-1DC7-7D64C753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2" y="187125"/>
            <a:ext cx="11785601" cy="66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546-31A8-FE47-B0CA-0BE65AF8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E701-3685-B726-6E7F-3B35DC0A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9EA58-D25F-BC93-1B74-4F1D2FA9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" y="147145"/>
            <a:ext cx="11761076" cy="653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394D-5F34-CB64-90AF-A0A4C6D7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4667-9C93-674A-D91D-6C68E1DCD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02676"/>
            <a:ext cx="10695530" cy="45457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Summary</a:t>
            </a:r>
            <a:r>
              <a:rPr lang="en-IN" sz="3000" dirty="0"/>
              <a:t>: </a:t>
            </a:r>
            <a:r>
              <a:rPr lang="en-IN" sz="2600" dirty="0"/>
              <a:t>The MERN stack is preferable for projects requiring rapid development, modern features, and ease of use. The Erlang/FreeBSD/Yaws/PHP/XMPP stack excels in high concurrency and fault tolerance but involves more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Final Thought</a:t>
            </a:r>
            <a:r>
              <a:rPr lang="en-IN" sz="3000" dirty="0"/>
              <a:t>: </a:t>
            </a:r>
            <a:r>
              <a:rPr lang="en-IN" sz="2400" dirty="0"/>
              <a:t>Choosing between the two stacks depends on specific project requirements, team expertise, and development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9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 and 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48" y="2052918"/>
            <a:ext cx="10646980" cy="4195481"/>
          </a:xfrm>
        </p:spPr>
        <p:txBody>
          <a:bodyPr>
            <a:normAutofit/>
          </a:bodyPr>
          <a:lstStyle/>
          <a:p>
            <a:r>
              <a:rPr lang="en-IN" sz="2800" b="1" dirty="0"/>
              <a:t>Friend Request System: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Feature:</a:t>
            </a:r>
            <a:r>
              <a:rPr lang="en-IN" sz="2800" dirty="0"/>
              <a:t> Enable users to send friend requests to other users, with the recipients receiving notifications and the option to accept or decline the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Benefit:</a:t>
            </a:r>
            <a:r>
              <a:rPr lang="en-IN" sz="2800" dirty="0"/>
              <a:t> Enhances the social networking aspect of the application by allowing users to connect and build their contact list. This feature also adds a layer of engagement and interactivity within the platform.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ym typeface="Wingdings" pitchFamily="2" charset="2"/>
              </a:rPr>
              <a:t> </a:t>
            </a:r>
            <a:r>
              <a:rPr lang="en-IN" sz="2400" dirty="0"/>
              <a:t>Chatter-space is a modern chat application built using the MERN stack technology (MongoDB, </a:t>
            </a:r>
            <a:r>
              <a:rPr lang="en-IN" sz="2400" dirty="0" err="1"/>
              <a:t>Express.js</a:t>
            </a:r>
            <a:r>
              <a:rPr lang="en-IN" sz="2400" dirty="0"/>
              <a:t>, React, Node.js). It provides a seamless communication platform with features similar to popular messaging apps like WhatsApp, but also includes unique functionalities to differentiate itself.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CBDC-2BD8-0A86-104C-4E790ADB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D56E-FBE8-6794-63EC-74D9EC5D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3794"/>
            <a:ext cx="11084415" cy="509148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Seamless Real-time Communication</a:t>
            </a:r>
            <a:r>
              <a:rPr lang="en-IN" dirty="0"/>
              <a:t>: To provide instant text messaging with real-time updates, ensuring users can communicate without delays.</a:t>
            </a:r>
          </a:p>
          <a:p>
            <a:r>
              <a:rPr lang="en-IN" b="1" dirty="0"/>
              <a:t>Enhanced Multimedia Sharing</a:t>
            </a:r>
            <a:r>
              <a:rPr lang="en-IN" dirty="0"/>
              <a:t>: To enable users to upload and share photos, videos, and files effortlessly.</a:t>
            </a:r>
          </a:p>
          <a:p>
            <a:r>
              <a:rPr lang="en-IN" b="1" dirty="0"/>
              <a:t>Efficient Group Management</a:t>
            </a:r>
            <a:r>
              <a:rPr lang="en-IN" dirty="0"/>
              <a:t>: To facilitate the creation and management of group conversations, making it easier for users to communicate in teams or social groups.</a:t>
            </a:r>
          </a:p>
          <a:p>
            <a:r>
              <a:rPr lang="en-IN" b="1" dirty="0"/>
              <a:t>Robust User Authentication</a:t>
            </a:r>
            <a:r>
              <a:rPr lang="en-IN" dirty="0"/>
              <a:t>: To ensure secure login and registration processes, protecting user data and privacy.</a:t>
            </a:r>
          </a:p>
          <a:p>
            <a:r>
              <a:rPr lang="en-IN" b="1" dirty="0"/>
              <a:t>Customizable Notifications</a:t>
            </a:r>
            <a:r>
              <a:rPr lang="en-IN" dirty="0"/>
              <a:t>: To offer personalized notifications for different types of messages, enhancing user engagement and experience.</a:t>
            </a:r>
          </a:p>
          <a:p>
            <a:r>
              <a:rPr lang="en-IN" b="1" dirty="0"/>
              <a:t>Advanced Search Functionality</a:t>
            </a:r>
            <a:r>
              <a:rPr lang="en-IN" dirty="0"/>
              <a:t>: To allow users to quickly find messages, contacts, and groups, improving the overall usability of the application.</a:t>
            </a:r>
          </a:p>
          <a:p>
            <a:r>
              <a:rPr lang="en-IN" b="1" dirty="0"/>
              <a:t>Expressive Communication</a:t>
            </a:r>
            <a:r>
              <a:rPr lang="en-IN" dirty="0"/>
              <a:t>: To support the use of emojis, allowing users to express emotions and add personality to their chats.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7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59C1-0593-CEED-F5FA-58C56535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 of Chatter-space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B56B-C6D4-6AD5-94C8-ACAF8B9C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97572"/>
            <a:ext cx="10554574" cy="4656083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IN" sz="2600" b="1" dirty="0"/>
              <a:t>Real-time Messaging</a:t>
            </a:r>
            <a:r>
              <a:rPr lang="en-IN" sz="2600" dirty="0"/>
              <a:t>: Instant text messaging with real-time updates.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Multimedia Sharing</a:t>
            </a:r>
            <a:r>
              <a:rPr lang="en-IN" sz="2600" dirty="0"/>
              <a:t>: Upload and share photos, videos, and files.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Group Chats</a:t>
            </a:r>
            <a:r>
              <a:rPr lang="en-IN" sz="2600" dirty="0"/>
              <a:t>: Create and manage group conversations.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User Authentication</a:t>
            </a:r>
            <a:r>
              <a:rPr lang="en-IN" sz="2600" dirty="0"/>
              <a:t>: Secure login and registration system.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Custom Notifications</a:t>
            </a:r>
            <a:r>
              <a:rPr lang="en-IN" sz="2600" dirty="0"/>
              <a:t>: Personalized notifications for different types of messages.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Search Functionality</a:t>
            </a:r>
            <a:r>
              <a:rPr lang="en-IN" sz="2600" dirty="0"/>
              <a:t>: Quickly find messages, contacts, and groups.</a:t>
            </a:r>
          </a:p>
          <a:p>
            <a:pPr>
              <a:buFont typeface="+mj-lt"/>
              <a:buAutoNum type="arabicPeriod"/>
            </a:pPr>
            <a:r>
              <a:rPr lang="en-IN" sz="2600" b="1" dirty="0"/>
              <a:t>Emoji Support</a:t>
            </a:r>
            <a:r>
              <a:rPr lang="en-IN" sz="2600" dirty="0"/>
              <a:t>: Use emojis to express emotions in chats.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4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7FA-09D2-2EC9-5D97-79F4DCE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055791"/>
          </a:xfrm>
        </p:spPr>
        <p:txBody>
          <a:bodyPr/>
          <a:lstStyle/>
          <a:p>
            <a:r>
              <a:rPr lang="en-IN" sz="4400" dirty="0"/>
              <a:t>Overview of the MERN Stack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26F8-F9EC-CCED-474E-DB95306D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87063"/>
            <a:ext cx="10554574" cy="46245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MongoDB</a:t>
            </a:r>
            <a:r>
              <a:rPr lang="en-IN" sz="2400" dirty="0"/>
              <a:t>:  NoSQL database designed for high availability, scalability, and flexibility , Stores chat data, user profiles, multimedia files, and other application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Express.js</a:t>
            </a:r>
            <a:r>
              <a:rPr lang="en-IN" sz="2400" b="1" dirty="0"/>
              <a:t> </a:t>
            </a:r>
            <a:r>
              <a:rPr lang="en-IN" sz="2400" dirty="0"/>
              <a:t>:  Backend web application framework for Node.js , Handles routing, middleware, and server-side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React </a:t>
            </a:r>
            <a:r>
              <a:rPr lang="en-IN" sz="2400" dirty="0"/>
              <a:t>: Frontend library for building user interfaces , Provides a dynamic and responsive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Node.js </a:t>
            </a:r>
            <a:r>
              <a:rPr lang="en-IN" sz="2400" dirty="0"/>
              <a:t>: JavaScript runtime environment for executing server-side code , Manages the server, handles real-time communication with </a:t>
            </a:r>
            <a:r>
              <a:rPr lang="en-IN" sz="2400" dirty="0" err="1"/>
              <a:t>WebSockets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61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E6EA-A0B5-DF49-DEE9-089AA887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MERN Stack is Preferable Compared to Erlang, FreeBSD, Yaws, PHP, and XMPP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15-BB41-1B9C-F4DE-6A50F894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IN" sz="3600" b="1" dirty="0"/>
              <a:t>Rapid Development</a:t>
            </a:r>
            <a:r>
              <a:rPr lang="en-IN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MERN Stack : Facilitates rapid development due to its unified use of JavaScript across the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Erlang/FreeBSD/Yaws/PHP/XMPP :  Development can be slower due to the need to work with multiple languages and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B29-E5B7-1210-51AC-55DBC36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Why MERN Stack is Preferable Compared to Erlang, FreeBSD, Yaws, PHP, and XMPP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8A22-9354-5EB5-8861-F72CA191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052918"/>
            <a:ext cx="9513825" cy="4195481"/>
          </a:xfrm>
        </p:spPr>
        <p:txBody>
          <a:bodyPr>
            <a:normAutofit/>
          </a:bodyPr>
          <a:lstStyle/>
          <a:p>
            <a:r>
              <a:rPr lang="en-IN" sz="3200" b="1" dirty="0"/>
              <a:t>Modern Web Application Features</a:t>
            </a:r>
            <a:r>
              <a:rPr lang="en-IN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MERN Stack : Provides modern web application features, leveraging React for a dynamic and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Erlang/FreeBSD/Yaws/PHP/XMPP : May lack some modern frontend development practices and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2720-D916-E02D-A746-EEDA56AF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Why MERN Stack is Preferable Compared to Erlang, FreeBSD, Yaws, PHP, and XMPP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C474-912E-B8D7-9495-0EAC2F3A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5" y="2052918"/>
            <a:ext cx="10867697" cy="4195481"/>
          </a:xfrm>
        </p:spPr>
        <p:txBody>
          <a:bodyPr>
            <a:normAutofit/>
          </a:bodyPr>
          <a:lstStyle/>
          <a:p>
            <a:r>
              <a:rPr lang="en-IN" sz="3600" b="1" dirty="0"/>
              <a:t>Ease of Use</a:t>
            </a:r>
            <a:r>
              <a:rPr lang="en-IN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MERN Stack : Offers a more straightforward development process with a cohesive ecosystem and extensive community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Erlang/FreeBSD/Yaws/PHP/XMPP : Can be more complex due to the diversity of languages and ecosystems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5EB2-8BF3-E602-C155-4A0A7863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/>
              <a:t>Why MERN Stack is Preferable Compared to Erlang, FreeBSD, Yaws, PHP, and XMPP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F0A6-6B55-37E1-5D83-00ADFC26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2222287"/>
            <a:ext cx="10847769" cy="3968306"/>
          </a:xfrm>
        </p:spPr>
        <p:txBody>
          <a:bodyPr>
            <a:normAutofit/>
          </a:bodyPr>
          <a:lstStyle/>
          <a:p>
            <a:r>
              <a:rPr lang="en-IN" sz="3200" b="1" dirty="0"/>
              <a:t>Unified Language for Frontend and Backend</a:t>
            </a:r>
            <a:r>
              <a:rPr lang="en-IN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MERN Stack : Uses JavaScript throughout, reducing context switching and simplifying full-stack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Erlang/FreeBSD/Yaws/PHP/XMPP : Involves multiple languages (Erlang, PHP), increasing the learning curve and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1063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Ion</vt:lpstr>
      <vt:lpstr>  Chatter-space - Real time chat application  </vt:lpstr>
      <vt:lpstr>Introduction</vt:lpstr>
      <vt:lpstr>Objectives</vt:lpstr>
      <vt:lpstr>Key Features of Chatter-space</vt:lpstr>
      <vt:lpstr>Overview of the MERN Stack</vt:lpstr>
      <vt:lpstr>Why MERN Stack is Preferable Compared to Erlang, FreeBSD, Yaws, PHP, and XMPP</vt:lpstr>
      <vt:lpstr>Why MERN Stack is Preferable Compared to Erlang, FreeBSD, Yaws, PHP, and XMPP</vt:lpstr>
      <vt:lpstr>Why MERN Stack is Preferable Compared to Erlang, FreeBSD, Yaws, PHP, and XMPP</vt:lpstr>
      <vt:lpstr>Why MERN Stack is Preferable Compared to Erlang, FreeBSD, Yaws, PHP, and XMPP</vt:lpstr>
      <vt:lpstr>Why MERN Stack is Preferable Compared to Erlang, FreeBSD, Yaws, PHP, and XMPP</vt:lpstr>
      <vt:lpstr>Challenges faced and solutions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enhancements and potential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gauraj rakholiya</dc:creator>
  <cp:lastModifiedBy>gauraj rakholiya</cp:lastModifiedBy>
  <cp:revision>7</cp:revision>
  <dcterms:created xsi:type="dcterms:W3CDTF">2024-07-24T06:42:51Z</dcterms:created>
  <dcterms:modified xsi:type="dcterms:W3CDTF">2024-07-31T08:04:08Z</dcterms:modified>
</cp:coreProperties>
</file>