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7" r:id="rId8"/>
    <p:sldId id="26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1" r:id="rId18"/>
    <p:sldId id="289" r:id="rId19"/>
    <p:sldId id="27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DA3"/>
    <a:srgbClr val="8FF4F9"/>
    <a:srgbClr val="067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900"/>
      </p:cViewPr>
      <p:guideLst>
        <p:guide orient="horz" pos="20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9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772A-1574-44D0-ACDB-1BB16E113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6FB3-B65F-425A-9E3D-67CA3186D8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1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16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18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tags" Target="../tags/tag7.xml"/><Relationship Id="rId4" Type="http://schemas.openxmlformats.org/officeDocument/2006/relationships/image" Target="../media/image6.png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9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92615" y="2651651"/>
            <a:ext cx="72067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基于云计算的微信校园外卖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平台搭建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39618" y="4207960"/>
            <a:ext cx="4112764" cy="400323"/>
            <a:chOff x="2517588" y="2940679"/>
            <a:chExt cx="4112764" cy="400323"/>
          </a:xfrm>
          <a:noFill/>
        </p:grpSpPr>
        <p:sp>
          <p:nvSpPr>
            <p:cNvPr id="16" name="文本框 6"/>
            <p:cNvSpPr txBox="1"/>
            <p:nvPr/>
          </p:nvSpPr>
          <p:spPr>
            <a:xfrm>
              <a:off x="2517588" y="2940679"/>
              <a:ext cx="1853764" cy="400323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答辩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人：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杨雨程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4733302" y="2940679"/>
              <a:ext cx="1897050" cy="400323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老师：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赵莎莎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77746" y="1255140"/>
            <a:ext cx="18365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Impact" panose="020B0806030902050204" pitchFamily="34" charset="0"/>
              </a:rPr>
              <a:t>2023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620" y="237363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支付</a:t>
            </a:r>
            <a:endParaRPr lang="zh-CN" altLang="en-US"/>
          </a:p>
        </p:txBody>
      </p:sp>
      <p:pic>
        <p:nvPicPr>
          <p:cNvPr id="1053" name="图片 8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28035" y="1460500"/>
            <a:ext cx="5171440" cy="30289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0245" y="248539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联系</a:t>
            </a:r>
            <a:r>
              <a:rPr lang="zh-CN" altLang="en-US"/>
              <a:t>客服</a:t>
            </a:r>
            <a:endParaRPr lang="zh-CN" altLang="en-US"/>
          </a:p>
        </p:txBody>
      </p:sp>
      <p:pic>
        <p:nvPicPr>
          <p:cNvPr id="1056" name="图片 57" descr="Screenshot_20230429_162114_com.tencent.mm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50275" y="595630"/>
            <a:ext cx="2956560" cy="5763260"/>
          </a:xfrm>
          <a:prstGeom prst="rect">
            <a:avLst/>
          </a:prstGeom>
        </p:spPr>
      </p:pic>
      <p:pic>
        <p:nvPicPr>
          <p:cNvPr id="1055" name="图片 2"/>
          <p:cNvPicPr/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131060" y="1021080"/>
            <a:ext cx="6265545" cy="49383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620" y="237363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登陆界面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7605" y="986790"/>
            <a:ext cx="8842375" cy="4884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620" y="237363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6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1520"/>
          <a:stretch>
            <a:fillRect/>
          </a:stretch>
        </p:blipFill>
        <p:spPr>
          <a:xfrm>
            <a:off x="2337435" y="703580"/>
            <a:ext cx="7920355" cy="545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3415" y="262636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6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64005" y="1124585"/>
            <a:ext cx="5382260" cy="366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11328" y="1124268"/>
            <a:ext cx="5380355" cy="405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后台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管理员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5660" y="262636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管理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7435" y="560705"/>
            <a:ext cx="7423150" cy="323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7435" y="4358640"/>
            <a:ext cx="8832850" cy="15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937574" y="2836314"/>
            <a:ext cx="5022106" cy="980055"/>
            <a:chOff x="6096000" y="2836314"/>
            <a:chExt cx="5022106" cy="980055"/>
          </a:xfrm>
        </p:grpSpPr>
        <p:sp>
          <p:nvSpPr>
            <p:cNvPr id="20" name="文本框 19"/>
            <p:cNvSpPr txBox="1"/>
            <p:nvPr/>
          </p:nvSpPr>
          <p:spPr>
            <a:xfrm>
              <a:off x="6127089" y="2836314"/>
              <a:ext cx="49599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96000" y="3417590"/>
              <a:ext cx="5022106" cy="398779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Resu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its</a:t>
              </a:r>
              <a:endPara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42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5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6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7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3076188" y="2419413"/>
            <a:ext cx="2024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Road Rage" pitchFamily="50" charset="0"/>
              </a:rPr>
              <a:t>o3</a:t>
            </a:r>
            <a:endParaRPr lang="en-US" altLang="zh-CN" sz="8000" dirty="0" smtClean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Results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6055" y="1734820"/>
            <a:ext cx="9065895" cy="2700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本文对微信小程序外卖平台进行了研究分析，设计出适合大学生的外卖平台，平台功能较完善。但是还存在一些不足之处，比如说首页轮播图片规格不合适，支付功能未能调用微信支付等。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790" y="36600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研究的结论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83742" y="3745875"/>
            <a:ext cx="74245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敬请各位老师</a:t>
            </a:r>
            <a:r>
              <a:rPr lang="zh-CN" altLang="en-US" sz="4400" dirty="0">
                <a:solidFill>
                  <a:srgbClr val="089D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批评指正</a:t>
            </a:r>
            <a:endParaRPr lang="zh-CN" altLang="en-US" sz="4400" dirty="0">
              <a:solidFill>
                <a:srgbClr val="089D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19"/>
          <p:cNvSpPr txBox="1"/>
          <p:nvPr/>
        </p:nvSpPr>
        <p:spPr>
          <a:xfrm>
            <a:off x="545823" y="1856554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rgbClr val="089DA3"/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089DA3"/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80487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6610205" y="2199114"/>
            <a:ext cx="422562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57191" y="2509059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82604" y="3371433"/>
            <a:ext cx="159337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89DA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Contents</a:t>
            </a:r>
            <a:endParaRPr lang="zh-CN" altLang="en-US" sz="2800" dirty="0">
              <a:solidFill>
                <a:srgbClr val="089DA3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38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1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3076188" y="2428303"/>
            <a:ext cx="178929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latin typeface="Road Rage" pitchFamily="50" charset="0"/>
              </a:rPr>
              <a:t>01</a:t>
            </a:r>
            <a:endParaRPr lang="en-US" altLang="zh-CN" sz="80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77800" y="2842192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选题的背景与意义</a:t>
            </a:r>
            <a:endParaRPr lang="en-US" altLang="zh-CN" sz="3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46711" y="3426967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20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2031325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32840" y="1521460"/>
            <a:ext cx="9356090" cy="1874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云计算：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将一个巨大而复杂的数据，通过一个“云”，进行运算，然后将这些运算分解成更小的运算，然后再传送到用户的手中，来提升系统的运行效率。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38"/>
          <p:cNvSpPr txBox="1"/>
          <p:nvPr/>
        </p:nvSpPr>
        <p:spPr>
          <a:xfrm>
            <a:off x="1209040" y="2750820"/>
            <a:ext cx="9279890" cy="10547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微信小程序：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微信小程序是微信所衍生出来的系统，使用起来比较方便快捷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即开即用，不占用系统内存。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209040" y="3702685"/>
            <a:ext cx="9279890" cy="165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线上外卖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：在人们生活中非常流行，相对于中小型的社区，例如校园，有着集中的客流量，需要精准化提高相关的外卖服务。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076188" y="2419413"/>
            <a:ext cx="2024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Road Rage" pitchFamily="50" charset="0"/>
              </a:rPr>
              <a:t>o2</a:t>
            </a:r>
            <a:endParaRPr lang="en-US" altLang="zh-CN" sz="8000" dirty="0" smtClean="0">
              <a:solidFill>
                <a:schemeClr val="bg1"/>
              </a:solidFill>
              <a:latin typeface="Road Rage" pitchFamily="50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77800" y="2836314"/>
            <a:ext cx="5022106" cy="981386"/>
            <a:chOff x="5677800" y="2836314"/>
            <a:chExt cx="5022106" cy="981386"/>
          </a:xfrm>
        </p:grpSpPr>
        <p:sp>
          <p:nvSpPr>
            <p:cNvPr id="36" name="文本框 35"/>
            <p:cNvSpPr txBox="1"/>
            <p:nvPr/>
          </p:nvSpPr>
          <p:spPr>
            <a:xfrm>
              <a:off x="5708889" y="2836314"/>
              <a:ext cx="495992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研究过程和内容</a:t>
              </a:r>
              <a:endPara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677800" y="3417590"/>
              <a:ext cx="5022106" cy="400110"/>
            </a:xfrm>
            <a:prstGeom prst="snip1Rect">
              <a:avLst>
                <a:gd name="adj" fmla="val 0"/>
              </a:avLst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Ideas And Methods</a:t>
              </a:r>
              <a:endPara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783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9332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Ideas And Methods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120" y="1393190"/>
            <a:ext cx="3438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问卷调查</a:t>
            </a:r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 descr="Screenshot_20230527_213329_com.tencent.mobileqq_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47565" y="551815"/>
            <a:ext cx="3447415" cy="5814695"/>
          </a:xfrm>
          <a:prstGeom prst="rect">
            <a:avLst/>
          </a:prstGeom>
        </p:spPr>
      </p:pic>
      <p:pic>
        <p:nvPicPr>
          <p:cNvPr id="5" name="图片 1" descr="Screenshot_20230527_213424_com.tencent.mobileqq_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41055" y="449580"/>
            <a:ext cx="3350895" cy="5958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6020" y="2373630"/>
            <a:ext cx="3154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对生活用品、药品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等需求高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希望能够免配送费、增添优惠、去掉广告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43" name="图片 1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53970" y="756920"/>
            <a:ext cx="3220720" cy="5402580"/>
          </a:xfrm>
          <a:prstGeom prst="rect">
            <a:avLst/>
          </a:prstGeom>
          <a:ln>
            <a:noFill/>
          </a:ln>
        </p:spPr>
      </p:pic>
      <p:pic>
        <p:nvPicPr>
          <p:cNvPr id="1044" name="图片 2"/>
          <p:cNvPicPr/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659245" y="756920"/>
            <a:ext cx="3368040" cy="540258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06095" y="140970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登录和</a:t>
            </a:r>
            <a:r>
              <a:rPr lang="zh-CN" altLang="en-US"/>
              <a:t>注册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95" y="1409700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pic>
        <p:nvPicPr>
          <p:cNvPr id="1047" name="图片 2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28750" y="1301750"/>
            <a:ext cx="3247390" cy="3869055"/>
          </a:xfrm>
          <a:prstGeom prst="rect">
            <a:avLst/>
          </a:prstGeom>
          <a:ln>
            <a:noFill/>
          </a:ln>
        </p:spPr>
      </p:pic>
      <p:pic>
        <p:nvPicPr>
          <p:cNvPr id="1048" name="图片 3"/>
          <p:cNvPicPr/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13300" y="1302385"/>
            <a:ext cx="3399790" cy="3868420"/>
          </a:xfrm>
          <a:prstGeom prst="rect">
            <a:avLst/>
          </a:prstGeom>
          <a:ln>
            <a:noFill/>
          </a:ln>
        </p:spPr>
      </p:pic>
      <p:pic>
        <p:nvPicPr>
          <p:cNvPr id="1049" name="图片 4"/>
          <p:cNvPicPr/>
          <p:nvPr>
            <p:custDataLst>
              <p:tags r:id="rId5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8213090" y="1302385"/>
            <a:ext cx="3379470" cy="393001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2492990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研究的思路与方法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1"/>
          <p:cNvSpPr txBox="1"/>
          <p:nvPr/>
        </p:nvSpPr>
        <p:spPr>
          <a:xfrm rot="17488811">
            <a:off x="6590416" y="312782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630538" y="3568395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22" name="TextBox 24"/>
          <p:cNvSpPr txBox="1"/>
          <p:nvPr/>
        </p:nvSpPr>
        <p:spPr>
          <a:xfrm rot="16200000">
            <a:off x="4586511" y="4875420"/>
            <a:ext cx="51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730" y="358140"/>
            <a:ext cx="2221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客户端功能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335" y="1693545"/>
            <a:ext cx="1440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购物车</a:t>
            </a:r>
            <a:endParaRPr lang="zh-CN" altLang="en-US"/>
          </a:p>
        </p:txBody>
      </p:sp>
      <p:pic>
        <p:nvPicPr>
          <p:cNvPr id="1051" name="图片 6"/>
          <p:cNvPicPr/>
          <p:nvPr>
            <p:custDataLst>
              <p:tags r:id="rId1"/>
            </p:custDataLst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79370" y="756920"/>
            <a:ext cx="3385185" cy="5578475"/>
          </a:xfrm>
          <a:prstGeom prst="rect">
            <a:avLst/>
          </a:prstGeom>
          <a:ln>
            <a:noFill/>
          </a:ln>
        </p:spPr>
      </p:pic>
      <p:pic>
        <p:nvPicPr>
          <p:cNvPr id="1052" name="图片 7"/>
          <p:cNvPicPr/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597015" y="841375"/>
            <a:ext cx="3242945" cy="54940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eecf7d64-636a-4e3a-9405-5a109ef1fb8e"/>
  <p:tag name="COMMONDATA" val="eyJoZGlkIjoiN2VmMGQ5MWJmNzRmZjE3MzVkOTZlMWQ2YzZjN2ZkOT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</vt:lpstr>
      <vt:lpstr>华文仿宋</vt:lpstr>
      <vt:lpstr>Road Rage</vt:lpstr>
      <vt:lpstr>Segoe Print</vt:lpstr>
      <vt:lpstr>Roboto Condensed</vt:lpstr>
      <vt:lpstr>Lato Black</vt:lpstr>
      <vt:lpstr>Gill Sans</vt:lpstr>
      <vt:lpstr>Calibri</vt:lpstr>
      <vt:lpstr>Arial Unicode MS</vt:lpstr>
      <vt:lpstr>Calibri Light</vt:lpstr>
      <vt:lpstr>Calibri</vt:lpstr>
      <vt:lpstr>DFPLiKingHei-XB</vt:lpstr>
      <vt:lpstr>MingLiU-ExtB</vt:lpstr>
      <vt:lpstr>Gill Sans MT</vt:lpstr>
      <vt:lpstr>MS UI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杨诗意。</cp:lastModifiedBy>
  <cp:revision>18</cp:revision>
  <dcterms:created xsi:type="dcterms:W3CDTF">2017-06-20T06:49:00Z</dcterms:created>
  <dcterms:modified xsi:type="dcterms:W3CDTF">2023-05-28T14:25:10Z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EECC4947B4D54E79AD440120C8524631_13</vt:lpwstr>
  </property>
</Properties>
</file>