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94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8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564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6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260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5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177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1DB-B79A-4CCD-A048-71A9776AA13C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B08D5-235B-48F2-B8DA-26C4F9F388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815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188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90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89AD-92BE-453A-8D75-BB698C5C4EC9}" type="datetimeFigureOut">
              <a:rPr lang="pt-BR" smtClean="0"/>
              <a:t>31/01/2016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7E5C-0909-4DB6-9109-6C1F7C32B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58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0" y="2571857"/>
            <a:ext cx="11399999" cy="171428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967" y="2018837"/>
            <a:ext cx="812698" cy="33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95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03" y="116304"/>
            <a:ext cx="6625392" cy="66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17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41.media.tumblr.com/737f193ba8271859c77fd2dfd3a51233/tumblr_nn9ysnnl8V1utohs8o1_12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64783"/>
            <a:ext cx="12192000" cy="813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366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mtClean="0"/>
              <a:t>Ritual </a:t>
            </a:r>
            <a:br>
              <a:rPr lang="pt-BR" smtClean="0"/>
            </a:br>
            <a:r>
              <a:rPr lang="pt-BR" smtClean="0"/>
              <a:t>= </a:t>
            </a:r>
            <a:endParaRPr lang="pt-BR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/>
              <a:t>cerimônia </a:t>
            </a:r>
            <a:r>
              <a:rPr lang="pt-BR" sz="3600" smtClean="0"/>
              <a:t>ou </a:t>
            </a:r>
            <a:r>
              <a:rPr lang="pt-BR" sz="3600"/>
              <a:t>rotina</a:t>
            </a:r>
          </a:p>
        </p:txBody>
      </p:sp>
    </p:spTree>
    <p:extLst>
      <p:ext uri="{BB962C8B-B14F-4D97-AF65-F5344CB8AC3E}">
        <p14:creationId xmlns:p14="http://schemas.microsoft.com/office/powerpoint/2010/main" val="2591065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Diversifiers</a:t>
            </a:r>
            <a:endParaRPr lang="pt-BR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smtClean="0"/>
              <a:t>Loudmouth</a:t>
            </a:r>
          </a:p>
          <a:p>
            <a:r>
              <a:rPr lang="pt-BR" sz="3600" smtClean="0"/>
              <a:t>Gandhi</a:t>
            </a:r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2489251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21" y="1585701"/>
            <a:ext cx="812698" cy="330158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481" y="1118937"/>
            <a:ext cx="2700997" cy="462012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860" y="1118937"/>
            <a:ext cx="4168438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21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6" y="1373658"/>
            <a:ext cx="838095" cy="8380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93" y="1373658"/>
            <a:ext cx="838095" cy="83809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52" y="1373658"/>
            <a:ext cx="838095" cy="838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1373658"/>
            <a:ext cx="838095" cy="8380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74" y="3009952"/>
            <a:ext cx="838095" cy="83809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84" y="3009952"/>
            <a:ext cx="838095" cy="83809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693" y="3009952"/>
            <a:ext cx="838095" cy="83809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4" y="3009952"/>
            <a:ext cx="838095" cy="83809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66" y="4902244"/>
            <a:ext cx="279365" cy="71111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8" y="4927641"/>
            <a:ext cx="431746" cy="66031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977" y="5054625"/>
            <a:ext cx="812698" cy="40634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75" y="5054625"/>
            <a:ext cx="711111" cy="40634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473"/>
            <a:ext cx="5586510" cy="41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17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" y="1006642"/>
            <a:ext cx="12111790" cy="48447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90601"/>
            <a:ext cx="12151895" cy="486075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559"/>
            <a:ext cx="121920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52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6" t="14870" r="55603" b="15470"/>
          <a:stretch/>
        </p:blipFill>
        <p:spPr>
          <a:xfrm>
            <a:off x="2398295" y="660579"/>
            <a:ext cx="7395410" cy="55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8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Personalizada 2">
      <a:majorFont>
        <a:latin typeface="Silkscreen"/>
        <a:ea typeface=""/>
        <a:cs typeface=""/>
      </a:majorFont>
      <a:minorFont>
        <a:latin typeface="Montserra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Silkscreen</vt:lpstr>
      <vt:lpstr>Office Theme</vt:lpstr>
      <vt:lpstr>Apresentação do PowerPoint</vt:lpstr>
      <vt:lpstr>Apresentação do PowerPoint</vt:lpstr>
      <vt:lpstr>Apresentação do PowerPoint</vt:lpstr>
      <vt:lpstr>Ritual  = </vt:lpstr>
      <vt:lpstr>Diversifiers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Anyssa</dc:creator>
  <cp:lastModifiedBy>Anyssa</cp:lastModifiedBy>
  <cp:revision>5</cp:revision>
  <dcterms:created xsi:type="dcterms:W3CDTF">2016-01-31T17:44:50Z</dcterms:created>
  <dcterms:modified xsi:type="dcterms:W3CDTF">2016-01-31T18:23:24Z</dcterms:modified>
</cp:coreProperties>
</file>