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0" r:id="rId4"/>
    <p:sldId id="351" r:id="rId5"/>
    <p:sldId id="352" r:id="rId6"/>
    <p:sldId id="353" r:id="rId7"/>
    <p:sldId id="354" r:id="rId8"/>
    <p:sldId id="355" r:id="rId9"/>
    <p:sldId id="373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42B375-A601-4161-8712-2271E84C5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83412E1-FF31-4342-9BCC-9B89D4A1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CBCA019-470D-4FCC-AB81-299562B1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7929E9D-0DC8-40CD-B311-F28D6323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891B17-C30E-43B1-BB66-6544EDEB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EA7258-5AC8-40EA-B41A-97B7A1C8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2F7E63-80BA-48EB-8CFB-07029AE7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840320-70BB-4D86-9FF3-91282EA0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B13CAC-8B9A-414D-86BB-2BF0EA91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7B93AA-3CF1-4F91-8927-1995D8D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0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1DE76E9-2782-4C64-9D41-4AA87993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6BA180E-8A0A-4D99-9CE5-994D4389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0077CE-05C3-47CC-82F0-D7DC6920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7C8E24-331B-4057-920C-0AB17FB4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8C06495-8750-40D6-976B-AFAA3ABD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5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189A02-8529-45F4-943F-5471F57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9331DFC-D51B-4389-9060-9F2E5639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CDEF36-F25A-4F90-96DF-B0AD0F6A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167D83-112E-44D2-B33F-EDAF2DCB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3BEFB8-214C-48EA-8F6C-57841DEC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59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02361B-6741-4F84-8639-082E37BA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B590FB-CCF1-4035-BAC4-199ABC16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D647D11-496A-416D-8EE6-B3533412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862655-3895-4E30-9BC5-0E2DCDFA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19CC07-0F07-41D6-912B-C21BF72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4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C9AB5B-A630-419E-99C3-0999AC23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276447A-772A-4EC2-BDF5-C26B6F15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3A25DC-4C9F-4C7B-A2E1-D49EE6F3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322354-E403-4613-907A-606BEDE3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E5C079-D1C0-457D-99E9-9B68BB8D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04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A2C5E8-3F12-4315-98B7-1FEB8E4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91198F-B2D0-4718-8DA3-48128B92E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36291A5-FDA0-4BCB-B456-EA7BB9CEB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8B7B67-9651-4D47-BB8C-4AAE609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C81D4C9-BB2D-4D4E-9E4E-960AC38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1D4BEA-B659-417B-BD6E-E5CE8BE8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5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C6BB5-1E4E-4504-88D9-8E976E25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A510E2B-3849-41DC-B93B-3F2949E2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36A478A-B3C3-4486-81DF-A4770AC4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3AC1F07-8FBD-40D0-94F4-68D3892A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D96D83C-3539-4991-B19E-F9480BB7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356852F-04EF-4B38-8F0B-7537586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C82C806-01D4-4F1A-9230-72D630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2068E96-849F-40EB-BFA4-88577CBA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57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DC728D-81C4-4ED0-B9C1-99DC93D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F14CCFF-70EA-4F31-8E65-0176217F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B0A1FAF-C87B-4994-8CD2-92E1A1D4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38F497B-6979-425C-A14A-1DD9B6F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75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C40C3D2-FAA2-436F-9CC4-354F998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7199DA-71AF-421E-B497-7A78094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2F6185C-C89A-426F-9381-B2FB629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39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2EC5D6-5BC1-4E3B-8047-1436B405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67B811-FC6A-4A65-9912-13827605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BCA15F8-E0B9-457A-8D72-15009FEA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19141-72B0-4BE9-AA36-73351648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7AD2AF7-C06B-4C18-9FF1-52DB439C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A72AE5-BCCA-46B3-824F-317A42D4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C31426-5CD8-4C8A-87E6-B79C862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5AE47C-3FC3-43BB-8FE1-20407FF8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E9862C-A895-4BB5-AB22-A0A32C61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F23D602-427D-4280-99F0-112F64B1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55A6F3-13A9-4914-9F17-71B33F35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21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039A73-1EFF-49FE-AC9E-1BC6C57A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48FFC65-27DA-4B84-927C-D6B583324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C20E3F3-2476-4189-9BBD-7F742268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D77C3F8-0B52-4B9F-9F6E-3F3541C1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07E60F7-85A9-4C76-9397-D8C39DFB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58C0C8B-B873-4D72-AA79-C5A72F5D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5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F3CC6E-7614-4C28-BBCF-DAB3EFAC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13D2B27-785C-42F6-AC75-3D17134E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1F35EE-AE6F-4259-84D4-72505C27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898A3F-8FE4-42B5-B139-28D8743D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FE91DF-8000-454A-ABDD-43FE8B75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89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BF4CB49-B070-4696-8AFC-8A8DA6FA3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62610FF-A2F5-44FF-86D8-27F4DA4F0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74AD0A-A7C5-4EAB-9BE0-052A658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0603AB-3CA3-4CDB-A945-4AD5526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766502-7A85-402E-86FA-475493A4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2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E44358-297E-4AEF-B4D4-6120DF69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B4F73A-0A05-4DB9-89AE-E220F7A3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6CA801-6D5E-45DC-8FDB-E092382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34EAFB-B897-4D2A-A7D7-F7A2A96E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BC5727-4104-411E-A4C2-2BF8225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6551A5-479C-47FE-A624-C3BA2A94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57F434-ECC8-44D5-8219-367934F2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96AC6E-298B-41D7-BF41-1EFE88CC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854A2B2-8015-46C7-9C44-51851DD2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33DCA6-6A8B-4C9E-924D-62A6464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64CED58-A2A8-43CC-832E-EB386AC6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56A178-BE51-457B-B4EE-6C06FFDD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346A5F3-F6E1-4E9F-8AF2-138023EC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CF123DE-62C3-4D73-82A5-165675E1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4D8A233-9DB2-463E-ABCD-4DC88FD5C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29EA5D0-380C-40B3-9188-5421D82D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E5386B9-2FFB-4F04-ACD9-EEF7EF28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B21744B-A3D3-406B-B4AB-12E7798C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0A95EBA-8EB5-4094-B36A-2942CFF7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48AA19-5D23-44AC-8A2A-BB079BDD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C1B037B-7EC0-43B1-A28D-A068BA4F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35C91AC-54B2-4F97-BDF7-EFBD9DB9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9B631F8-F2B8-43F9-B88F-A0A31BE4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7D8171D-839A-48E8-A15D-CB41F989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E6D6C35-E5C4-4408-9CB9-F7BC3F3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50CB50B-5AF7-4F1A-BEA3-A5BD03BD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8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BFDB71-8C75-4418-AE4D-43562AE6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65F3DD-81C9-46A4-936B-4B5CA995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2754279-2F6F-43D9-A7A3-DF430EDB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C879D9A-FAA6-4CEC-A9A5-995E16F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89EDC9-01B7-48B2-920D-D7E4A6B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3C201C9-9B5A-40B0-9B60-9F3B7A1F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3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DE5FE7-A957-4CBD-B136-37EB77C4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264692B-8541-4B47-AFFE-E0F1258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3AFCA30-9118-4492-AE40-39AACF73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3AA0D18-F6B9-45D3-A28F-918F6BB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3F3EE34-DCB3-4D46-9282-1EEF6958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186685A-0C8F-4B23-9C92-A5D8B759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58B876-468A-450D-8131-4ABC1433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565683A-5951-4FEA-B6AD-BFCFE293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23CFB2-2CAF-4BD1-A071-FA6573EA3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8DDE-6C18-405D-B07A-CAE7120320F1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05D750-3EBB-4954-9953-55CCD8185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AC51FA-107C-466E-86A2-123DD190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B640-B5B7-4F06-B32A-6295CB43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BEBEB"/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2A3BB13-30CE-4369-B02C-1DAF0E36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103D2D6-4D92-4BAC-A90F-B2353E44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B33B38-1CCD-4DC8-B303-E61BFEF90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D2A3-A677-45CF-9793-B2CBDE6F9646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709D64-313F-43F7-BA57-42A339FEF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C34906-A927-4662-A3A3-23532124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C79C-7642-4C22-984A-EF9AB5F5F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成组"/>
          <p:cNvGrpSpPr/>
          <p:nvPr/>
        </p:nvGrpSpPr>
        <p:grpSpPr>
          <a:xfrm>
            <a:off x="4219575" y="933858"/>
            <a:ext cx="3400425" cy="5232400"/>
            <a:chOff x="0" y="-1"/>
            <a:chExt cx="4889500" cy="8549642"/>
          </a:xfrm>
        </p:grpSpPr>
        <p:sp>
          <p:nvSpPr>
            <p:cNvPr id="11" name="矩形"/>
            <p:cNvSpPr/>
            <p:nvPr/>
          </p:nvSpPr>
          <p:spPr>
            <a:xfrm>
              <a:off x="0" y="-1"/>
              <a:ext cx="4889500" cy="8549642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" name="成组"/>
            <p:cNvGrpSpPr/>
            <p:nvPr/>
          </p:nvGrpSpPr>
          <p:grpSpPr>
            <a:xfrm>
              <a:off x="0" y="-1"/>
              <a:ext cx="4889500" cy="862149"/>
              <a:chOff x="0" y="0"/>
              <a:chExt cx="4889500" cy="862147"/>
            </a:xfrm>
          </p:grpSpPr>
          <p:sp>
            <p:nvSpPr>
              <p:cNvPr id="13" name="矩形"/>
              <p:cNvSpPr/>
              <p:nvPr/>
            </p:nvSpPr>
            <p:spPr>
              <a:xfrm>
                <a:off x="0" y="0"/>
                <a:ext cx="4889500" cy="86214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教材或课程展示页"/>
              <p:cNvSpPr txBox="1"/>
              <p:nvPr/>
            </p:nvSpPr>
            <p:spPr>
              <a:xfrm>
                <a:off x="0" y="79045"/>
                <a:ext cx="4889500" cy="7040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sz="2200" dirty="0"/>
                  <a:t>本节内容</a:t>
                </a:r>
                <a:endParaRPr sz="2200" dirty="0"/>
              </a:p>
            </p:txBody>
          </p:sp>
        </p:grpSp>
      </p:grpSp>
      <p:sp>
        <p:nvSpPr>
          <p:cNvPr id="24" name="课程或教材介绍页"/>
          <p:cNvSpPr txBox="1"/>
          <p:nvPr/>
        </p:nvSpPr>
        <p:spPr>
          <a:xfrm>
            <a:off x="4348162" y="1959973"/>
            <a:ext cx="3143250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600"/>
            </a:lvl1pPr>
          </a:lstStyle>
          <a:p>
            <a:r>
              <a:rPr lang="zh-CN" altLang="en-US" sz="4600" dirty="0"/>
              <a:t>二叉树与树与森林</a:t>
            </a:r>
            <a:endParaRPr lang="en-US" altLang="zh-CN" sz="4600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8720919" y="6492875"/>
            <a:ext cx="3471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3A09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73A09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A73A09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森林与二叉树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D47141B-C094-404F-97C0-10A5F80DD1E7}"/>
              </a:ext>
            </a:extLst>
          </p:cNvPr>
          <p:cNvSpPr txBox="1"/>
          <p:nvPr/>
        </p:nvSpPr>
        <p:spPr>
          <a:xfrm>
            <a:off x="1082180" y="755009"/>
            <a:ext cx="83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森林：</a:t>
            </a:r>
            <a:r>
              <a:rPr lang="zh-CN" altLang="zh-CN" dirty="0"/>
              <a:t>森林是</a:t>
            </a:r>
            <a:r>
              <a:rPr lang="en-US" altLang="zh-CN" dirty="0"/>
              <a:t>m</a:t>
            </a:r>
            <a:r>
              <a:rPr lang="zh-CN" altLang="zh-CN" dirty="0"/>
              <a:t>（</a:t>
            </a:r>
            <a:r>
              <a:rPr lang="en-US" altLang="zh-CN" dirty="0"/>
              <a:t>m</a:t>
            </a:r>
            <a:r>
              <a:rPr lang="zh-CN" altLang="zh-CN" dirty="0"/>
              <a:t>≥</a:t>
            </a:r>
            <a:r>
              <a:rPr lang="en-US" altLang="zh-CN" dirty="0"/>
              <a:t>0</a:t>
            </a:r>
            <a:r>
              <a:rPr lang="zh-CN" altLang="zh-CN" dirty="0"/>
              <a:t>）棵互不相交的树的集合</a:t>
            </a:r>
            <a:endParaRPr lang="zh-CN" altLang="en-US" dirty="0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xmlns="" id="{D0BB9417-48BE-4C48-BFBD-7D61E0B2AF9E}"/>
              </a:ext>
            </a:extLst>
          </p:cNvPr>
          <p:cNvSpPr/>
          <p:nvPr/>
        </p:nvSpPr>
        <p:spPr>
          <a:xfrm>
            <a:off x="1813153" y="142691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xmlns="" id="{79DE56A6-847C-43CB-B848-771936D194F7}"/>
              </a:ext>
            </a:extLst>
          </p:cNvPr>
          <p:cNvSpPr/>
          <p:nvPr/>
        </p:nvSpPr>
        <p:spPr>
          <a:xfrm>
            <a:off x="928599" y="2128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54424108-588C-46DA-9B93-1249BA804769}"/>
              </a:ext>
            </a:extLst>
          </p:cNvPr>
          <p:cNvCxnSpPr>
            <a:cxnSpLocks/>
            <a:stCxn id="66" idx="3"/>
            <a:endCxn id="70" idx="0"/>
          </p:cNvCxnSpPr>
          <p:nvPr/>
        </p:nvCxnSpPr>
        <p:spPr>
          <a:xfrm flipH="1">
            <a:off x="1158142" y="1813090"/>
            <a:ext cx="72224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2FA0EA6C-782D-442F-8DAF-9916B2179B83}"/>
              </a:ext>
            </a:extLst>
          </p:cNvPr>
          <p:cNvSpPr/>
          <p:nvPr/>
        </p:nvSpPr>
        <p:spPr>
          <a:xfrm>
            <a:off x="5432956" y="493653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2F86F609-7B37-45B1-8604-233641F12E4D}"/>
              </a:ext>
            </a:extLst>
          </p:cNvPr>
          <p:cNvSpPr/>
          <p:nvPr/>
        </p:nvSpPr>
        <p:spPr>
          <a:xfrm>
            <a:off x="4704024" y="568099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xmlns="" id="{40BB1CC7-E803-46EA-8230-5D4C6E354EDC}"/>
              </a:ext>
            </a:extLst>
          </p:cNvPr>
          <p:cNvCxnSpPr>
            <a:cxnSpLocks/>
            <a:stCxn id="74" idx="3"/>
            <a:endCxn id="77" idx="0"/>
          </p:cNvCxnSpPr>
          <p:nvPr/>
        </p:nvCxnSpPr>
        <p:spPr>
          <a:xfrm flipH="1">
            <a:off x="4933567" y="5322713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左右 12">
            <a:extLst>
              <a:ext uri="{FF2B5EF4-FFF2-40B4-BE49-F238E27FC236}">
                <a16:creationId xmlns:a16="http://schemas.microsoft.com/office/drawing/2014/main" xmlns="" id="{324EF4AF-6B1E-4845-BF99-582342E7CACE}"/>
              </a:ext>
            </a:extLst>
          </p:cNvPr>
          <p:cNvSpPr/>
          <p:nvPr/>
        </p:nvSpPr>
        <p:spPr>
          <a:xfrm rot="16200000">
            <a:off x="5010907" y="3088458"/>
            <a:ext cx="99931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xmlns="" id="{081A16F7-BBC1-4591-98E2-FA5ED53947A8}"/>
              </a:ext>
            </a:extLst>
          </p:cNvPr>
          <p:cNvSpPr/>
          <p:nvPr/>
        </p:nvSpPr>
        <p:spPr>
          <a:xfrm>
            <a:off x="5432955" y="409069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F052F8D3-645D-44EA-A267-7202C696134D}"/>
              </a:ext>
            </a:extLst>
          </p:cNvPr>
          <p:cNvCxnSpPr>
            <a:cxnSpLocks/>
            <a:stCxn id="90" idx="2"/>
            <a:endCxn id="113" idx="0"/>
          </p:cNvCxnSpPr>
          <p:nvPr/>
        </p:nvCxnSpPr>
        <p:spPr>
          <a:xfrm flipH="1">
            <a:off x="3197124" y="4316914"/>
            <a:ext cx="2235831" cy="6193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5B2D2750-952B-441C-9716-BD809C0F577E}"/>
              </a:ext>
            </a:extLst>
          </p:cNvPr>
          <p:cNvCxnSpPr>
            <a:stCxn id="90" idx="4"/>
            <a:endCxn id="74" idx="0"/>
          </p:cNvCxnSpPr>
          <p:nvPr/>
        </p:nvCxnSpPr>
        <p:spPr>
          <a:xfrm>
            <a:off x="5662498" y="4543130"/>
            <a:ext cx="1" cy="3934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0BFFFB74-3852-4E1C-A369-D9D613CBA33C}"/>
              </a:ext>
            </a:extLst>
          </p:cNvPr>
          <p:cNvCxnSpPr>
            <a:cxnSpLocks/>
            <a:stCxn id="90" idx="6"/>
            <a:endCxn id="126" idx="0"/>
          </p:cNvCxnSpPr>
          <p:nvPr/>
        </p:nvCxnSpPr>
        <p:spPr>
          <a:xfrm>
            <a:off x="5892040" y="4316914"/>
            <a:ext cx="1508890" cy="6193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D9EB4FF5-271A-4AE7-BF2B-79096787DB5E}"/>
              </a:ext>
            </a:extLst>
          </p:cNvPr>
          <p:cNvSpPr/>
          <p:nvPr/>
        </p:nvSpPr>
        <p:spPr>
          <a:xfrm>
            <a:off x="5468921" y="142691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xmlns="" id="{48BBA09E-BF9A-4314-8837-95DA3378E00F}"/>
              </a:ext>
            </a:extLst>
          </p:cNvPr>
          <p:cNvSpPr/>
          <p:nvPr/>
        </p:nvSpPr>
        <p:spPr>
          <a:xfrm>
            <a:off x="4739989" y="217136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xmlns="" id="{47513900-A4B9-41F7-BABA-1F1E5F7FC16B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4969532" y="1813090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xmlns="" id="{97BC5710-86B9-4A05-9948-088F01BD930C}"/>
              </a:ext>
            </a:extLst>
          </p:cNvPr>
          <p:cNvSpPr/>
          <p:nvPr/>
        </p:nvSpPr>
        <p:spPr>
          <a:xfrm>
            <a:off x="1813153" y="253107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81F99EA1-365E-4716-A28F-22BF6379DF10}"/>
              </a:ext>
            </a:extLst>
          </p:cNvPr>
          <p:cNvCxnSpPr>
            <a:cxnSpLocks/>
            <a:stCxn id="66" idx="4"/>
            <a:endCxn id="101" idx="0"/>
          </p:cNvCxnSpPr>
          <p:nvPr/>
        </p:nvCxnSpPr>
        <p:spPr>
          <a:xfrm>
            <a:off x="2042696" y="1879347"/>
            <a:ext cx="0" cy="65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xmlns="" id="{CD734BC9-A318-4CB9-96D5-CC774F7B7760}"/>
              </a:ext>
            </a:extLst>
          </p:cNvPr>
          <p:cNvSpPr/>
          <p:nvPr/>
        </p:nvSpPr>
        <p:spPr>
          <a:xfrm>
            <a:off x="2756116" y="2128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xmlns="" id="{C7A3F55A-D281-4FD0-BF93-08F8DA7B70B2}"/>
              </a:ext>
            </a:extLst>
          </p:cNvPr>
          <p:cNvCxnSpPr>
            <a:stCxn id="66" idx="5"/>
            <a:endCxn id="109" idx="0"/>
          </p:cNvCxnSpPr>
          <p:nvPr/>
        </p:nvCxnSpPr>
        <p:spPr>
          <a:xfrm>
            <a:off x="2205007" y="1813090"/>
            <a:ext cx="78065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xmlns="" id="{E72F7FAB-4910-4E0D-B809-31E041D14D8E}"/>
              </a:ext>
            </a:extLst>
          </p:cNvPr>
          <p:cNvSpPr/>
          <p:nvPr/>
        </p:nvSpPr>
        <p:spPr>
          <a:xfrm>
            <a:off x="2967581" y="493628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xmlns="" id="{2E34668F-6953-4EC8-8233-D427784E2394}"/>
              </a:ext>
            </a:extLst>
          </p:cNvPr>
          <p:cNvSpPr/>
          <p:nvPr/>
        </p:nvSpPr>
        <p:spPr>
          <a:xfrm>
            <a:off x="2083027" y="563769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xmlns="" id="{012C3C05-5204-443E-9695-11E0D6913893}"/>
              </a:ext>
            </a:extLst>
          </p:cNvPr>
          <p:cNvCxnSpPr>
            <a:cxnSpLocks/>
            <a:stCxn id="113" idx="3"/>
            <a:endCxn id="114" idx="0"/>
          </p:cNvCxnSpPr>
          <p:nvPr/>
        </p:nvCxnSpPr>
        <p:spPr>
          <a:xfrm flipH="1">
            <a:off x="2312570" y="5322462"/>
            <a:ext cx="72224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xmlns="" id="{79DEE102-5F2F-4E32-AA2B-1A9A2A09D47E}"/>
              </a:ext>
            </a:extLst>
          </p:cNvPr>
          <p:cNvSpPr/>
          <p:nvPr/>
        </p:nvSpPr>
        <p:spPr>
          <a:xfrm>
            <a:off x="2967581" y="604044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xmlns="" id="{3E572870-005F-4DC1-95D9-FC9AF4C665F2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>
            <a:off x="3197124" y="5388719"/>
            <a:ext cx="0" cy="65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xmlns="" id="{FBB0038B-BD43-44C7-86A7-C5E88E4491B9}"/>
              </a:ext>
            </a:extLst>
          </p:cNvPr>
          <p:cNvSpPr/>
          <p:nvPr/>
        </p:nvSpPr>
        <p:spPr>
          <a:xfrm>
            <a:off x="3910544" y="563769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E8087419-C191-4F80-BB0E-4D74B57632B2}"/>
              </a:ext>
            </a:extLst>
          </p:cNvPr>
          <p:cNvCxnSpPr>
            <a:stCxn id="113" idx="5"/>
            <a:endCxn id="118" idx="0"/>
          </p:cNvCxnSpPr>
          <p:nvPr/>
        </p:nvCxnSpPr>
        <p:spPr>
          <a:xfrm>
            <a:off x="3359435" y="5322462"/>
            <a:ext cx="78065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xmlns="" id="{BF7F16EF-0C0E-4979-B3F0-F11716F497E8}"/>
              </a:ext>
            </a:extLst>
          </p:cNvPr>
          <p:cNvSpPr/>
          <p:nvPr/>
        </p:nvSpPr>
        <p:spPr>
          <a:xfrm>
            <a:off x="8841855" y="142691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xmlns="" id="{6C8D0C81-A13D-497A-93E7-7D6A3D648B88}"/>
              </a:ext>
            </a:extLst>
          </p:cNvPr>
          <p:cNvSpPr/>
          <p:nvPr/>
        </p:nvSpPr>
        <p:spPr>
          <a:xfrm>
            <a:off x="8297169" y="217822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xmlns="" id="{442040F9-483A-4C43-B6F5-30E05DA889D0}"/>
              </a:ext>
            </a:extLst>
          </p:cNvPr>
          <p:cNvCxnSpPr>
            <a:cxnSpLocks/>
            <a:stCxn id="121" idx="3"/>
            <a:endCxn id="122" idx="0"/>
          </p:cNvCxnSpPr>
          <p:nvPr/>
        </p:nvCxnSpPr>
        <p:spPr>
          <a:xfrm flipH="1">
            <a:off x="8526712" y="1813090"/>
            <a:ext cx="382374" cy="36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xmlns="" id="{0216D757-2FBB-43FD-A68D-DCF479822870}"/>
              </a:ext>
            </a:extLst>
          </p:cNvPr>
          <p:cNvSpPr/>
          <p:nvPr/>
        </p:nvSpPr>
        <p:spPr>
          <a:xfrm>
            <a:off x="9378304" y="217136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xmlns="" id="{338F23CA-4358-47F5-AAD2-04A5654E71D9}"/>
              </a:ext>
            </a:extLst>
          </p:cNvPr>
          <p:cNvCxnSpPr>
            <a:stCxn id="121" idx="5"/>
            <a:endCxn id="124" idx="0"/>
          </p:cNvCxnSpPr>
          <p:nvPr/>
        </p:nvCxnSpPr>
        <p:spPr>
          <a:xfrm>
            <a:off x="9233709" y="1813090"/>
            <a:ext cx="374138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xmlns="" id="{F79F6D07-1A5C-4A49-91F0-711982335320}"/>
              </a:ext>
            </a:extLst>
          </p:cNvPr>
          <p:cNvSpPr/>
          <p:nvPr/>
        </p:nvSpPr>
        <p:spPr>
          <a:xfrm>
            <a:off x="7171387" y="493628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xmlns="" id="{6F4FC64F-0BB9-4D70-B13A-875826990F3D}"/>
              </a:ext>
            </a:extLst>
          </p:cNvPr>
          <p:cNvSpPr/>
          <p:nvPr/>
        </p:nvSpPr>
        <p:spPr>
          <a:xfrm>
            <a:off x="6626701" y="568760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xmlns="" id="{EB36F931-865F-41A4-A253-3AEA96EC844C}"/>
              </a:ext>
            </a:extLst>
          </p:cNvPr>
          <p:cNvCxnSpPr>
            <a:cxnSpLocks/>
            <a:stCxn id="126" idx="3"/>
            <a:endCxn id="127" idx="0"/>
          </p:cNvCxnSpPr>
          <p:nvPr/>
        </p:nvCxnSpPr>
        <p:spPr>
          <a:xfrm flipH="1">
            <a:off x="6856244" y="5322462"/>
            <a:ext cx="382374" cy="36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xmlns="" id="{119F3293-9A43-4543-8FFA-9EFB8F40D448}"/>
              </a:ext>
            </a:extLst>
          </p:cNvPr>
          <p:cNvSpPr/>
          <p:nvPr/>
        </p:nvSpPr>
        <p:spPr>
          <a:xfrm>
            <a:off x="7707836" y="568074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xmlns="" id="{C0404901-2131-48C0-A823-793991272E07}"/>
              </a:ext>
            </a:extLst>
          </p:cNvPr>
          <p:cNvCxnSpPr>
            <a:stCxn id="126" idx="5"/>
            <a:endCxn id="129" idx="0"/>
          </p:cNvCxnSpPr>
          <p:nvPr/>
        </p:nvCxnSpPr>
        <p:spPr>
          <a:xfrm>
            <a:off x="7563241" y="5322462"/>
            <a:ext cx="374138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  <p:bldP spid="74" grpId="0" animBg="1"/>
      <p:bldP spid="77" grpId="0" animBg="1"/>
      <p:bldP spid="13" grpId="0" animBg="1"/>
      <p:bldP spid="90" grpId="0" animBg="1"/>
      <p:bldP spid="93" grpId="0" animBg="1"/>
      <p:bldP spid="94" grpId="0" animBg="1"/>
      <p:bldP spid="101" grpId="0" animBg="1"/>
      <p:bldP spid="109" grpId="0" animBg="1"/>
      <p:bldP spid="113" grpId="0" animBg="1"/>
      <p:bldP spid="114" grpId="0" animBg="1"/>
      <p:bldP spid="116" grpId="0" animBg="1"/>
      <p:bldP spid="118" grpId="0" animBg="1"/>
      <p:bldP spid="121" grpId="0" animBg="1"/>
      <p:bldP spid="122" grpId="0" animBg="1"/>
      <p:bldP spid="124" grpId="0" animBg="1"/>
      <p:bldP spid="126" grpId="0" animBg="1"/>
      <p:bldP spid="127" grpId="0" animBg="1"/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森林与二叉树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xmlns="" id="{D0BB9417-48BE-4C48-BFBD-7D61E0B2AF9E}"/>
              </a:ext>
            </a:extLst>
          </p:cNvPr>
          <p:cNvSpPr/>
          <p:nvPr/>
        </p:nvSpPr>
        <p:spPr>
          <a:xfrm>
            <a:off x="1666180" y="267768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xmlns="" id="{79DE56A6-847C-43CB-B848-771936D194F7}"/>
              </a:ext>
            </a:extLst>
          </p:cNvPr>
          <p:cNvSpPr/>
          <p:nvPr/>
        </p:nvSpPr>
        <p:spPr>
          <a:xfrm>
            <a:off x="781626" y="337909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54424108-588C-46DA-9B93-1249BA804769}"/>
              </a:ext>
            </a:extLst>
          </p:cNvPr>
          <p:cNvCxnSpPr>
            <a:cxnSpLocks/>
            <a:stCxn id="66" idx="3"/>
            <a:endCxn id="70" idx="0"/>
          </p:cNvCxnSpPr>
          <p:nvPr/>
        </p:nvCxnSpPr>
        <p:spPr>
          <a:xfrm flipH="1">
            <a:off x="1011169" y="3063861"/>
            <a:ext cx="72224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D9EB4FF5-271A-4AE7-BF2B-79096787DB5E}"/>
              </a:ext>
            </a:extLst>
          </p:cNvPr>
          <p:cNvSpPr/>
          <p:nvPr/>
        </p:nvSpPr>
        <p:spPr>
          <a:xfrm>
            <a:off x="5321948" y="267768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xmlns="" id="{48BBA09E-BF9A-4314-8837-95DA3378E00F}"/>
              </a:ext>
            </a:extLst>
          </p:cNvPr>
          <p:cNvSpPr/>
          <p:nvPr/>
        </p:nvSpPr>
        <p:spPr>
          <a:xfrm>
            <a:off x="4593016" y="342213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xmlns="" id="{47513900-A4B9-41F7-BABA-1F1E5F7FC16B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4822559" y="3063861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xmlns="" id="{1DABC76F-CB9B-425D-BACE-1DB90ECFB031}"/>
              </a:ext>
            </a:extLst>
          </p:cNvPr>
          <p:cNvSpPr/>
          <p:nvPr/>
        </p:nvSpPr>
        <p:spPr>
          <a:xfrm>
            <a:off x="7954927" y="267768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xmlns="" id="{3FCDD9A4-124E-4AC6-9355-43F4D57803B5}"/>
              </a:ext>
            </a:extLst>
          </p:cNvPr>
          <p:cNvSpPr/>
          <p:nvPr/>
        </p:nvSpPr>
        <p:spPr>
          <a:xfrm>
            <a:off x="7410241" y="342900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xmlns="" id="{8DCED09C-E8A1-447D-949E-67C76D13A39D}"/>
              </a:ext>
            </a:extLst>
          </p:cNvPr>
          <p:cNvCxnSpPr>
            <a:cxnSpLocks/>
            <a:stCxn id="98" idx="3"/>
            <a:endCxn id="99" idx="0"/>
          </p:cNvCxnSpPr>
          <p:nvPr/>
        </p:nvCxnSpPr>
        <p:spPr>
          <a:xfrm flipH="1">
            <a:off x="7639784" y="3063861"/>
            <a:ext cx="382374" cy="36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xmlns="" id="{97BC5710-86B9-4A05-9948-088F01BD930C}"/>
              </a:ext>
            </a:extLst>
          </p:cNvPr>
          <p:cNvSpPr/>
          <p:nvPr/>
        </p:nvSpPr>
        <p:spPr>
          <a:xfrm>
            <a:off x="1666180" y="378184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81F99EA1-365E-4716-A28F-22BF6379DF10}"/>
              </a:ext>
            </a:extLst>
          </p:cNvPr>
          <p:cNvCxnSpPr>
            <a:cxnSpLocks/>
            <a:stCxn id="66" idx="4"/>
            <a:endCxn id="101" idx="0"/>
          </p:cNvCxnSpPr>
          <p:nvPr/>
        </p:nvCxnSpPr>
        <p:spPr>
          <a:xfrm>
            <a:off x="1895723" y="3130118"/>
            <a:ext cx="0" cy="65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xmlns="" id="{CD734BC9-A318-4CB9-96D5-CC774F7B7760}"/>
              </a:ext>
            </a:extLst>
          </p:cNvPr>
          <p:cNvSpPr/>
          <p:nvPr/>
        </p:nvSpPr>
        <p:spPr>
          <a:xfrm>
            <a:off x="2609143" y="337909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xmlns="" id="{C7A3F55A-D281-4FD0-BF93-08F8DA7B70B2}"/>
              </a:ext>
            </a:extLst>
          </p:cNvPr>
          <p:cNvCxnSpPr>
            <a:stCxn id="66" idx="5"/>
            <a:endCxn id="109" idx="0"/>
          </p:cNvCxnSpPr>
          <p:nvPr/>
        </p:nvCxnSpPr>
        <p:spPr>
          <a:xfrm>
            <a:off x="2058034" y="3063861"/>
            <a:ext cx="78065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9AEF4E6D-3D73-4B64-B350-A91F7BD230B1}"/>
              </a:ext>
            </a:extLst>
          </p:cNvPr>
          <p:cNvSpPr txBox="1"/>
          <p:nvPr/>
        </p:nvSpPr>
        <p:spPr>
          <a:xfrm>
            <a:off x="1512210" y="668662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如何将森林转换成二叉树？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7F6458EF-EA07-42E7-9BDC-6F96F8D4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6" y="629185"/>
            <a:ext cx="504132" cy="57820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72C76047-4F49-4B38-A9E9-EB18E511A365}"/>
              </a:ext>
            </a:extLst>
          </p:cNvPr>
          <p:cNvSpPr txBox="1"/>
          <p:nvPr/>
        </p:nvSpPr>
        <p:spPr>
          <a:xfrm>
            <a:off x="1308118" y="1297681"/>
            <a:ext cx="5704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森林转换成树的手动模拟方法：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①将森林中每棵树都转换成二叉树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②将第二棵树作为第一棵树的根结点的右子树，将第三棵树作为第二棵树的根结点的右子树</a:t>
            </a:r>
            <a:r>
              <a:rPr lang="en-US" altLang="zh-CN" dirty="0">
                <a:solidFill>
                  <a:schemeClr val="accent1"/>
                </a:solidFill>
              </a:rPr>
              <a:t>..</a:t>
            </a:r>
            <a:r>
              <a:rPr lang="zh-CN" altLang="en-US" dirty="0">
                <a:solidFill>
                  <a:schemeClr val="accent1"/>
                </a:solidFill>
              </a:rPr>
              <a:t>依次类推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73C57142-837B-421B-A134-E5DBB13B0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4" y="1279067"/>
            <a:ext cx="527105" cy="452432"/>
          </a:xfrm>
          <a:prstGeom prst="rect">
            <a:avLst/>
          </a:prstGeom>
        </p:spPr>
      </p:pic>
      <p:sp>
        <p:nvSpPr>
          <p:cNvPr id="3" name="箭头: 上下 2">
            <a:extLst>
              <a:ext uri="{FF2B5EF4-FFF2-40B4-BE49-F238E27FC236}">
                <a16:creationId xmlns:a16="http://schemas.microsoft.com/office/drawing/2014/main" xmlns="" id="{E3FAA207-3ADB-4223-BFA9-54672107A364}"/>
              </a:ext>
            </a:extLst>
          </p:cNvPr>
          <p:cNvSpPr/>
          <p:nvPr/>
        </p:nvSpPr>
        <p:spPr>
          <a:xfrm>
            <a:off x="5574673" y="4008058"/>
            <a:ext cx="484632" cy="7801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xmlns="" id="{1EDD66D9-1733-441A-B321-49EEC4586C56}"/>
              </a:ext>
            </a:extLst>
          </p:cNvPr>
          <p:cNvSpPr/>
          <p:nvPr/>
        </p:nvSpPr>
        <p:spPr>
          <a:xfrm>
            <a:off x="1436638" y="447084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xmlns="" id="{336C2018-E38A-431D-90D6-5A26259F0595}"/>
              </a:ext>
            </a:extLst>
          </p:cNvPr>
          <p:cNvSpPr/>
          <p:nvPr/>
        </p:nvSpPr>
        <p:spPr>
          <a:xfrm>
            <a:off x="849646" y="507806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6FDA6DD4-AB6B-4883-BC4A-59D7F27D8692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1079189" y="4857023"/>
            <a:ext cx="424680" cy="22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xmlns="" id="{8CC5D8AA-1DA7-45B1-BFAB-5ABBC80E76F5}"/>
              </a:ext>
            </a:extLst>
          </p:cNvPr>
          <p:cNvSpPr/>
          <p:nvPr/>
        </p:nvSpPr>
        <p:spPr>
          <a:xfrm>
            <a:off x="1446640" y="565431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CFC7A656-3D04-4919-B71B-56D0189108CE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1241500" y="5464237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xmlns="" id="{4F7B2CC2-155A-4806-9C2F-1623090B1190}"/>
              </a:ext>
            </a:extLst>
          </p:cNvPr>
          <p:cNvSpPr/>
          <p:nvPr/>
        </p:nvSpPr>
        <p:spPr>
          <a:xfrm>
            <a:off x="2110865" y="628946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9809034F-B317-419B-BEBA-D2783CB5ECDC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1838494" y="6040486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xmlns="" id="{57934C8A-43AB-470C-8A11-B10859CFE6C0}"/>
              </a:ext>
            </a:extLst>
          </p:cNvPr>
          <p:cNvSpPr/>
          <p:nvPr/>
        </p:nvSpPr>
        <p:spPr>
          <a:xfrm>
            <a:off x="5321948" y="492328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8DA97E9A-1BFD-4C6B-AFB2-60032ACB13AD}"/>
              </a:ext>
            </a:extLst>
          </p:cNvPr>
          <p:cNvSpPr/>
          <p:nvPr/>
        </p:nvSpPr>
        <p:spPr>
          <a:xfrm>
            <a:off x="4593016" y="566773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4C245BD3-FC09-4ADF-BF5A-EBCEE9925BA8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4822559" y="5309455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xmlns="" id="{C0E4C7D7-7C13-426D-B92F-65AC31C41965}"/>
              </a:ext>
            </a:extLst>
          </p:cNvPr>
          <p:cNvSpPr/>
          <p:nvPr/>
        </p:nvSpPr>
        <p:spPr>
          <a:xfrm>
            <a:off x="8032291" y="458479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132318D8-ED31-472F-AD7A-7C40B6818968}"/>
              </a:ext>
            </a:extLst>
          </p:cNvPr>
          <p:cNvSpPr/>
          <p:nvPr/>
        </p:nvSpPr>
        <p:spPr>
          <a:xfrm>
            <a:off x="7410894" y="533378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E9F50942-0394-4556-9BEE-58E8C5C2F917}"/>
              </a:ext>
            </a:extLst>
          </p:cNvPr>
          <p:cNvCxnSpPr>
            <a:cxnSpLocks/>
            <a:stCxn id="72" idx="3"/>
            <a:endCxn id="75" idx="0"/>
          </p:cNvCxnSpPr>
          <p:nvPr/>
        </p:nvCxnSpPr>
        <p:spPr>
          <a:xfrm flipH="1">
            <a:off x="7640437" y="4970967"/>
            <a:ext cx="459085" cy="36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770A15FC-8FC7-48EB-8801-663C1D1D928A}"/>
              </a:ext>
            </a:extLst>
          </p:cNvPr>
          <p:cNvSpPr/>
          <p:nvPr/>
        </p:nvSpPr>
        <p:spPr>
          <a:xfrm>
            <a:off x="8491376" y="342213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454742B-C903-4B30-B15B-FD2652FF6A69}"/>
              </a:ext>
            </a:extLst>
          </p:cNvPr>
          <p:cNvCxnSpPr>
            <a:stCxn id="98" idx="5"/>
            <a:endCxn id="79" idx="0"/>
          </p:cNvCxnSpPr>
          <p:nvPr/>
        </p:nvCxnSpPr>
        <p:spPr>
          <a:xfrm>
            <a:off x="8346781" y="3063861"/>
            <a:ext cx="374138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xmlns="" id="{6D16066D-DB25-49AC-B194-1C5226D5D11D}"/>
              </a:ext>
            </a:extLst>
          </p:cNvPr>
          <p:cNvSpPr/>
          <p:nvPr/>
        </p:nvSpPr>
        <p:spPr>
          <a:xfrm>
            <a:off x="7980186" y="606325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F318CE83-9109-445E-A955-681BE147CBE8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7802748" y="5719955"/>
            <a:ext cx="406981" cy="34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  <p:bldP spid="93" grpId="0" animBg="1"/>
      <p:bldP spid="94" grpId="0" animBg="1"/>
      <p:bldP spid="98" grpId="0" animBg="1"/>
      <p:bldP spid="99" grpId="0" animBg="1"/>
      <p:bldP spid="101" grpId="0" animBg="1"/>
      <p:bldP spid="109" grpId="0" animBg="1"/>
      <p:bldP spid="46" grpId="0"/>
      <p:bldP spid="3" grpId="0" animBg="1"/>
      <p:bldP spid="49" grpId="0" animBg="1"/>
      <p:bldP spid="50" grpId="0" animBg="1"/>
      <p:bldP spid="52" grpId="0" animBg="1"/>
      <p:bldP spid="54" grpId="0" animBg="1"/>
      <p:bldP spid="68" grpId="0" animBg="1"/>
      <p:bldP spid="69" grpId="0" animBg="1"/>
      <p:bldP spid="72" grpId="0" animBg="1"/>
      <p:bldP spid="75" grpId="0" animBg="1"/>
      <p:bldP spid="79" grpId="0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森林与二叉树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72C76047-4F49-4B38-A9E9-EB18E511A365}"/>
              </a:ext>
            </a:extLst>
          </p:cNvPr>
          <p:cNvSpPr txBox="1"/>
          <p:nvPr/>
        </p:nvSpPr>
        <p:spPr>
          <a:xfrm>
            <a:off x="1130014" y="653339"/>
            <a:ext cx="57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森林转换成树的手动模拟方法：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①将森林中每棵树都转换成二叉树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②将第二棵树作为第一棵树的根结点的右子树，将第三棵树作为第二棵树的根结点的右子树</a:t>
            </a:r>
            <a:r>
              <a:rPr lang="en-US" altLang="zh-CN" dirty="0">
                <a:solidFill>
                  <a:schemeClr val="accent1"/>
                </a:solidFill>
              </a:rPr>
              <a:t>..</a:t>
            </a:r>
            <a:r>
              <a:rPr lang="zh-CN" altLang="en-US" dirty="0">
                <a:solidFill>
                  <a:schemeClr val="accent1"/>
                </a:solidFill>
              </a:rPr>
              <a:t>依次类推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73C57142-837B-421B-A134-E5DBB13B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0" y="634725"/>
            <a:ext cx="527105" cy="452432"/>
          </a:xfrm>
          <a:prstGeom prst="rect">
            <a:avLst/>
          </a:prstGeom>
        </p:spPr>
      </p:pic>
      <p:sp>
        <p:nvSpPr>
          <p:cNvPr id="49" name="流程图: 接点 48">
            <a:extLst>
              <a:ext uri="{FF2B5EF4-FFF2-40B4-BE49-F238E27FC236}">
                <a16:creationId xmlns:a16="http://schemas.microsoft.com/office/drawing/2014/main" xmlns="" id="{1EDD66D9-1733-441A-B321-49EEC4586C56}"/>
              </a:ext>
            </a:extLst>
          </p:cNvPr>
          <p:cNvSpPr/>
          <p:nvPr/>
        </p:nvSpPr>
        <p:spPr>
          <a:xfrm>
            <a:off x="1677561" y="193108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xmlns="" id="{336C2018-E38A-431D-90D6-5A26259F0595}"/>
              </a:ext>
            </a:extLst>
          </p:cNvPr>
          <p:cNvSpPr/>
          <p:nvPr/>
        </p:nvSpPr>
        <p:spPr>
          <a:xfrm>
            <a:off x="1090569" y="253829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6FDA6DD4-AB6B-4883-BC4A-59D7F27D8692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1320112" y="2317258"/>
            <a:ext cx="424680" cy="22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xmlns="" id="{8CC5D8AA-1DA7-45B1-BFAB-5ABBC80E76F5}"/>
              </a:ext>
            </a:extLst>
          </p:cNvPr>
          <p:cNvSpPr/>
          <p:nvPr/>
        </p:nvSpPr>
        <p:spPr>
          <a:xfrm>
            <a:off x="1687563" y="311454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CFC7A656-3D04-4919-B71B-56D0189108CE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1482423" y="2924472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xmlns="" id="{4F7B2CC2-155A-4806-9C2F-1623090B1190}"/>
              </a:ext>
            </a:extLst>
          </p:cNvPr>
          <p:cNvSpPr/>
          <p:nvPr/>
        </p:nvSpPr>
        <p:spPr>
          <a:xfrm>
            <a:off x="2351788" y="374970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9809034F-B317-419B-BEBA-D2783CB5ECDC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2079417" y="3500721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xmlns="" id="{57934C8A-43AB-470C-8A11-B10859CFE6C0}"/>
              </a:ext>
            </a:extLst>
          </p:cNvPr>
          <p:cNvSpPr/>
          <p:nvPr/>
        </p:nvSpPr>
        <p:spPr>
          <a:xfrm>
            <a:off x="3467388" y="491949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8DA97E9A-1BFD-4C6B-AFB2-60032ACB13AD}"/>
              </a:ext>
            </a:extLst>
          </p:cNvPr>
          <p:cNvSpPr/>
          <p:nvPr/>
        </p:nvSpPr>
        <p:spPr>
          <a:xfrm>
            <a:off x="3185015" y="55754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4C245BD3-FC09-4ADF-BF5A-EBCEE9925BA8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3414558" y="5305674"/>
            <a:ext cx="120061" cy="2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xmlns="" id="{C0E4C7D7-7C13-426D-B92F-65AC31C41965}"/>
              </a:ext>
            </a:extLst>
          </p:cNvPr>
          <p:cNvSpPr/>
          <p:nvPr/>
        </p:nvSpPr>
        <p:spPr>
          <a:xfrm>
            <a:off x="9373798" y="37886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132318D8-ED31-472F-AD7A-7C40B6818968}"/>
              </a:ext>
            </a:extLst>
          </p:cNvPr>
          <p:cNvSpPr/>
          <p:nvPr/>
        </p:nvSpPr>
        <p:spPr>
          <a:xfrm>
            <a:off x="8981944" y="451084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E9F50942-0394-4556-9BEE-58E8C5C2F917}"/>
              </a:ext>
            </a:extLst>
          </p:cNvPr>
          <p:cNvCxnSpPr>
            <a:cxnSpLocks/>
            <a:stCxn id="72" idx="3"/>
            <a:endCxn id="75" idx="0"/>
          </p:cNvCxnSpPr>
          <p:nvPr/>
        </p:nvCxnSpPr>
        <p:spPr>
          <a:xfrm flipH="1">
            <a:off x="9211487" y="4174834"/>
            <a:ext cx="229542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39B6C611-165D-43FC-AA15-4C5C0FCD3AC5}"/>
              </a:ext>
            </a:extLst>
          </p:cNvPr>
          <p:cNvSpPr/>
          <p:nvPr/>
        </p:nvSpPr>
        <p:spPr>
          <a:xfrm rot="2779853">
            <a:off x="993219" y="4055693"/>
            <a:ext cx="6943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xmlns="" id="{EC56C390-D75D-4562-A1AE-E87E0BFA6A2B}"/>
              </a:ext>
            </a:extLst>
          </p:cNvPr>
          <p:cNvSpPr/>
          <p:nvPr/>
        </p:nvSpPr>
        <p:spPr>
          <a:xfrm>
            <a:off x="2051703" y="439196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xmlns="" id="{EAEEAD75-9516-4C26-91A1-624A176620C3}"/>
              </a:ext>
            </a:extLst>
          </p:cNvPr>
          <p:cNvSpPr/>
          <p:nvPr/>
        </p:nvSpPr>
        <p:spPr>
          <a:xfrm>
            <a:off x="1464711" y="499917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538F1F51-9F10-411C-9155-E28DE3E6B82F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 flipH="1">
            <a:off x="1694254" y="4618180"/>
            <a:ext cx="357449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xmlns="" id="{E2050E84-6A88-461E-B263-3BBBEB5C7B42}"/>
              </a:ext>
            </a:extLst>
          </p:cNvPr>
          <p:cNvSpPr/>
          <p:nvPr/>
        </p:nvSpPr>
        <p:spPr>
          <a:xfrm>
            <a:off x="2061705" y="55754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9B84F682-0C6A-47BB-AFA3-0E4B797FE442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1856565" y="5385353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xmlns="" id="{AC5E24D7-8790-4353-9673-4DC1BBDBC96A}"/>
              </a:ext>
            </a:extLst>
          </p:cNvPr>
          <p:cNvSpPr/>
          <p:nvPr/>
        </p:nvSpPr>
        <p:spPr>
          <a:xfrm>
            <a:off x="2725930" y="621058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9E279F57-FCEF-416E-A0E2-5861C643A348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2453559" y="5961602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61CF20E0-E7A6-49E1-8EB4-FB3611E7539A}"/>
              </a:ext>
            </a:extLst>
          </p:cNvPr>
          <p:cNvCxnSpPr>
            <a:stCxn id="48" idx="6"/>
            <a:endCxn id="68" idx="1"/>
          </p:cNvCxnSpPr>
          <p:nvPr/>
        </p:nvCxnSpPr>
        <p:spPr>
          <a:xfrm>
            <a:off x="2510788" y="4618180"/>
            <a:ext cx="1023831" cy="3675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B39C8A7C-2C49-4E9C-97F7-7C729A0D51F5}"/>
              </a:ext>
            </a:extLst>
          </p:cNvPr>
          <p:cNvSpPr/>
          <p:nvPr/>
        </p:nvSpPr>
        <p:spPr>
          <a:xfrm rot="19716372">
            <a:off x="4609454" y="42477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xmlns="" id="{EEF8DEB0-1C8B-4C01-A7C8-01581A03D3D1}"/>
              </a:ext>
            </a:extLst>
          </p:cNvPr>
          <p:cNvSpPr/>
          <p:nvPr/>
        </p:nvSpPr>
        <p:spPr>
          <a:xfrm>
            <a:off x="8382564" y="31327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xmlns="" id="{02DA8F19-B9B7-4584-9BD7-2105D00BB4FC}"/>
              </a:ext>
            </a:extLst>
          </p:cNvPr>
          <p:cNvSpPr/>
          <p:nvPr/>
        </p:nvSpPr>
        <p:spPr>
          <a:xfrm>
            <a:off x="8100191" y="37886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A877A935-6C7F-460B-BF66-E8B5426F83A8}"/>
              </a:ext>
            </a:extLst>
          </p:cNvPr>
          <p:cNvCxnSpPr>
            <a:cxnSpLocks/>
            <a:stCxn id="62" idx="3"/>
            <a:endCxn id="63" idx="0"/>
          </p:cNvCxnSpPr>
          <p:nvPr/>
        </p:nvCxnSpPr>
        <p:spPr>
          <a:xfrm flipH="1">
            <a:off x="8329734" y="3518906"/>
            <a:ext cx="120061" cy="2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xmlns="" id="{E7815427-AA76-43BC-A6A8-76357B6FBD14}"/>
              </a:ext>
            </a:extLst>
          </p:cNvPr>
          <p:cNvSpPr/>
          <p:nvPr/>
        </p:nvSpPr>
        <p:spPr>
          <a:xfrm>
            <a:off x="6966879" y="260519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xmlns="" id="{03C6CAB1-C014-40C8-AE65-811FFAC41E0A}"/>
              </a:ext>
            </a:extLst>
          </p:cNvPr>
          <p:cNvSpPr/>
          <p:nvPr/>
        </p:nvSpPr>
        <p:spPr>
          <a:xfrm>
            <a:off x="6379887" y="321241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EE25535C-EFDA-43DF-AA1D-6FC22DF5EB6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6609430" y="2831412"/>
            <a:ext cx="357449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69D19866-0B3B-4552-B0D6-B0D09385D401}"/>
              </a:ext>
            </a:extLst>
          </p:cNvPr>
          <p:cNvSpPr/>
          <p:nvPr/>
        </p:nvSpPr>
        <p:spPr>
          <a:xfrm>
            <a:off x="6976881" y="37886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xmlns="" id="{58346CA4-2C18-42C2-BF08-92C34F5EFEDA}"/>
              </a:ext>
            </a:extLst>
          </p:cNvPr>
          <p:cNvCxnSpPr>
            <a:cxnSpLocks/>
            <a:stCxn id="67" idx="5"/>
            <a:endCxn id="77" idx="1"/>
          </p:cNvCxnSpPr>
          <p:nvPr/>
        </p:nvCxnSpPr>
        <p:spPr>
          <a:xfrm>
            <a:off x="6771741" y="3598585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D5D714C1-CFFC-4E01-A906-AFB6BD7EF660}"/>
              </a:ext>
            </a:extLst>
          </p:cNvPr>
          <p:cNvSpPr/>
          <p:nvPr/>
        </p:nvSpPr>
        <p:spPr>
          <a:xfrm>
            <a:off x="7641106" y="442381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xmlns="" id="{11A500FE-5EB6-46B8-ADD4-70F24818AAA1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7368735" y="4174834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C290E7CA-7484-41A3-9091-B9A17317F1A5}"/>
              </a:ext>
            </a:extLst>
          </p:cNvPr>
          <p:cNvCxnSpPr>
            <a:stCxn id="65" idx="6"/>
            <a:endCxn id="62" idx="1"/>
          </p:cNvCxnSpPr>
          <p:nvPr/>
        </p:nvCxnSpPr>
        <p:spPr>
          <a:xfrm>
            <a:off x="7425964" y="2831412"/>
            <a:ext cx="1023831" cy="36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BB9F9526-8EC2-4B17-AAA1-267CA4304A43}"/>
              </a:ext>
            </a:extLst>
          </p:cNvPr>
          <p:cNvCxnSpPr>
            <a:stCxn id="62" idx="5"/>
            <a:endCxn id="72" idx="1"/>
          </p:cNvCxnSpPr>
          <p:nvPr/>
        </p:nvCxnSpPr>
        <p:spPr>
          <a:xfrm>
            <a:off x="8774418" y="3518906"/>
            <a:ext cx="666611" cy="336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xmlns="" id="{FA868410-C324-46D0-9408-02F9335F8010}"/>
              </a:ext>
            </a:extLst>
          </p:cNvPr>
          <p:cNvSpPr/>
          <p:nvPr/>
        </p:nvSpPr>
        <p:spPr>
          <a:xfrm>
            <a:off x="9567480" y="523302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44727C1D-EE4B-4155-8CA3-EADD64F1D5C5}"/>
              </a:ext>
            </a:extLst>
          </p:cNvPr>
          <p:cNvCxnSpPr>
            <a:cxnSpLocks/>
            <a:stCxn id="75" idx="5"/>
            <a:endCxn id="82" idx="0"/>
          </p:cNvCxnSpPr>
          <p:nvPr/>
        </p:nvCxnSpPr>
        <p:spPr>
          <a:xfrm>
            <a:off x="9373798" y="4897019"/>
            <a:ext cx="423225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8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54" grpId="0" animBg="1"/>
      <p:bldP spid="68" grpId="0" animBg="1"/>
      <p:bldP spid="69" grpId="0" animBg="1"/>
      <p:bldP spid="72" grpId="0" animBg="1"/>
      <p:bldP spid="75" grpId="0" animBg="1"/>
      <p:bldP spid="4" grpId="0" animBg="1"/>
      <p:bldP spid="48" grpId="0" animBg="1"/>
      <p:bldP spid="56" grpId="0" animBg="1"/>
      <p:bldP spid="58" grpId="0" animBg="1"/>
      <p:bldP spid="60" grpId="0" animBg="1"/>
      <p:bldP spid="12" grpId="0" animBg="1"/>
      <p:bldP spid="62" grpId="0" animBg="1"/>
      <p:bldP spid="63" grpId="0" animBg="1"/>
      <p:bldP spid="65" grpId="0" animBg="1"/>
      <p:bldP spid="67" grpId="0" animBg="1"/>
      <p:bldP spid="77" grpId="0" animBg="1"/>
      <p:bldP spid="79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森林与二叉树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9AEF4E6D-3D73-4B64-B350-A91F7BD230B1}"/>
              </a:ext>
            </a:extLst>
          </p:cNvPr>
          <p:cNvSpPr txBox="1"/>
          <p:nvPr/>
        </p:nvSpPr>
        <p:spPr>
          <a:xfrm>
            <a:off x="1512210" y="668662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如何将二叉树转换成森林？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7F6458EF-EA07-42E7-9BDC-6F96F8D4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6" y="629185"/>
            <a:ext cx="504132" cy="578209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A2E02F98-3B1D-4FF5-8CAD-518D437FC73A}"/>
              </a:ext>
            </a:extLst>
          </p:cNvPr>
          <p:cNvSpPr txBox="1"/>
          <p:nvPr/>
        </p:nvSpPr>
        <p:spPr>
          <a:xfrm>
            <a:off x="5554484" y="1062757"/>
            <a:ext cx="57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二叉树转换成森林的手动模拟方法：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反复断开二叉树根结点的右孩子的右子树指针，直到不存在根结点有右孩子的二叉树为止。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38B693D9-82B4-4A33-9F40-2598FCE7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90" y="1044143"/>
            <a:ext cx="527105" cy="45243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5B38135F-6898-4497-9DAC-E22583964D85}"/>
              </a:ext>
            </a:extLst>
          </p:cNvPr>
          <p:cNvSpPr/>
          <p:nvPr/>
        </p:nvSpPr>
        <p:spPr>
          <a:xfrm rot="4676153">
            <a:off x="2613209" y="3742477"/>
            <a:ext cx="71224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xmlns="" id="{9A5787FD-9E94-468B-B01F-3D23D964A55D}"/>
              </a:ext>
            </a:extLst>
          </p:cNvPr>
          <p:cNvSpPr/>
          <p:nvPr/>
        </p:nvSpPr>
        <p:spPr>
          <a:xfrm>
            <a:off x="1759789" y="435547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xmlns="" id="{83E7FC83-991E-41FA-94EF-E4AE78269032}"/>
              </a:ext>
            </a:extLst>
          </p:cNvPr>
          <p:cNvSpPr/>
          <p:nvPr/>
        </p:nvSpPr>
        <p:spPr>
          <a:xfrm>
            <a:off x="1172797" y="496269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xmlns="" id="{A63BA439-8926-4A53-83DE-3C1C65F37CC5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flipH="1">
            <a:off x="1402340" y="4581692"/>
            <a:ext cx="357449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xmlns="" id="{0976ADF3-3AC1-412E-9170-5A0AE50E35CF}"/>
              </a:ext>
            </a:extLst>
          </p:cNvPr>
          <p:cNvSpPr/>
          <p:nvPr/>
        </p:nvSpPr>
        <p:spPr>
          <a:xfrm>
            <a:off x="1769791" y="553893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xmlns="" id="{BF7EF09D-7C6C-4465-AD4C-D482AF8C4BB6}"/>
              </a:ext>
            </a:extLst>
          </p:cNvPr>
          <p:cNvCxnSpPr>
            <a:cxnSpLocks/>
            <a:stCxn id="87" idx="5"/>
            <a:endCxn id="89" idx="1"/>
          </p:cNvCxnSpPr>
          <p:nvPr/>
        </p:nvCxnSpPr>
        <p:spPr>
          <a:xfrm>
            <a:off x="1564651" y="5348865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xmlns="" id="{BD05CEBF-1C77-4DFB-A8ED-889D34F485BC}"/>
              </a:ext>
            </a:extLst>
          </p:cNvPr>
          <p:cNvSpPr/>
          <p:nvPr/>
        </p:nvSpPr>
        <p:spPr>
          <a:xfrm>
            <a:off x="2434016" y="617409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xmlns="" id="{D20E222D-FCAD-4D13-82E3-598D225D6E8C}"/>
              </a:ext>
            </a:extLst>
          </p:cNvPr>
          <p:cNvCxnSpPr>
            <a:cxnSpLocks/>
            <a:stCxn id="89" idx="5"/>
            <a:endCxn id="91" idx="1"/>
          </p:cNvCxnSpPr>
          <p:nvPr/>
        </p:nvCxnSpPr>
        <p:spPr>
          <a:xfrm>
            <a:off x="2161645" y="5925114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549393FE-395A-4391-90BF-C1C303BF9F5E}"/>
              </a:ext>
            </a:extLst>
          </p:cNvPr>
          <p:cNvSpPr/>
          <p:nvPr/>
        </p:nvSpPr>
        <p:spPr>
          <a:xfrm>
            <a:off x="6124519" y="4603240"/>
            <a:ext cx="8305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xmlns="" id="{AC603D7A-2263-4377-B94A-772CC12A0FCC}"/>
              </a:ext>
            </a:extLst>
          </p:cNvPr>
          <p:cNvSpPr/>
          <p:nvPr/>
        </p:nvSpPr>
        <p:spPr>
          <a:xfrm>
            <a:off x="9568120" y="355085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xmlns="" id="{3D0C79BA-C480-4E89-BFE6-29D30BA3864B}"/>
              </a:ext>
            </a:extLst>
          </p:cNvPr>
          <p:cNvSpPr/>
          <p:nvPr/>
        </p:nvSpPr>
        <p:spPr>
          <a:xfrm>
            <a:off x="9285747" y="420678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250EFBC2-3D1C-42E1-83FD-C063B67237E8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9515290" y="3937031"/>
            <a:ext cx="120061" cy="2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xmlns="" id="{974BEA69-7EE0-40F4-8169-D67A2D3E5E6D}"/>
              </a:ext>
            </a:extLst>
          </p:cNvPr>
          <p:cNvSpPr/>
          <p:nvPr/>
        </p:nvSpPr>
        <p:spPr>
          <a:xfrm>
            <a:off x="7869563" y="355085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xmlns="" id="{A587791A-E91A-4290-BC40-B97B9CF2D638}"/>
              </a:ext>
            </a:extLst>
          </p:cNvPr>
          <p:cNvSpPr/>
          <p:nvPr/>
        </p:nvSpPr>
        <p:spPr>
          <a:xfrm>
            <a:off x="7282571" y="415807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8B597FE5-3F48-4579-801C-F29E7C62B2CC}"/>
              </a:ext>
            </a:extLst>
          </p:cNvPr>
          <p:cNvCxnSpPr>
            <a:cxnSpLocks/>
            <a:stCxn id="108" idx="2"/>
            <a:endCxn id="110" idx="0"/>
          </p:cNvCxnSpPr>
          <p:nvPr/>
        </p:nvCxnSpPr>
        <p:spPr>
          <a:xfrm flipH="1">
            <a:off x="7512114" y="3777072"/>
            <a:ext cx="357449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xmlns="" id="{E3D665D6-AE18-4A0D-8E0B-1ADFB36BC1A6}"/>
              </a:ext>
            </a:extLst>
          </p:cNvPr>
          <p:cNvSpPr/>
          <p:nvPr/>
        </p:nvSpPr>
        <p:spPr>
          <a:xfrm>
            <a:off x="7879565" y="473431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xmlns="" id="{76761F3E-7DB9-4437-A3F5-653E2CBB0303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7674425" y="4544245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xmlns="" id="{BE7DC26F-2B73-4C8C-B720-5D01379DDB97}"/>
              </a:ext>
            </a:extLst>
          </p:cNvPr>
          <p:cNvSpPr/>
          <p:nvPr/>
        </p:nvSpPr>
        <p:spPr>
          <a:xfrm>
            <a:off x="8543790" y="536947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C39ACB43-3800-4963-94A2-B1440C4AC45F}"/>
              </a:ext>
            </a:extLst>
          </p:cNvPr>
          <p:cNvCxnSpPr>
            <a:cxnSpLocks/>
            <a:stCxn id="113" idx="5"/>
            <a:endCxn id="115" idx="1"/>
          </p:cNvCxnSpPr>
          <p:nvPr/>
        </p:nvCxnSpPr>
        <p:spPr>
          <a:xfrm>
            <a:off x="8271419" y="5120494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xmlns="" id="{58E3AC97-FEA3-4D0E-BC47-1A3DB3F56FDF}"/>
              </a:ext>
            </a:extLst>
          </p:cNvPr>
          <p:cNvSpPr/>
          <p:nvPr/>
        </p:nvSpPr>
        <p:spPr>
          <a:xfrm>
            <a:off x="4374154" y="237623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xmlns="" id="{AD0A766D-184A-493C-AF41-D47FCF292016}"/>
              </a:ext>
            </a:extLst>
          </p:cNvPr>
          <p:cNvSpPr/>
          <p:nvPr/>
        </p:nvSpPr>
        <p:spPr>
          <a:xfrm>
            <a:off x="3982300" y="309842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xmlns="" id="{CB27383E-6271-47B4-9660-DB9D223E8100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4211843" y="2762414"/>
            <a:ext cx="229542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xmlns="" id="{AA5C6E11-157C-438C-8FBB-13CE0C242111}"/>
              </a:ext>
            </a:extLst>
          </p:cNvPr>
          <p:cNvSpPr/>
          <p:nvPr/>
        </p:nvSpPr>
        <p:spPr>
          <a:xfrm>
            <a:off x="3382920" y="172031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xmlns="" id="{F498A8E6-D0BA-4C17-9912-5BCE0DEF8095}"/>
              </a:ext>
            </a:extLst>
          </p:cNvPr>
          <p:cNvSpPr/>
          <p:nvPr/>
        </p:nvSpPr>
        <p:spPr>
          <a:xfrm>
            <a:off x="3100547" y="237623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xmlns="" id="{C9DA9505-CE42-433B-A1A2-4F179F57E156}"/>
              </a:ext>
            </a:extLst>
          </p:cNvPr>
          <p:cNvCxnSpPr>
            <a:cxnSpLocks/>
            <a:stCxn id="121" idx="3"/>
            <a:endCxn id="122" idx="0"/>
          </p:cNvCxnSpPr>
          <p:nvPr/>
        </p:nvCxnSpPr>
        <p:spPr>
          <a:xfrm flipH="1">
            <a:off x="3330090" y="2106486"/>
            <a:ext cx="120061" cy="2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xmlns="" id="{B3FA9B94-A564-48CF-BFC3-0F5F5768786D}"/>
              </a:ext>
            </a:extLst>
          </p:cNvPr>
          <p:cNvSpPr/>
          <p:nvPr/>
        </p:nvSpPr>
        <p:spPr>
          <a:xfrm>
            <a:off x="1967235" y="119277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xmlns="" id="{6880D899-CA0B-4FA3-90F0-E74F4DC4785A}"/>
              </a:ext>
            </a:extLst>
          </p:cNvPr>
          <p:cNvSpPr/>
          <p:nvPr/>
        </p:nvSpPr>
        <p:spPr>
          <a:xfrm>
            <a:off x="1380243" y="179999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CEE21522-FFB6-46DE-8E06-54BD191C5F1F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flipH="1">
            <a:off x="1609786" y="1418992"/>
            <a:ext cx="357449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xmlns="" id="{C3050AE4-19C4-4267-AB54-759BD0BCF3BF}"/>
              </a:ext>
            </a:extLst>
          </p:cNvPr>
          <p:cNvSpPr/>
          <p:nvPr/>
        </p:nvSpPr>
        <p:spPr>
          <a:xfrm>
            <a:off x="1977237" y="237623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xmlns="" id="{775E4B5F-4171-4518-9CDC-6FAF8543175F}"/>
              </a:ext>
            </a:extLst>
          </p:cNvPr>
          <p:cNvCxnSpPr>
            <a:cxnSpLocks/>
            <a:stCxn id="125" idx="5"/>
            <a:endCxn id="127" idx="1"/>
          </p:cNvCxnSpPr>
          <p:nvPr/>
        </p:nvCxnSpPr>
        <p:spPr>
          <a:xfrm>
            <a:off x="1772097" y="2186165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xmlns="" id="{607B9182-0C15-4E6E-997A-EA24312E0D25}"/>
              </a:ext>
            </a:extLst>
          </p:cNvPr>
          <p:cNvSpPr/>
          <p:nvPr/>
        </p:nvSpPr>
        <p:spPr>
          <a:xfrm>
            <a:off x="2641462" y="301139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xmlns="" id="{5A66F0CE-0225-4C78-954D-5BC9ADF8549A}"/>
              </a:ext>
            </a:extLst>
          </p:cNvPr>
          <p:cNvCxnSpPr>
            <a:cxnSpLocks/>
            <a:stCxn id="127" idx="5"/>
            <a:endCxn id="129" idx="1"/>
          </p:cNvCxnSpPr>
          <p:nvPr/>
        </p:nvCxnSpPr>
        <p:spPr>
          <a:xfrm>
            <a:off x="2369091" y="2762414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xmlns="" id="{5A47674A-DADD-454F-90BF-D3EB8634F12B}"/>
              </a:ext>
            </a:extLst>
          </p:cNvPr>
          <p:cNvCxnSpPr>
            <a:stCxn id="124" idx="6"/>
            <a:endCxn id="121" idx="1"/>
          </p:cNvCxnSpPr>
          <p:nvPr/>
        </p:nvCxnSpPr>
        <p:spPr>
          <a:xfrm>
            <a:off x="2426320" y="1418992"/>
            <a:ext cx="1023831" cy="36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xmlns="" id="{6F3190DC-08CC-4105-BF7B-E2857B5ED24F}"/>
              </a:ext>
            </a:extLst>
          </p:cNvPr>
          <p:cNvCxnSpPr>
            <a:stCxn id="121" idx="5"/>
            <a:endCxn id="118" idx="1"/>
          </p:cNvCxnSpPr>
          <p:nvPr/>
        </p:nvCxnSpPr>
        <p:spPr>
          <a:xfrm>
            <a:off x="3774774" y="2106486"/>
            <a:ext cx="666611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xmlns="" id="{F089D553-42C8-4547-B906-47B6EB70E9AD}"/>
              </a:ext>
            </a:extLst>
          </p:cNvPr>
          <p:cNvSpPr/>
          <p:nvPr/>
        </p:nvSpPr>
        <p:spPr>
          <a:xfrm>
            <a:off x="4567836" y="382060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xmlns="" id="{8BBB2E8E-4A36-416E-997C-E2F14CA0CCC8}"/>
              </a:ext>
            </a:extLst>
          </p:cNvPr>
          <p:cNvCxnSpPr>
            <a:cxnSpLocks/>
            <a:stCxn id="119" idx="5"/>
            <a:endCxn id="133" idx="0"/>
          </p:cNvCxnSpPr>
          <p:nvPr/>
        </p:nvCxnSpPr>
        <p:spPr>
          <a:xfrm>
            <a:off x="4374154" y="3484599"/>
            <a:ext cx="423225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xmlns="" id="{EF86A7BF-8BD2-4FE7-AB29-83952A83451F}"/>
              </a:ext>
            </a:extLst>
          </p:cNvPr>
          <p:cNvSpPr/>
          <p:nvPr/>
        </p:nvSpPr>
        <p:spPr>
          <a:xfrm>
            <a:off x="4625045" y="484521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xmlns="" id="{D363A1DB-AAF2-4047-803A-B0EDA511402F}"/>
              </a:ext>
            </a:extLst>
          </p:cNvPr>
          <p:cNvSpPr/>
          <p:nvPr/>
        </p:nvSpPr>
        <p:spPr>
          <a:xfrm>
            <a:off x="4233191" y="556740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xmlns="" id="{13B2528B-846E-4CB7-B036-A9B82695D5B6}"/>
              </a:ext>
            </a:extLst>
          </p:cNvPr>
          <p:cNvCxnSpPr>
            <a:cxnSpLocks/>
            <a:stCxn id="135" idx="3"/>
            <a:endCxn id="136" idx="0"/>
          </p:cNvCxnSpPr>
          <p:nvPr/>
        </p:nvCxnSpPr>
        <p:spPr>
          <a:xfrm flipH="1">
            <a:off x="4462734" y="5231392"/>
            <a:ext cx="229542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xmlns="" id="{B929BCA1-B7C5-4635-9566-5E440EB12AB0}"/>
              </a:ext>
            </a:extLst>
          </p:cNvPr>
          <p:cNvSpPr/>
          <p:nvPr/>
        </p:nvSpPr>
        <p:spPr>
          <a:xfrm>
            <a:off x="3633811" y="418928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xmlns="" id="{421E8ED2-2F24-413B-9B64-BD8C16BA5536}"/>
              </a:ext>
            </a:extLst>
          </p:cNvPr>
          <p:cNvSpPr/>
          <p:nvPr/>
        </p:nvSpPr>
        <p:spPr>
          <a:xfrm>
            <a:off x="3351438" y="484521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xmlns="" id="{0CBD9557-2935-4B49-B95E-B51132CB5A32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3580981" y="4575464"/>
            <a:ext cx="120061" cy="2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xmlns="" id="{3D21CD82-C5CC-48B3-B5EE-CD312F450958}"/>
              </a:ext>
            </a:extLst>
          </p:cNvPr>
          <p:cNvCxnSpPr>
            <a:stCxn id="138" idx="5"/>
            <a:endCxn id="135" idx="1"/>
          </p:cNvCxnSpPr>
          <p:nvPr/>
        </p:nvCxnSpPr>
        <p:spPr>
          <a:xfrm>
            <a:off x="4025665" y="4575464"/>
            <a:ext cx="666611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流程图: 接点 141">
            <a:extLst>
              <a:ext uri="{FF2B5EF4-FFF2-40B4-BE49-F238E27FC236}">
                <a16:creationId xmlns:a16="http://schemas.microsoft.com/office/drawing/2014/main" xmlns="" id="{252709CD-03A8-4F44-8347-DADE35060B59}"/>
              </a:ext>
            </a:extLst>
          </p:cNvPr>
          <p:cNvSpPr/>
          <p:nvPr/>
        </p:nvSpPr>
        <p:spPr>
          <a:xfrm>
            <a:off x="4818727" y="628958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xmlns="" id="{5673C638-B771-46D7-9BD3-9AA738EAB9D9}"/>
              </a:ext>
            </a:extLst>
          </p:cNvPr>
          <p:cNvCxnSpPr>
            <a:cxnSpLocks/>
            <a:stCxn id="136" idx="5"/>
            <a:endCxn id="142" idx="0"/>
          </p:cNvCxnSpPr>
          <p:nvPr/>
        </p:nvCxnSpPr>
        <p:spPr>
          <a:xfrm>
            <a:off x="4625045" y="5953577"/>
            <a:ext cx="423225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图: 接点 143">
            <a:extLst>
              <a:ext uri="{FF2B5EF4-FFF2-40B4-BE49-F238E27FC236}">
                <a16:creationId xmlns:a16="http://schemas.microsoft.com/office/drawing/2014/main" xmlns="" id="{4D4EB549-66FB-488D-ACC9-AC5EC0AA8ED3}"/>
              </a:ext>
            </a:extLst>
          </p:cNvPr>
          <p:cNvSpPr/>
          <p:nvPr/>
        </p:nvSpPr>
        <p:spPr>
          <a:xfrm>
            <a:off x="11180422" y="366150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xmlns="" id="{B8C8C7D0-1DAD-4889-919D-C1B080AEFDF5}"/>
              </a:ext>
            </a:extLst>
          </p:cNvPr>
          <p:cNvSpPr/>
          <p:nvPr/>
        </p:nvSpPr>
        <p:spPr>
          <a:xfrm>
            <a:off x="10788568" y="438369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xmlns="" id="{6423389C-95DD-41A7-AB93-60634CC8EDA7}"/>
              </a:ext>
            </a:extLst>
          </p:cNvPr>
          <p:cNvCxnSpPr>
            <a:cxnSpLocks/>
            <a:stCxn id="144" idx="3"/>
            <a:endCxn id="145" idx="0"/>
          </p:cNvCxnSpPr>
          <p:nvPr/>
        </p:nvCxnSpPr>
        <p:spPr>
          <a:xfrm flipH="1">
            <a:off x="11018111" y="4047684"/>
            <a:ext cx="229542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xmlns="" id="{819A7F9A-773C-4750-9B10-65C1DB6F4D73}"/>
              </a:ext>
            </a:extLst>
          </p:cNvPr>
          <p:cNvSpPr/>
          <p:nvPr/>
        </p:nvSpPr>
        <p:spPr>
          <a:xfrm>
            <a:off x="11374104" y="510587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xmlns="" id="{89A9B743-7D77-4022-A454-B5701D6EEFB7}"/>
              </a:ext>
            </a:extLst>
          </p:cNvPr>
          <p:cNvCxnSpPr>
            <a:cxnSpLocks/>
            <a:stCxn id="145" idx="5"/>
            <a:endCxn id="147" idx="0"/>
          </p:cNvCxnSpPr>
          <p:nvPr/>
        </p:nvCxnSpPr>
        <p:spPr>
          <a:xfrm>
            <a:off x="11180422" y="4769869"/>
            <a:ext cx="423225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" grpId="0" animBg="1"/>
      <p:bldP spid="86" grpId="0" animBg="1"/>
      <p:bldP spid="87" grpId="0" animBg="1"/>
      <p:bldP spid="89" grpId="0" animBg="1"/>
      <p:bldP spid="91" grpId="0" animBg="1"/>
      <p:bldP spid="5" grpId="0" animBg="1"/>
      <p:bldP spid="105" grpId="0" animBg="1"/>
      <p:bldP spid="106" grpId="0" animBg="1"/>
      <p:bldP spid="108" grpId="0" animBg="1"/>
      <p:bldP spid="110" grpId="0" animBg="1"/>
      <p:bldP spid="113" grpId="0" animBg="1"/>
      <p:bldP spid="115" grpId="0" animBg="1"/>
      <p:bldP spid="118" grpId="0" animBg="1"/>
      <p:bldP spid="119" grpId="0" animBg="1"/>
      <p:bldP spid="121" grpId="0" animBg="1"/>
      <p:bldP spid="122" grpId="0" animBg="1"/>
      <p:bldP spid="124" grpId="0" animBg="1"/>
      <p:bldP spid="125" grpId="0" animBg="1"/>
      <p:bldP spid="127" grpId="0" animBg="1"/>
      <p:bldP spid="129" grpId="0" animBg="1"/>
      <p:bldP spid="133" grpId="0" animBg="1"/>
      <p:bldP spid="135" grpId="0" animBg="1"/>
      <p:bldP spid="136" grpId="0" animBg="1"/>
      <p:bldP spid="138" grpId="0" animBg="1"/>
      <p:bldP spid="139" grpId="0" animBg="1"/>
      <p:bldP spid="142" grpId="0" animBg="1"/>
      <p:bldP spid="144" grpId="0" animBg="1"/>
      <p:bldP spid="145" grpId="0" animBg="1"/>
      <p:bldP spid="1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7480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8" grpId="0"/>
      <p:bldP spid="73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93" grpId="0" animBg="1"/>
      <p:bldP spid="95" grpId="0" animBg="1"/>
      <p:bldP spid="96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58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036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b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536439EE-9F7C-424B-92D4-754FB4DDD4A5}"/>
              </a:ext>
            </a:extLst>
          </p:cNvPr>
          <p:cNvSpPr/>
          <p:nvPr/>
        </p:nvSpPr>
        <p:spPr>
          <a:xfrm>
            <a:off x="6025584" y="4504392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③访问</a:t>
            </a:r>
            <a:r>
              <a:rPr lang="en-US" altLang="zh-CN" dirty="0"/>
              <a:t>b</a:t>
            </a:r>
            <a:r>
              <a:rPr lang="zh-CN" altLang="en-US" dirty="0"/>
              <a:t>的第一棵子树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b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E7F1A89-DB35-41A2-BA93-236127DF6D21}"/>
              </a:ext>
            </a:extLst>
          </p:cNvPr>
          <p:cNvSpPr/>
          <p:nvPr/>
        </p:nvSpPr>
        <p:spPr>
          <a:xfrm>
            <a:off x="6025584" y="4504392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③访问</a:t>
            </a:r>
            <a:r>
              <a:rPr lang="en-US" altLang="zh-CN" dirty="0"/>
              <a:t>b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148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09AF826-9490-4601-81F8-F0B0C69AA929}"/>
              </a:ext>
            </a:extLst>
          </p:cNvPr>
          <p:cNvSpPr/>
          <p:nvPr/>
        </p:nvSpPr>
        <p:spPr>
          <a:xfrm>
            <a:off x="940119" y="1657640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树的孩子兄弟表示法与二叉树的二叉链表表示法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都是用到两个指针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B5E7B82-3DB1-4B1C-8AFF-CC3597F4F968}"/>
              </a:ext>
            </a:extLst>
          </p:cNvPr>
          <p:cNvSpPr txBox="1"/>
          <p:nvPr/>
        </p:nvSpPr>
        <p:spPr>
          <a:xfrm>
            <a:off x="1769457" y="800191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如何将一棵树转化成二叉树？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3114DE74-1150-47A2-9664-7F6553EAB009}"/>
              </a:ext>
            </a:extLst>
          </p:cNvPr>
          <p:cNvSpPr txBox="1"/>
          <p:nvPr/>
        </p:nvSpPr>
        <p:spPr>
          <a:xfrm>
            <a:off x="8371370" y="1556839"/>
            <a:ext cx="255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将孩子兄弟表示法理解成二叉链表</a:t>
            </a: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xmlns="" id="{A20FFEC8-4288-4CEB-8702-7C092661234E}"/>
              </a:ext>
            </a:extLst>
          </p:cNvPr>
          <p:cNvSpPr/>
          <p:nvPr/>
        </p:nvSpPr>
        <p:spPr>
          <a:xfrm>
            <a:off x="2164994" y="298083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xmlns="" id="{A9D726DB-A107-4E70-B36E-3F200903B002}"/>
              </a:ext>
            </a:extLst>
          </p:cNvPr>
          <p:cNvSpPr/>
          <p:nvPr/>
        </p:nvSpPr>
        <p:spPr>
          <a:xfrm>
            <a:off x="1084213" y="389942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xmlns="" id="{FA93C2ED-3D95-4828-AF6C-375FC9B290E4}"/>
              </a:ext>
            </a:extLst>
          </p:cNvPr>
          <p:cNvSpPr/>
          <p:nvPr/>
        </p:nvSpPr>
        <p:spPr>
          <a:xfrm>
            <a:off x="2164994" y="389942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xmlns="" id="{4230FC27-7F16-4FCC-BF26-5EAF4EC5C4DD}"/>
              </a:ext>
            </a:extLst>
          </p:cNvPr>
          <p:cNvSpPr/>
          <p:nvPr/>
        </p:nvSpPr>
        <p:spPr>
          <a:xfrm>
            <a:off x="3245775" y="389942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xmlns="" id="{0255653C-91DC-48D0-8F6D-6F5832AF5D61}"/>
              </a:ext>
            </a:extLst>
          </p:cNvPr>
          <p:cNvSpPr/>
          <p:nvPr/>
        </p:nvSpPr>
        <p:spPr>
          <a:xfrm>
            <a:off x="625128" y="480782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xmlns="" id="{8459D935-3075-4088-A881-8AE9CA31EBCC}"/>
              </a:ext>
            </a:extLst>
          </p:cNvPr>
          <p:cNvSpPr/>
          <p:nvPr/>
        </p:nvSpPr>
        <p:spPr>
          <a:xfrm>
            <a:off x="1543447" y="480782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6CE3BBB-F3AB-4357-BDA5-3FDA139E99EF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 flipH="1">
            <a:off x="1313756" y="3367005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42EF30E-7C70-476B-9E92-23F0D6600887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2394537" y="3433262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FCDA964F-EEE9-4F63-AE9A-E5F2502D7CEC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556848" y="3367005"/>
            <a:ext cx="756158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79F02A38-3891-463D-AC31-235AC0929720}"/>
              </a:ext>
            </a:extLst>
          </p:cNvPr>
          <p:cNvCxnSpPr>
            <a:stCxn id="33" idx="3"/>
            <a:endCxn id="36" idx="0"/>
          </p:cNvCxnSpPr>
          <p:nvPr/>
        </p:nvCxnSpPr>
        <p:spPr>
          <a:xfrm flipH="1">
            <a:off x="854671" y="4285603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B854F1C5-E1B8-47CC-909B-D150494045A8}"/>
              </a:ext>
            </a:extLst>
          </p:cNvPr>
          <p:cNvCxnSpPr>
            <a:stCxn id="33" idx="5"/>
            <a:endCxn id="37" idx="0"/>
          </p:cNvCxnSpPr>
          <p:nvPr/>
        </p:nvCxnSpPr>
        <p:spPr>
          <a:xfrm>
            <a:off x="1476067" y="4285603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146DB2C-47FF-4896-9E39-8EF4A919991B}"/>
              </a:ext>
            </a:extLst>
          </p:cNvPr>
          <p:cNvSpPr/>
          <p:nvPr/>
        </p:nvSpPr>
        <p:spPr>
          <a:xfrm>
            <a:off x="7614617" y="2871838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9196F4-7402-4A51-9076-4776A66F59A5}"/>
              </a:ext>
            </a:extLst>
          </p:cNvPr>
          <p:cNvCxnSpPr>
            <a:cxnSpLocks/>
          </p:cNvCxnSpPr>
          <p:nvPr/>
        </p:nvCxnSpPr>
        <p:spPr>
          <a:xfrm>
            <a:off x="8092067" y="2871838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C5484A42-43A3-4130-A4F2-FB496064ED4B}"/>
              </a:ext>
            </a:extLst>
          </p:cNvPr>
          <p:cNvCxnSpPr>
            <a:cxnSpLocks/>
          </p:cNvCxnSpPr>
          <p:nvPr/>
        </p:nvCxnSpPr>
        <p:spPr>
          <a:xfrm>
            <a:off x="8571638" y="2871838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56461AA0-77C3-4FD4-A8CD-3652F36433E4}"/>
              </a:ext>
            </a:extLst>
          </p:cNvPr>
          <p:cNvSpPr txBox="1"/>
          <p:nvPr/>
        </p:nvSpPr>
        <p:spPr>
          <a:xfrm>
            <a:off x="7709112" y="2837714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0CA3EF97-9E04-4870-8677-FB4CE77958A3}"/>
              </a:ext>
            </a:extLst>
          </p:cNvPr>
          <p:cNvCxnSpPr>
            <a:cxnSpLocks/>
          </p:cNvCxnSpPr>
          <p:nvPr/>
        </p:nvCxnSpPr>
        <p:spPr>
          <a:xfrm flipH="1">
            <a:off x="7660642" y="3086202"/>
            <a:ext cx="671211" cy="4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99C9349-395D-416B-8AC8-DB19599A6306}"/>
              </a:ext>
            </a:extLst>
          </p:cNvPr>
          <p:cNvSpPr/>
          <p:nvPr/>
        </p:nvSpPr>
        <p:spPr>
          <a:xfrm>
            <a:off x="6977976" y="3556045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93FBA433-6C73-4B91-BD9C-BB12E3630413}"/>
              </a:ext>
            </a:extLst>
          </p:cNvPr>
          <p:cNvCxnSpPr>
            <a:cxnSpLocks/>
          </p:cNvCxnSpPr>
          <p:nvPr/>
        </p:nvCxnSpPr>
        <p:spPr>
          <a:xfrm>
            <a:off x="7455426" y="3556045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89137616-99AC-4249-8506-38BDADF5E7B7}"/>
              </a:ext>
            </a:extLst>
          </p:cNvPr>
          <p:cNvCxnSpPr>
            <a:cxnSpLocks/>
          </p:cNvCxnSpPr>
          <p:nvPr/>
        </p:nvCxnSpPr>
        <p:spPr>
          <a:xfrm>
            <a:off x="7934997" y="3556045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31AF8F89-DF3E-4D93-B92A-4E0F2C3AF318}"/>
              </a:ext>
            </a:extLst>
          </p:cNvPr>
          <p:cNvSpPr txBox="1"/>
          <p:nvPr/>
        </p:nvSpPr>
        <p:spPr>
          <a:xfrm>
            <a:off x="7072471" y="3521921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CCFCA6F8-DAF2-45FC-AAB8-00CE08E6C04F}"/>
              </a:ext>
            </a:extLst>
          </p:cNvPr>
          <p:cNvSpPr/>
          <p:nvPr/>
        </p:nvSpPr>
        <p:spPr>
          <a:xfrm>
            <a:off x="10447028" y="5416792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61C4C1FC-3030-43C5-B2A1-857B192DA4B9}"/>
              </a:ext>
            </a:extLst>
          </p:cNvPr>
          <p:cNvCxnSpPr>
            <a:cxnSpLocks/>
          </p:cNvCxnSpPr>
          <p:nvPr/>
        </p:nvCxnSpPr>
        <p:spPr>
          <a:xfrm>
            <a:off x="10924478" y="5416792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4C279D21-762D-4B15-AD4C-63457028500F}"/>
              </a:ext>
            </a:extLst>
          </p:cNvPr>
          <p:cNvCxnSpPr>
            <a:cxnSpLocks/>
          </p:cNvCxnSpPr>
          <p:nvPr/>
        </p:nvCxnSpPr>
        <p:spPr>
          <a:xfrm>
            <a:off x="11404049" y="5416792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B9631F06-DCB2-4B00-AA09-0699F47DBC4F}"/>
              </a:ext>
            </a:extLst>
          </p:cNvPr>
          <p:cNvSpPr txBox="1"/>
          <p:nvPr/>
        </p:nvSpPr>
        <p:spPr>
          <a:xfrm>
            <a:off x="10541523" y="5382668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04D07CC0-354C-4A4A-B62C-2817B946EDC6}"/>
              </a:ext>
            </a:extLst>
          </p:cNvPr>
          <p:cNvSpPr/>
          <p:nvPr/>
        </p:nvSpPr>
        <p:spPr>
          <a:xfrm>
            <a:off x="5487359" y="4381051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55B230E3-E86F-44F5-9554-7D6CFFC6E1FF}"/>
              </a:ext>
            </a:extLst>
          </p:cNvPr>
          <p:cNvCxnSpPr>
            <a:cxnSpLocks/>
          </p:cNvCxnSpPr>
          <p:nvPr/>
        </p:nvCxnSpPr>
        <p:spPr>
          <a:xfrm>
            <a:off x="5964809" y="4381051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C0893D58-F463-4D47-8E11-25B3AE0C0320}"/>
              </a:ext>
            </a:extLst>
          </p:cNvPr>
          <p:cNvCxnSpPr>
            <a:cxnSpLocks/>
          </p:cNvCxnSpPr>
          <p:nvPr/>
        </p:nvCxnSpPr>
        <p:spPr>
          <a:xfrm>
            <a:off x="6444380" y="4381051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6C23C6E-E66B-43F5-BC1A-F6E47CDA9BC9}"/>
              </a:ext>
            </a:extLst>
          </p:cNvPr>
          <p:cNvSpPr txBox="1"/>
          <p:nvPr/>
        </p:nvSpPr>
        <p:spPr>
          <a:xfrm>
            <a:off x="5581854" y="4346927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66F1CDFA-042F-4697-8636-8D327F97EA2D}"/>
              </a:ext>
            </a:extLst>
          </p:cNvPr>
          <p:cNvSpPr/>
          <p:nvPr/>
        </p:nvSpPr>
        <p:spPr>
          <a:xfrm>
            <a:off x="8792449" y="4381051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79281976-D31B-4D76-BEFC-B193A089DA59}"/>
              </a:ext>
            </a:extLst>
          </p:cNvPr>
          <p:cNvCxnSpPr>
            <a:cxnSpLocks/>
          </p:cNvCxnSpPr>
          <p:nvPr/>
        </p:nvCxnSpPr>
        <p:spPr>
          <a:xfrm>
            <a:off x="9269899" y="4381051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45220859-2E70-4A23-A1AD-9B27B0473D61}"/>
              </a:ext>
            </a:extLst>
          </p:cNvPr>
          <p:cNvCxnSpPr>
            <a:cxnSpLocks/>
          </p:cNvCxnSpPr>
          <p:nvPr/>
        </p:nvCxnSpPr>
        <p:spPr>
          <a:xfrm>
            <a:off x="9749470" y="4381051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EEE29F56-21E5-4442-894C-637FB91EA86C}"/>
              </a:ext>
            </a:extLst>
          </p:cNvPr>
          <p:cNvSpPr txBox="1"/>
          <p:nvPr/>
        </p:nvSpPr>
        <p:spPr>
          <a:xfrm>
            <a:off x="8886944" y="4346927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57C72491-E765-4DB9-A005-DBFB707DD8B7}"/>
              </a:ext>
            </a:extLst>
          </p:cNvPr>
          <p:cNvSpPr/>
          <p:nvPr/>
        </p:nvSpPr>
        <p:spPr>
          <a:xfrm>
            <a:off x="6904376" y="5387654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xmlns="" id="{0D446E7F-60E1-46AA-8E3E-6109F6395904}"/>
              </a:ext>
            </a:extLst>
          </p:cNvPr>
          <p:cNvCxnSpPr>
            <a:cxnSpLocks/>
          </p:cNvCxnSpPr>
          <p:nvPr/>
        </p:nvCxnSpPr>
        <p:spPr>
          <a:xfrm>
            <a:off x="7381826" y="5387654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B1FA21AD-2AAB-451E-9E72-5DF755389986}"/>
              </a:ext>
            </a:extLst>
          </p:cNvPr>
          <p:cNvCxnSpPr>
            <a:cxnSpLocks/>
          </p:cNvCxnSpPr>
          <p:nvPr/>
        </p:nvCxnSpPr>
        <p:spPr>
          <a:xfrm>
            <a:off x="7861397" y="5387654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F7A601DE-2C33-473F-A0C5-9811EF9DD1CC}"/>
              </a:ext>
            </a:extLst>
          </p:cNvPr>
          <p:cNvSpPr txBox="1"/>
          <p:nvPr/>
        </p:nvSpPr>
        <p:spPr>
          <a:xfrm>
            <a:off x="7022622" y="5380579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EE982E57-C580-4200-B26D-6B606128071A}"/>
              </a:ext>
            </a:extLst>
          </p:cNvPr>
          <p:cNvSpPr txBox="1"/>
          <p:nvPr/>
        </p:nvSpPr>
        <p:spPr>
          <a:xfrm>
            <a:off x="8643180" y="2901536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B6C850F3-F782-43C7-8826-D59761F61D8C}"/>
              </a:ext>
            </a:extLst>
          </p:cNvPr>
          <p:cNvCxnSpPr>
            <a:cxnSpLocks/>
          </p:cNvCxnSpPr>
          <p:nvPr/>
        </p:nvCxnSpPr>
        <p:spPr>
          <a:xfrm flipH="1">
            <a:off x="6236537" y="3735178"/>
            <a:ext cx="1469211" cy="6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D057CADD-F927-42F7-B119-3089B81692E1}"/>
              </a:ext>
            </a:extLst>
          </p:cNvPr>
          <p:cNvSpPr txBox="1"/>
          <p:nvPr/>
        </p:nvSpPr>
        <p:spPr>
          <a:xfrm>
            <a:off x="6027579" y="4394129"/>
            <a:ext cx="3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085B1C75-5295-4930-B054-64EC3EBABEE2}"/>
              </a:ext>
            </a:extLst>
          </p:cNvPr>
          <p:cNvSpPr txBox="1"/>
          <p:nvPr/>
        </p:nvSpPr>
        <p:spPr>
          <a:xfrm>
            <a:off x="10984333" y="5412586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3215A088-E3BE-4C84-836F-BC307005835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185398" y="3736582"/>
            <a:ext cx="1338187" cy="64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59845837-41D2-4904-8D7D-8DA7F6650498}"/>
              </a:ext>
            </a:extLst>
          </p:cNvPr>
          <p:cNvSpPr txBox="1"/>
          <p:nvPr/>
        </p:nvSpPr>
        <p:spPr>
          <a:xfrm>
            <a:off x="7449977" y="5417572"/>
            <a:ext cx="3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4252B40B-CD00-4EE0-A2F8-EFEB08C9B076}"/>
              </a:ext>
            </a:extLst>
          </p:cNvPr>
          <p:cNvSpPr txBox="1"/>
          <p:nvPr/>
        </p:nvSpPr>
        <p:spPr>
          <a:xfrm>
            <a:off x="7972020" y="5426298"/>
            <a:ext cx="3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808CB33D-6C2A-4681-9615-CEF8656C0FB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89253" y="4578515"/>
            <a:ext cx="1204938" cy="8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9FE78B1-3648-4541-A864-998021105428}"/>
              </a:ext>
            </a:extLst>
          </p:cNvPr>
          <p:cNvSpPr txBox="1"/>
          <p:nvPr/>
        </p:nvSpPr>
        <p:spPr>
          <a:xfrm>
            <a:off x="11478572" y="5412586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E87D9B5F-2E68-4C9E-8BCC-C7A419AEA1B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661940" y="4562648"/>
            <a:ext cx="973572" cy="82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271A36FD-6A96-411B-B5B7-47F420EE2FE6}"/>
              </a:ext>
            </a:extLst>
          </p:cNvPr>
          <p:cNvSpPr txBox="1"/>
          <p:nvPr/>
        </p:nvSpPr>
        <p:spPr>
          <a:xfrm>
            <a:off x="9313726" y="4394129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xmlns="" id="{ADDBD534-A1CA-49E4-B9D9-77EB57AFD53A}"/>
              </a:ext>
            </a:extLst>
          </p:cNvPr>
          <p:cNvSpPr/>
          <p:nvPr/>
        </p:nvSpPr>
        <p:spPr>
          <a:xfrm>
            <a:off x="4285567" y="34470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865C5D1F-805E-4EFB-97B8-106D8193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3" y="760714"/>
            <a:ext cx="504132" cy="5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4" grpId="0"/>
      <p:bldP spid="46" grpId="0" animBg="1"/>
      <p:bldP spid="49" grpId="0"/>
      <p:bldP spid="50" grpId="0" animBg="1"/>
      <p:bldP spid="53" grpId="0"/>
      <p:bldP spid="54" grpId="0" animBg="1"/>
      <p:bldP spid="57" grpId="0"/>
      <p:bldP spid="58" grpId="0" animBg="1"/>
      <p:bldP spid="61" grpId="0"/>
      <p:bldP spid="62" grpId="0" animBg="1"/>
      <p:bldP spid="65" grpId="0"/>
      <p:bldP spid="67" grpId="0"/>
      <p:bldP spid="69" grpId="0"/>
      <p:bldP spid="71" grpId="0"/>
      <p:bldP spid="75" grpId="0"/>
      <p:bldP spid="76" grpId="0"/>
      <p:bldP spid="81" grpId="0"/>
      <p:bldP spid="89" grpId="0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b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71DEFFB6-6A92-4C28-A278-19B593BF8AC0}"/>
              </a:ext>
            </a:extLst>
          </p:cNvPr>
          <p:cNvSpPr/>
          <p:nvPr/>
        </p:nvSpPr>
        <p:spPr>
          <a:xfrm>
            <a:off x="6025584" y="4504392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③访问</a:t>
            </a:r>
            <a:r>
              <a:rPr lang="en-US" altLang="zh-CN" dirty="0"/>
              <a:t>b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8099841-C768-4362-8A32-A483BF902874}"/>
              </a:ext>
            </a:extLst>
          </p:cNvPr>
          <p:cNvSpPr/>
          <p:nvPr/>
        </p:nvSpPr>
        <p:spPr>
          <a:xfrm>
            <a:off x="6025584" y="5085420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④访问</a:t>
            </a:r>
            <a:r>
              <a:rPr lang="en-US" altLang="zh-C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439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b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71DEFFB6-6A92-4C28-A278-19B593BF8AC0}"/>
              </a:ext>
            </a:extLst>
          </p:cNvPr>
          <p:cNvSpPr/>
          <p:nvPr/>
        </p:nvSpPr>
        <p:spPr>
          <a:xfrm>
            <a:off x="6025584" y="4504392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③访问</a:t>
            </a:r>
            <a:r>
              <a:rPr lang="en-US" altLang="zh-CN" dirty="0"/>
              <a:t>b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8099841-C768-4362-8A32-A483BF902874}"/>
              </a:ext>
            </a:extLst>
          </p:cNvPr>
          <p:cNvSpPr/>
          <p:nvPr/>
        </p:nvSpPr>
        <p:spPr>
          <a:xfrm>
            <a:off x="6025584" y="5085420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④访问</a:t>
            </a:r>
            <a:r>
              <a:rPr lang="en-US" altLang="zh-CN" dirty="0"/>
              <a:t>f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65D793CA-7C21-4AD8-ACEF-8F8E97D32789}"/>
              </a:ext>
            </a:extLst>
          </p:cNvPr>
          <p:cNvSpPr/>
          <p:nvPr/>
        </p:nvSpPr>
        <p:spPr>
          <a:xfrm>
            <a:off x="6025584" y="5524041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⑤访问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751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31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①访问</a:t>
            </a:r>
            <a:r>
              <a:rPr lang="en-US" altLang="zh-CN" dirty="0"/>
              <a:t>a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5F7946-9D6A-4EEF-BFAC-99FBE1801D2F}"/>
              </a:ext>
            </a:extLst>
          </p:cNvPr>
          <p:cNvSpPr/>
          <p:nvPr/>
        </p:nvSpPr>
        <p:spPr>
          <a:xfrm>
            <a:off x="6025584" y="3878977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②访问</a:t>
            </a:r>
            <a:r>
              <a:rPr lang="en-US" altLang="zh-CN" dirty="0"/>
              <a:t>a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b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71DEFFB6-6A92-4C28-A278-19B593BF8AC0}"/>
              </a:ext>
            </a:extLst>
          </p:cNvPr>
          <p:cNvSpPr/>
          <p:nvPr/>
        </p:nvSpPr>
        <p:spPr>
          <a:xfrm>
            <a:off x="6025584" y="4504392"/>
            <a:ext cx="406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③访问</a:t>
            </a:r>
            <a:r>
              <a:rPr lang="en-US" altLang="zh-CN" dirty="0"/>
              <a:t>b</a:t>
            </a:r>
            <a:r>
              <a:rPr lang="zh-CN" altLang="en-US" dirty="0"/>
              <a:t>的第一棵子树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访问根结点</a:t>
            </a:r>
            <a:r>
              <a:rPr lang="en-US" altLang="zh-CN" dirty="0"/>
              <a:t>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8099841-C768-4362-8A32-A483BF902874}"/>
              </a:ext>
            </a:extLst>
          </p:cNvPr>
          <p:cNvSpPr/>
          <p:nvPr/>
        </p:nvSpPr>
        <p:spPr>
          <a:xfrm>
            <a:off x="6025584" y="5085420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④访问</a:t>
            </a:r>
            <a:r>
              <a:rPr lang="en-US" altLang="zh-CN" dirty="0"/>
              <a:t>f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65D793CA-7C21-4AD8-ACEF-8F8E97D32789}"/>
              </a:ext>
            </a:extLst>
          </p:cNvPr>
          <p:cNvSpPr/>
          <p:nvPr/>
        </p:nvSpPr>
        <p:spPr>
          <a:xfrm>
            <a:off x="6025584" y="5524041"/>
            <a:ext cx="40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⑤访问</a:t>
            </a:r>
            <a:r>
              <a:rPr lang="en-US" altLang="zh-CN" dirty="0"/>
              <a:t>c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57F1F1C-9401-4495-B95B-10BE65982699}"/>
              </a:ext>
            </a:extLst>
          </p:cNvPr>
          <p:cNvSpPr/>
          <p:nvPr/>
        </p:nvSpPr>
        <p:spPr>
          <a:xfrm>
            <a:off x="9350421" y="4135060"/>
            <a:ext cx="203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依次访问</a:t>
            </a:r>
            <a:r>
              <a:rPr lang="en-US" altLang="zh-CN" dirty="0"/>
              <a:t>d g h j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8BB509E3-34C5-4DEA-B4CC-0B5C37EDE31C}"/>
              </a:ext>
            </a:extLst>
          </p:cNvPr>
          <p:cNvSpPr/>
          <p:nvPr/>
        </p:nvSpPr>
        <p:spPr>
          <a:xfrm>
            <a:off x="8240686" y="5477212"/>
            <a:ext cx="30485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先序遍历序列：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sz="2400" dirty="0" err="1"/>
              <a:t>abefcdghi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75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6B724D-ABC7-49CD-867E-1127D6CA6DAB}"/>
              </a:ext>
            </a:extLst>
          </p:cNvPr>
          <p:cNvSpPr txBox="1"/>
          <p:nvPr/>
        </p:nvSpPr>
        <p:spPr>
          <a:xfrm>
            <a:off x="4519801" y="86055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E39E098-8045-4DA8-AD32-D4B6DE325F6A}"/>
              </a:ext>
            </a:extLst>
          </p:cNvPr>
          <p:cNvSpPr/>
          <p:nvPr/>
        </p:nvSpPr>
        <p:spPr>
          <a:xfrm>
            <a:off x="796326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先序：先访问根结点，再访问根结点的每棵子树。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47D710-8265-43BD-AFF0-8B5EF18E53FF}"/>
              </a:ext>
            </a:extLst>
          </p:cNvPr>
          <p:cNvSpPr/>
          <p:nvPr/>
        </p:nvSpPr>
        <p:spPr>
          <a:xfrm>
            <a:off x="6509692" y="198598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后序：先访问根结点的每棵子树，再访问根结点。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</a:t>
            </a:r>
            <a:r>
              <a:rPr lang="zh-CN" altLang="en-US" dirty="0">
                <a:solidFill>
                  <a:schemeClr val="accent1"/>
                </a:solidFill>
              </a:rPr>
              <a:t>访问子树也是按照先序的要求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2C9155C-C223-4DB7-B54F-3C639504E9E3}"/>
              </a:ext>
            </a:extLst>
          </p:cNvPr>
          <p:cNvCxnSpPr>
            <a:endCxn id="7" idx="0"/>
          </p:cNvCxnSpPr>
          <p:nvPr/>
        </p:nvCxnSpPr>
        <p:spPr>
          <a:xfrm flipH="1">
            <a:off x="3427816" y="1283516"/>
            <a:ext cx="2805204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AF2E46CB-2B19-44CB-B23F-375D79606C9E}"/>
              </a:ext>
            </a:extLst>
          </p:cNvPr>
          <p:cNvCxnSpPr/>
          <p:nvPr/>
        </p:nvCxnSpPr>
        <p:spPr>
          <a:xfrm>
            <a:off x="6937695" y="1312986"/>
            <a:ext cx="1585520" cy="8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22C2B46B-A77E-4312-8E8D-112A17CE43C1}"/>
              </a:ext>
            </a:extLst>
          </p:cNvPr>
          <p:cNvSpPr/>
          <p:nvPr/>
        </p:nvSpPr>
        <p:spPr>
          <a:xfrm>
            <a:off x="2539420" y="35195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F7947636-96FB-4DE8-ACCB-4E7508C304AB}"/>
              </a:ext>
            </a:extLst>
          </p:cNvPr>
          <p:cNvSpPr/>
          <p:nvPr/>
        </p:nvSpPr>
        <p:spPr>
          <a:xfrm>
            <a:off x="145863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xmlns="" id="{27B0FA81-CAE4-4837-A528-D08A09991C10}"/>
              </a:ext>
            </a:extLst>
          </p:cNvPr>
          <p:cNvSpPr/>
          <p:nvPr/>
        </p:nvSpPr>
        <p:spPr>
          <a:xfrm>
            <a:off x="2539420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xmlns="" id="{8F011125-F95E-4720-AAC8-7DF9F8915D00}"/>
              </a:ext>
            </a:extLst>
          </p:cNvPr>
          <p:cNvSpPr/>
          <p:nvPr/>
        </p:nvSpPr>
        <p:spPr>
          <a:xfrm>
            <a:off x="3663819" y="443813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95033F43-8709-4687-B896-6753460CC919}"/>
              </a:ext>
            </a:extLst>
          </p:cNvPr>
          <p:cNvSpPr/>
          <p:nvPr/>
        </p:nvSpPr>
        <p:spPr>
          <a:xfrm>
            <a:off x="999554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xmlns="" id="{ABF18103-A95F-44BD-9E64-4E1E4F5D0BFD}"/>
              </a:ext>
            </a:extLst>
          </p:cNvPr>
          <p:cNvSpPr/>
          <p:nvPr/>
        </p:nvSpPr>
        <p:spPr>
          <a:xfrm>
            <a:off x="1917873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80A5677E-3D0D-4514-9396-0291DC230A59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1688182" y="390571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A7E0A9A-C871-478F-9778-1C6AB17C9675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2768963" y="397196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7136E5A0-8685-4CCD-A465-BC5A361C35E0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2931274" y="3905712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4A4563A-3377-4A57-868D-FDD24844CBF2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1229097" y="482431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C5BF2185-131D-40C7-91FE-8C48274E6698}"/>
              </a:ext>
            </a:extLst>
          </p:cNvPr>
          <p:cNvCxnSpPr>
            <a:stCxn id="74" idx="5"/>
            <a:endCxn id="80" idx="0"/>
          </p:cNvCxnSpPr>
          <p:nvPr/>
        </p:nvCxnSpPr>
        <p:spPr>
          <a:xfrm>
            <a:off x="1850493" y="482431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46C9F12-F605-41F5-B17F-3D315C9B5E35}"/>
              </a:ext>
            </a:extLst>
          </p:cNvPr>
          <p:cNvCxnSpPr>
            <a:cxnSpLocks/>
            <a:stCxn id="76" idx="3"/>
            <a:endCxn id="93" idx="0"/>
          </p:cNvCxnSpPr>
          <p:nvPr/>
        </p:nvCxnSpPr>
        <p:spPr>
          <a:xfrm flipH="1">
            <a:off x="3280008" y="4824310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B382488B-5762-49A1-8372-64F3A34087DC}"/>
              </a:ext>
            </a:extLst>
          </p:cNvPr>
          <p:cNvSpPr/>
          <p:nvPr/>
        </p:nvSpPr>
        <p:spPr>
          <a:xfrm>
            <a:off x="3050465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29983D2E-5C11-4ED5-8868-07184A805A29}"/>
              </a:ext>
            </a:extLst>
          </p:cNvPr>
          <p:cNvCxnSpPr>
            <a:cxnSpLocks/>
            <a:stCxn id="76" idx="4"/>
            <a:endCxn id="95" idx="0"/>
          </p:cNvCxnSpPr>
          <p:nvPr/>
        </p:nvCxnSpPr>
        <p:spPr>
          <a:xfrm>
            <a:off x="3893362" y="4890567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xmlns="" id="{EB184819-5FE2-4CE4-BCC0-829D24157081}"/>
              </a:ext>
            </a:extLst>
          </p:cNvPr>
          <p:cNvSpPr/>
          <p:nvPr/>
        </p:nvSpPr>
        <p:spPr>
          <a:xfrm>
            <a:off x="3663820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AE64FACC-215A-43DD-9448-8E9BED8ADC05}"/>
              </a:ext>
            </a:extLst>
          </p:cNvPr>
          <p:cNvSpPr/>
          <p:nvPr/>
        </p:nvSpPr>
        <p:spPr>
          <a:xfrm>
            <a:off x="4369247" y="53465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374AC49-B680-4EAC-8B16-8D27B0610C01}"/>
              </a:ext>
            </a:extLst>
          </p:cNvPr>
          <p:cNvCxnSpPr>
            <a:cxnSpLocks/>
            <a:stCxn id="76" idx="5"/>
            <a:endCxn id="96" idx="0"/>
          </p:cNvCxnSpPr>
          <p:nvPr/>
        </p:nvCxnSpPr>
        <p:spPr>
          <a:xfrm>
            <a:off x="4055673" y="4824310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B3F910D-8635-4A2C-A306-8F9BBAB472C8}"/>
              </a:ext>
            </a:extLst>
          </p:cNvPr>
          <p:cNvSpPr txBox="1"/>
          <p:nvPr/>
        </p:nvSpPr>
        <p:spPr>
          <a:xfrm>
            <a:off x="6025584" y="3232646"/>
            <a:ext cx="4911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</a:t>
            </a:r>
            <a:r>
              <a:rPr lang="zh-CN" altLang="en-US" dirty="0"/>
              <a:t>访问</a:t>
            </a:r>
            <a:r>
              <a:rPr lang="en-US" altLang="zh-CN" dirty="0"/>
              <a:t>a</a:t>
            </a:r>
            <a:r>
              <a:rPr lang="zh-CN" altLang="en-US" dirty="0"/>
              <a:t>的子树，对于</a:t>
            </a:r>
            <a:r>
              <a:rPr lang="en-US" altLang="zh-CN" dirty="0"/>
              <a:t>a</a:t>
            </a:r>
            <a:r>
              <a:rPr lang="zh-CN" altLang="en-US" dirty="0"/>
              <a:t>的子树，继续访问它的子树，所以第一个访问的是</a:t>
            </a:r>
            <a:r>
              <a:rPr lang="en-US" altLang="zh-CN" dirty="0"/>
              <a:t>b</a:t>
            </a:r>
            <a:r>
              <a:rPr lang="zh-CN" altLang="en-US" dirty="0"/>
              <a:t>的子树</a:t>
            </a:r>
            <a:r>
              <a:rPr lang="en-US" altLang="zh-CN" dirty="0"/>
              <a:t>e</a:t>
            </a:r>
            <a:r>
              <a:rPr lang="zh-CN" altLang="en-US" dirty="0"/>
              <a:t>，再访问</a:t>
            </a:r>
            <a:r>
              <a:rPr lang="en-US" altLang="zh-CN" dirty="0"/>
              <a:t>b</a:t>
            </a:r>
            <a:r>
              <a:rPr lang="zh-CN" altLang="en-US" dirty="0"/>
              <a:t>的另一个子树</a:t>
            </a:r>
            <a:r>
              <a:rPr lang="en-US" altLang="zh-CN" dirty="0"/>
              <a:t>f</a:t>
            </a:r>
          </a:p>
          <a:p>
            <a:endParaRPr lang="en-US" altLang="zh-CN" dirty="0"/>
          </a:p>
          <a:p>
            <a:r>
              <a:rPr lang="zh-CN" altLang="en-US" dirty="0"/>
              <a:t>依次类推</a:t>
            </a:r>
            <a:r>
              <a:rPr lang="en-US" altLang="zh-CN" dirty="0"/>
              <a:t>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99989F2-2993-4E14-B08F-9E3E7E508FDC}"/>
              </a:ext>
            </a:extLst>
          </p:cNvPr>
          <p:cNvSpPr/>
          <p:nvPr/>
        </p:nvSpPr>
        <p:spPr>
          <a:xfrm>
            <a:off x="6092660" y="5175682"/>
            <a:ext cx="30485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后序遍历序列：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sz="2400" dirty="0" err="1"/>
              <a:t>efbcghida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958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xmlns="" id="{85C66C0B-17CA-48D6-A7E6-504EACE4E3F7}"/>
              </a:ext>
            </a:extLst>
          </p:cNvPr>
          <p:cNvSpPr/>
          <p:nvPr/>
        </p:nvSpPr>
        <p:spPr>
          <a:xfrm>
            <a:off x="2219824" y="84433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xmlns="" id="{B751B146-BFA4-4AF7-A964-D1D04B317C49}"/>
              </a:ext>
            </a:extLst>
          </p:cNvPr>
          <p:cNvSpPr/>
          <p:nvPr/>
        </p:nvSpPr>
        <p:spPr>
          <a:xfrm>
            <a:off x="1139043" y="17629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xmlns="" id="{39BEE41A-53DD-4E28-9390-F960BFBA2425}"/>
              </a:ext>
            </a:extLst>
          </p:cNvPr>
          <p:cNvSpPr/>
          <p:nvPr/>
        </p:nvSpPr>
        <p:spPr>
          <a:xfrm>
            <a:off x="2219824" y="17629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xmlns="" id="{180E508A-AEC4-4CBD-B55D-B334D8734BD6}"/>
              </a:ext>
            </a:extLst>
          </p:cNvPr>
          <p:cNvSpPr/>
          <p:nvPr/>
        </p:nvSpPr>
        <p:spPr>
          <a:xfrm>
            <a:off x="3344223" y="176293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xmlns="" id="{4834EA5D-F12D-48FC-AF26-B43A39C294AF}"/>
              </a:ext>
            </a:extLst>
          </p:cNvPr>
          <p:cNvSpPr/>
          <p:nvPr/>
        </p:nvSpPr>
        <p:spPr>
          <a:xfrm>
            <a:off x="679958" y="2671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xmlns="" id="{DA887ADD-CAB3-4CF7-83F3-BF8D097711C1}"/>
              </a:ext>
            </a:extLst>
          </p:cNvPr>
          <p:cNvSpPr/>
          <p:nvPr/>
        </p:nvSpPr>
        <p:spPr>
          <a:xfrm>
            <a:off x="1598277" y="2671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3606BFBF-FC1D-4223-B371-B5FE301DB60E}"/>
              </a:ext>
            </a:extLst>
          </p:cNvPr>
          <p:cNvCxnSpPr>
            <a:stCxn id="51" idx="3"/>
            <a:endCxn id="52" idx="0"/>
          </p:cNvCxnSpPr>
          <p:nvPr/>
        </p:nvCxnSpPr>
        <p:spPr>
          <a:xfrm flipH="1">
            <a:off x="1368586" y="1230508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979F090C-CB55-4B54-9CFF-6217FF011F11}"/>
              </a:ext>
            </a:extLst>
          </p:cNvPr>
          <p:cNvCxnSpPr>
            <a:stCxn id="51" idx="4"/>
            <a:endCxn id="53" idx="0"/>
          </p:cNvCxnSpPr>
          <p:nvPr/>
        </p:nvCxnSpPr>
        <p:spPr>
          <a:xfrm>
            <a:off x="2449367" y="1296765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B9301495-843A-403A-949E-1F831C2BDC1B}"/>
              </a:ext>
            </a:extLst>
          </p:cNvPr>
          <p:cNvCxnSpPr>
            <a:stCxn id="51" idx="5"/>
            <a:endCxn id="54" idx="1"/>
          </p:cNvCxnSpPr>
          <p:nvPr/>
        </p:nvCxnSpPr>
        <p:spPr>
          <a:xfrm>
            <a:off x="2611678" y="1230508"/>
            <a:ext cx="799776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A1824F28-44D2-481F-A47A-618063FC1444}"/>
              </a:ext>
            </a:extLst>
          </p:cNvPr>
          <p:cNvCxnSpPr>
            <a:stCxn id="52" idx="3"/>
            <a:endCxn id="55" idx="0"/>
          </p:cNvCxnSpPr>
          <p:nvPr/>
        </p:nvCxnSpPr>
        <p:spPr>
          <a:xfrm flipH="1">
            <a:off x="909501" y="2149106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00D77950-48B2-4C22-AD02-CE4BF9722F09}"/>
              </a:ext>
            </a:extLst>
          </p:cNvPr>
          <p:cNvCxnSpPr>
            <a:stCxn id="52" idx="5"/>
            <a:endCxn id="56" idx="0"/>
          </p:cNvCxnSpPr>
          <p:nvPr/>
        </p:nvCxnSpPr>
        <p:spPr>
          <a:xfrm>
            <a:off x="1530897" y="2149106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87C97B3A-7D97-4C32-9A0A-E7D8E793D217}"/>
              </a:ext>
            </a:extLst>
          </p:cNvPr>
          <p:cNvCxnSpPr>
            <a:cxnSpLocks/>
            <a:stCxn id="54" idx="3"/>
            <a:endCxn id="63" idx="0"/>
          </p:cNvCxnSpPr>
          <p:nvPr/>
        </p:nvCxnSpPr>
        <p:spPr>
          <a:xfrm flipH="1">
            <a:off x="2960412" y="2149106"/>
            <a:ext cx="451042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xmlns="" id="{575855F2-68CE-4B91-8D6B-81B50268A818}"/>
              </a:ext>
            </a:extLst>
          </p:cNvPr>
          <p:cNvSpPr/>
          <p:nvPr/>
        </p:nvSpPr>
        <p:spPr>
          <a:xfrm>
            <a:off x="2730869" y="2671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B2A99B87-C0DB-43CA-AFEC-DEDDEB343B62}"/>
              </a:ext>
            </a:extLst>
          </p:cNvPr>
          <p:cNvCxnSpPr>
            <a:cxnSpLocks/>
            <a:stCxn id="54" idx="4"/>
            <a:endCxn id="65" idx="0"/>
          </p:cNvCxnSpPr>
          <p:nvPr/>
        </p:nvCxnSpPr>
        <p:spPr>
          <a:xfrm>
            <a:off x="3573766" y="2215363"/>
            <a:ext cx="1" cy="4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xmlns="" id="{A050093C-C86E-4B9D-AA04-03A1B41DAD0E}"/>
              </a:ext>
            </a:extLst>
          </p:cNvPr>
          <p:cNvSpPr/>
          <p:nvPr/>
        </p:nvSpPr>
        <p:spPr>
          <a:xfrm>
            <a:off x="3344224" y="2671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xmlns="" id="{BC330F6B-3112-4E45-AA9E-87C8123A6E8E}"/>
              </a:ext>
            </a:extLst>
          </p:cNvPr>
          <p:cNvSpPr/>
          <p:nvPr/>
        </p:nvSpPr>
        <p:spPr>
          <a:xfrm>
            <a:off x="4049651" y="2671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4757B988-2383-42D5-B7D4-B571E84824E1}"/>
              </a:ext>
            </a:extLst>
          </p:cNvPr>
          <p:cNvCxnSpPr>
            <a:cxnSpLocks/>
            <a:stCxn id="54" idx="5"/>
            <a:endCxn id="66" idx="0"/>
          </p:cNvCxnSpPr>
          <p:nvPr/>
        </p:nvCxnSpPr>
        <p:spPr>
          <a:xfrm>
            <a:off x="3736077" y="2149106"/>
            <a:ext cx="543117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34B282E3-AA1E-4996-84AE-05F22DFDC9D1}"/>
              </a:ext>
            </a:extLst>
          </p:cNvPr>
          <p:cNvSpPr/>
          <p:nvPr/>
        </p:nvSpPr>
        <p:spPr>
          <a:xfrm>
            <a:off x="5017870" y="152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D3D3172E-AEBA-4A6F-8610-1BABF72E62BF}"/>
              </a:ext>
            </a:extLst>
          </p:cNvPr>
          <p:cNvSpPr/>
          <p:nvPr/>
        </p:nvSpPr>
        <p:spPr>
          <a:xfrm>
            <a:off x="7912808" y="77807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xmlns="" id="{01FF48D6-5C7B-4960-86B3-B84BB4113CDC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7483365" y="1164251"/>
            <a:ext cx="496674" cy="31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xmlns="" id="{DC66C650-6365-4393-A59A-B8396354AFA0}"/>
              </a:ext>
            </a:extLst>
          </p:cNvPr>
          <p:cNvSpPr/>
          <p:nvPr/>
        </p:nvSpPr>
        <p:spPr>
          <a:xfrm>
            <a:off x="7091511" y="140828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xmlns="" id="{29A71EBD-FC33-4F32-9DB3-644C6B32B703}"/>
              </a:ext>
            </a:extLst>
          </p:cNvPr>
          <p:cNvSpPr/>
          <p:nvPr/>
        </p:nvSpPr>
        <p:spPr>
          <a:xfrm>
            <a:off x="7919531" y="199671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xmlns="" id="{7E04D3A9-1559-434A-8966-BA502616F1C4}"/>
              </a:ext>
            </a:extLst>
          </p:cNvPr>
          <p:cNvSpPr/>
          <p:nvPr/>
        </p:nvSpPr>
        <p:spPr>
          <a:xfrm>
            <a:off x="8822219" y="262417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3AD75918-B4FE-4871-AE2D-91EF27DB52FF}"/>
              </a:ext>
            </a:extLst>
          </p:cNvPr>
          <p:cNvCxnSpPr>
            <a:stCxn id="71" idx="5"/>
            <a:endCxn id="72" idx="1"/>
          </p:cNvCxnSpPr>
          <p:nvPr/>
        </p:nvCxnSpPr>
        <p:spPr>
          <a:xfrm>
            <a:off x="7483365" y="1794455"/>
            <a:ext cx="503397" cy="26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783C592D-76DC-4549-A14D-06DAE1BDA932}"/>
              </a:ext>
            </a:extLst>
          </p:cNvPr>
          <p:cNvCxnSpPr>
            <a:stCxn id="72" idx="5"/>
            <a:endCxn id="78" idx="1"/>
          </p:cNvCxnSpPr>
          <p:nvPr/>
        </p:nvCxnSpPr>
        <p:spPr>
          <a:xfrm>
            <a:off x="8311385" y="2382891"/>
            <a:ext cx="578065" cy="30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xmlns="" id="{B6F8C8DE-FA1A-4038-B1FE-58D270D8C775}"/>
              </a:ext>
            </a:extLst>
          </p:cNvPr>
          <p:cNvSpPr/>
          <p:nvPr/>
        </p:nvSpPr>
        <p:spPr>
          <a:xfrm>
            <a:off x="6336034" y="203040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40849605-0092-4758-B83C-97C270F06965}"/>
              </a:ext>
            </a:extLst>
          </p:cNvPr>
          <p:cNvCxnSpPr>
            <a:stCxn id="71" idx="3"/>
            <a:endCxn id="86" idx="7"/>
          </p:cNvCxnSpPr>
          <p:nvPr/>
        </p:nvCxnSpPr>
        <p:spPr>
          <a:xfrm flipH="1">
            <a:off x="6727888" y="1794455"/>
            <a:ext cx="430854" cy="30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xmlns="" id="{AA3EA15A-0DB8-47D2-8C9D-CE807C833148}"/>
              </a:ext>
            </a:extLst>
          </p:cNvPr>
          <p:cNvSpPr/>
          <p:nvPr/>
        </p:nvSpPr>
        <p:spPr>
          <a:xfrm>
            <a:off x="7076272" y="272926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1208F6FB-47FC-4896-8AB8-3CB9CF08DB81}"/>
              </a:ext>
            </a:extLst>
          </p:cNvPr>
          <p:cNvCxnSpPr>
            <a:stCxn id="86" idx="5"/>
            <a:endCxn id="87" idx="1"/>
          </p:cNvCxnSpPr>
          <p:nvPr/>
        </p:nvCxnSpPr>
        <p:spPr>
          <a:xfrm>
            <a:off x="6727888" y="2416577"/>
            <a:ext cx="415615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xmlns="" id="{74EC453A-B882-46C3-A412-31A4E8946D32}"/>
              </a:ext>
            </a:extLst>
          </p:cNvPr>
          <p:cNvSpPr/>
          <p:nvPr/>
        </p:nvSpPr>
        <p:spPr>
          <a:xfrm>
            <a:off x="8319942" y="335282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xmlns="" id="{9CEDBF1D-6448-429D-80FB-6E253F1086B3}"/>
              </a:ext>
            </a:extLst>
          </p:cNvPr>
          <p:cNvSpPr/>
          <p:nvPr/>
        </p:nvSpPr>
        <p:spPr>
          <a:xfrm>
            <a:off x="9072558" y="389074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xmlns="" id="{C3E53857-6B79-4667-8430-FC5F7E9EC596}"/>
              </a:ext>
            </a:extLst>
          </p:cNvPr>
          <p:cNvSpPr/>
          <p:nvPr/>
        </p:nvSpPr>
        <p:spPr>
          <a:xfrm>
            <a:off x="9829760" y="447947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47D2C5B5-B487-483E-BB41-5E2A2C98D627}"/>
              </a:ext>
            </a:extLst>
          </p:cNvPr>
          <p:cNvCxnSpPr>
            <a:cxnSpLocks/>
            <a:stCxn id="78" idx="3"/>
            <a:endCxn id="88" idx="0"/>
          </p:cNvCxnSpPr>
          <p:nvPr/>
        </p:nvCxnSpPr>
        <p:spPr>
          <a:xfrm flipH="1">
            <a:off x="8549485" y="3010346"/>
            <a:ext cx="339965" cy="34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A433642F-4CF7-43F0-856C-35C7F70B2F69}"/>
              </a:ext>
            </a:extLst>
          </p:cNvPr>
          <p:cNvCxnSpPr>
            <a:cxnSpLocks/>
            <a:stCxn id="88" idx="5"/>
            <a:endCxn id="89" idx="1"/>
          </p:cNvCxnSpPr>
          <p:nvPr/>
        </p:nvCxnSpPr>
        <p:spPr>
          <a:xfrm>
            <a:off x="8711796" y="3738998"/>
            <a:ext cx="427993" cy="2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34B3E150-044D-4DC8-AF50-E97E4CD32D64}"/>
              </a:ext>
            </a:extLst>
          </p:cNvPr>
          <p:cNvCxnSpPr>
            <a:stCxn id="89" idx="5"/>
            <a:endCxn id="90" idx="1"/>
          </p:cNvCxnSpPr>
          <p:nvPr/>
        </p:nvCxnSpPr>
        <p:spPr>
          <a:xfrm>
            <a:off x="9464412" y="4276916"/>
            <a:ext cx="432579" cy="26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611AD2DD-1551-42AF-8847-2082E0E01274}"/>
              </a:ext>
            </a:extLst>
          </p:cNvPr>
          <p:cNvSpPr txBox="1"/>
          <p:nvPr/>
        </p:nvSpPr>
        <p:spPr>
          <a:xfrm>
            <a:off x="6342572" y="4333583"/>
            <a:ext cx="2966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对这棵二叉树</a:t>
            </a:r>
            <a:r>
              <a:rPr lang="zh-CN" altLang="en-US" dirty="0">
                <a:solidFill>
                  <a:schemeClr val="accent1"/>
                </a:solidFill>
              </a:rPr>
              <a:t>中序遍历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2400" dirty="0" err="1"/>
              <a:t>efbcghida</a:t>
            </a:r>
            <a:endParaRPr lang="zh-CN" altLang="en-US" sz="24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F5A39E11-2ECE-412F-8651-66221FCAA2CD}"/>
              </a:ext>
            </a:extLst>
          </p:cNvPr>
          <p:cNvSpPr/>
          <p:nvPr/>
        </p:nvSpPr>
        <p:spPr>
          <a:xfrm>
            <a:off x="1436150" y="4333583"/>
            <a:ext cx="30485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树的</a:t>
            </a:r>
            <a:r>
              <a:rPr lang="zh-CN" altLang="en-US" dirty="0">
                <a:solidFill>
                  <a:schemeClr val="accent1"/>
                </a:solidFill>
              </a:rPr>
              <a:t>后序遍历</a:t>
            </a:r>
            <a:r>
              <a:rPr lang="zh-CN" altLang="en-US" dirty="0"/>
              <a:t>序列：</a:t>
            </a:r>
            <a:endParaRPr lang="en-US" altLang="zh-CN" dirty="0"/>
          </a:p>
          <a:p>
            <a:r>
              <a:rPr lang="en-US" altLang="zh-CN" sz="2400" dirty="0" err="1"/>
              <a:t>efbcghida</a:t>
            </a:r>
            <a:endParaRPr lang="en-US" altLang="zh-CN" sz="2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949EA543-08F2-48F7-BECD-FBA7C280B27D}"/>
              </a:ext>
            </a:extLst>
          </p:cNvPr>
          <p:cNvSpPr txBox="1"/>
          <p:nvPr/>
        </p:nvSpPr>
        <p:spPr>
          <a:xfrm>
            <a:off x="1432113" y="6116553"/>
            <a:ext cx="89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树的先序遍历等于它对应二叉树的先序遍历，后序遍历等于它对应的二叉树的</a:t>
            </a:r>
            <a:r>
              <a:rPr lang="zh-CN" altLang="en-US" dirty="0">
                <a:solidFill>
                  <a:srgbClr val="FF0000"/>
                </a:solidFill>
              </a:rPr>
              <a:t>中序遍历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8D2A93C5-3561-4E11-9E9B-144470662EA5}"/>
              </a:ext>
            </a:extLst>
          </p:cNvPr>
          <p:cNvSpPr txBox="1"/>
          <p:nvPr/>
        </p:nvSpPr>
        <p:spPr>
          <a:xfrm>
            <a:off x="6342572" y="5187192"/>
            <a:ext cx="2966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对这棵二叉树</a:t>
            </a:r>
            <a:r>
              <a:rPr lang="zh-CN" altLang="en-US" dirty="0">
                <a:solidFill>
                  <a:schemeClr val="accent1"/>
                </a:solidFill>
              </a:rPr>
              <a:t>先序遍历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2400" dirty="0" err="1"/>
              <a:t>abefcdghi</a:t>
            </a:r>
            <a:endParaRPr lang="zh-CN" altLang="en-US" sz="24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3CE256E3-5812-4C7B-B817-62CC3035FF00}"/>
              </a:ext>
            </a:extLst>
          </p:cNvPr>
          <p:cNvSpPr/>
          <p:nvPr/>
        </p:nvSpPr>
        <p:spPr>
          <a:xfrm>
            <a:off x="1436150" y="5191901"/>
            <a:ext cx="30485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树的</a:t>
            </a:r>
            <a:r>
              <a:rPr lang="zh-CN" altLang="en-US" dirty="0">
                <a:solidFill>
                  <a:schemeClr val="accent1"/>
                </a:solidFill>
              </a:rPr>
              <a:t>先序遍历序列：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sz="2400" dirty="0" err="1"/>
              <a:t>abefcdghi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64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9" grpId="0" animBg="1"/>
      <p:bldP spid="71" grpId="0" animBg="1"/>
      <p:bldP spid="72" grpId="0" animBg="1"/>
      <p:bldP spid="78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14" grpId="0"/>
      <p:bldP spid="115" grpId="0"/>
      <p:bldP spid="117" grpId="0"/>
      <p:bldP spid="118" grpId="0"/>
      <p:bldP spid="1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树与森林的遍历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2B2CEBC2-7BBD-4BA8-A35B-21D3BFBCE899}"/>
              </a:ext>
            </a:extLst>
          </p:cNvPr>
          <p:cNvSpPr txBox="1"/>
          <p:nvPr/>
        </p:nvSpPr>
        <p:spPr>
          <a:xfrm>
            <a:off x="4519800" y="860552"/>
            <a:ext cx="32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森林的遍历包含</a:t>
            </a:r>
            <a:r>
              <a:rPr lang="zh-CN" altLang="en-US" dirty="0">
                <a:solidFill>
                  <a:schemeClr val="accent1"/>
                </a:solidFill>
              </a:rPr>
              <a:t>先序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后序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89E5C44-A3A7-4599-8FEF-D2F9A19B8224}"/>
              </a:ext>
            </a:extLst>
          </p:cNvPr>
          <p:cNvSpPr txBox="1"/>
          <p:nvPr/>
        </p:nvSpPr>
        <p:spPr>
          <a:xfrm>
            <a:off x="1118586" y="3240350"/>
            <a:ext cx="422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先序：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对森林中每棵树进行先序遍历 </a:t>
            </a:r>
            <a:endParaRPr lang="en-US" altLang="zh-CN" dirty="0"/>
          </a:p>
          <a:p>
            <a:r>
              <a:rPr lang="zh-CN" altLang="en-US" dirty="0"/>
              <a:t>对第一棵 </a:t>
            </a:r>
            <a:r>
              <a:rPr lang="en-US" altLang="zh-CN" dirty="0" err="1"/>
              <a:t>abcd</a:t>
            </a:r>
            <a:r>
              <a:rPr lang="en-US" altLang="zh-CN" dirty="0"/>
              <a:t> </a:t>
            </a:r>
            <a:r>
              <a:rPr lang="zh-CN" altLang="en-US" dirty="0"/>
              <a:t>第二棵</a:t>
            </a:r>
            <a:r>
              <a:rPr lang="en-US" altLang="zh-CN" dirty="0"/>
              <a:t> </a:t>
            </a:r>
            <a:r>
              <a:rPr lang="en-US" altLang="zh-CN" dirty="0" err="1"/>
              <a:t>ef</a:t>
            </a:r>
            <a:r>
              <a:rPr lang="en-US" altLang="zh-CN" dirty="0"/>
              <a:t> </a:t>
            </a:r>
            <a:r>
              <a:rPr lang="zh-CN" altLang="en-US" dirty="0"/>
              <a:t>第三棵</a:t>
            </a:r>
            <a:r>
              <a:rPr lang="en-US" altLang="zh-CN" dirty="0" err="1"/>
              <a:t>ghi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xmlns="" id="{7835B858-3894-4D78-A7E6-D114E7A8860B}"/>
              </a:ext>
            </a:extLst>
          </p:cNvPr>
          <p:cNvSpPr/>
          <p:nvPr/>
        </p:nvSpPr>
        <p:spPr>
          <a:xfrm>
            <a:off x="1813153" y="142691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xmlns="" id="{E524CA88-99C4-4E64-BF66-2CC170054EDD}"/>
              </a:ext>
            </a:extLst>
          </p:cNvPr>
          <p:cNvSpPr/>
          <p:nvPr/>
        </p:nvSpPr>
        <p:spPr>
          <a:xfrm>
            <a:off x="928599" y="2128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xmlns="" id="{E81831EA-464C-4BE8-BAC2-33E9A9C565A3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1158142" y="1813090"/>
            <a:ext cx="72224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xmlns="" id="{E7AA4538-66A0-4A30-8A22-0B2B9A6B2ABA}"/>
              </a:ext>
            </a:extLst>
          </p:cNvPr>
          <p:cNvSpPr/>
          <p:nvPr/>
        </p:nvSpPr>
        <p:spPr>
          <a:xfrm>
            <a:off x="5468921" y="142691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xmlns="" id="{195BBB02-01EA-4074-B853-66F8D143659B}"/>
              </a:ext>
            </a:extLst>
          </p:cNvPr>
          <p:cNvSpPr/>
          <p:nvPr/>
        </p:nvSpPr>
        <p:spPr>
          <a:xfrm>
            <a:off x="4739989" y="217136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xmlns="" id="{2D79AB59-E1FC-468D-A628-E0340584320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4969532" y="1813090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xmlns="" id="{D486AA2A-7A44-4782-9C95-3D71D10A3C87}"/>
              </a:ext>
            </a:extLst>
          </p:cNvPr>
          <p:cNvSpPr/>
          <p:nvPr/>
        </p:nvSpPr>
        <p:spPr>
          <a:xfrm>
            <a:off x="1813153" y="253107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xmlns="" id="{135C6D6F-39F7-43EA-9A12-1613051B9183}"/>
              </a:ext>
            </a:extLst>
          </p:cNvPr>
          <p:cNvCxnSpPr>
            <a:cxnSpLocks/>
            <a:stCxn id="93" idx="4"/>
            <a:endCxn id="99" idx="0"/>
          </p:cNvCxnSpPr>
          <p:nvPr/>
        </p:nvCxnSpPr>
        <p:spPr>
          <a:xfrm>
            <a:off x="2042696" y="1879347"/>
            <a:ext cx="0" cy="65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xmlns="" id="{B1617DE3-24FB-4242-8506-5B83E78DA697}"/>
              </a:ext>
            </a:extLst>
          </p:cNvPr>
          <p:cNvSpPr/>
          <p:nvPr/>
        </p:nvSpPr>
        <p:spPr>
          <a:xfrm>
            <a:off x="2756116" y="21283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4F6C342C-C0F4-4D0D-BBCC-D75AFBF135E0}"/>
              </a:ext>
            </a:extLst>
          </p:cNvPr>
          <p:cNvCxnSpPr>
            <a:stCxn id="93" idx="5"/>
            <a:endCxn id="101" idx="0"/>
          </p:cNvCxnSpPr>
          <p:nvPr/>
        </p:nvCxnSpPr>
        <p:spPr>
          <a:xfrm>
            <a:off x="2205007" y="1813090"/>
            <a:ext cx="78065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xmlns="" id="{74A45138-C4D9-4D0C-A12F-731833A0D2DF}"/>
              </a:ext>
            </a:extLst>
          </p:cNvPr>
          <p:cNvSpPr/>
          <p:nvPr/>
        </p:nvSpPr>
        <p:spPr>
          <a:xfrm>
            <a:off x="8841855" y="142691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xmlns="" id="{F4E67E9F-BD32-45BF-9F42-A5A91E972E64}"/>
              </a:ext>
            </a:extLst>
          </p:cNvPr>
          <p:cNvSpPr/>
          <p:nvPr/>
        </p:nvSpPr>
        <p:spPr>
          <a:xfrm>
            <a:off x="8297169" y="217822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xmlns="" id="{B70729B9-A2B8-4091-8F89-F0CB417B3D2C}"/>
              </a:ext>
            </a:extLst>
          </p:cNvPr>
          <p:cNvCxnSpPr>
            <a:cxnSpLocks/>
            <a:stCxn id="103" idx="3"/>
            <a:endCxn id="104" idx="0"/>
          </p:cNvCxnSpPr>
          <p:nvPr/>
        </p:nvCxnSpPr>
        <p:spPr>
          <a:xfrm flipH="1">
            <a:off x="8526712" y="1813090"/>
            <a:ext cx="382374" cy="36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xmlns="" id="{72C4F7AA-7DC0-4240-8D24-1610EFAA3166}"/>
              </a:ext>
            </a:extLst>
          </p:cNvPr>
          <p:cNvSpPr/>
          <p:nvPr/>
        </p:nvSpPr>
        <p:spPr>
          <a:xfrm>
            <a:off x="9378304" y="217136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75531612-3998-4959-8AC1-7A92A62F7BF4}"/>
              </a:ext>
            </a:extLst>
          </p:cNvPr>
          <p:cNvCxnSpPr>
            <a:stCxn id="103" idx="5"/>
            <a:endCxn id="106" idx="0"/>
          </p:cNvCxnSpPr>
          <p:nvPr/>
        </p:nvCxnSpPr>
        <p:spPr>
          <a:xfrm>
            <a:off x="9233709" y="1813090"/>
            <a:ext cx="374138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3BECAB1D-0D07-4D91-AE91-CA7DFE0FA556}"/>
              </a:ext>
            </a:extLst>
          </p:cNvPr>
          <p:cNvSpPr txBox="1"/>
          <p:nvPr/>
        </p:nvSpPr>
        <p:spPr>
          <a:xfrm>
            <a:off x="1118586" y="4318565"/>
            <a:ext cx="391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后序：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对森林中每棵树进行后序遍历 </a:t>
            </a:r>
            <a:endParaRPr lang="en-US" altLang="zh-CN" dirty="0"/>
          </a:p>
          <a:p>
            <a:r>
              <a:rPr lang="zh-CN" altLang="en-US" dirty="0"/>
              <a:t>对第一棵 </a:t>
            </a:r>
            <a:r>
              <a:rPr lang="en-US" altLang="zh-CN" dirty="0" err="1"/>
              <a:t>bcda</a:t>
            </a:r>
            <a:r>
              <a:rPr lang="en-US" altLang="zh-CN" dirty="0"/>
              <a:t> </a:t>
            </a:r>
            <a:r>
              <a:rPr lang="zh-CN" altLang="en-US" dirty="0"/>
              <a:t>第二棵</a:t>
            </a:r>
            <a:r>
              <a:rPr lang="en-US" altLang="zh-CN" dirty="0"/>
              <a:t> </a:t>
            </a:r>
            <a:r>
              <a:rPr lang="en-US" altLang="zh-CN" dirty="0" err="1"/>
              <a:t>fe</a:t>
            </a:r>
            <a:r>
              <a:rPr lang="en-US" altLang="zh-CN" dirty="0"/>
              <a:t> </a:t>
            </a:r>
            <a:r>
              <a:rPr lang="zh-CN" altLang="en-US" dirty="0"/>
              <a:t>第三棵</a:t>
            </a:r>
            <a:r>
              <a:rPr lang="en-US" altLang="zh-CN" dirty="0" err="1"/>
              <a:t>hig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xmlns="" id="{98737D11-22E8-4F73-B52F-2992053C1656}"/>
              </a:ext>
            </a:extLst>
          </p:cNvPr>
          <p:cNvSpPr/>
          <p:nvPr/>
        </p:nvSpPr>
        <p:spPr>
          <a:xfrm>
            <a:off x="9118431" y="397573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xmlns="" id="{22CB493F-9E95-4D67-85AF-19828D6E353A}"/>
              </a:ext>
            </a:extLst>
          </p:cNvPr>
          <p:cNvSpPr/>
          <p:nvPr/>
        </p:nvSpPr>
        <p:spPr>
          <a:xfrm>
            <a:off x="8726577" y="469791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xmlns="" id="{8AD5E897-BAF2-41CB-B066-D48A13D72F11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8956120" y="4361907"/>
            <a:ext cx="229542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xmlns="" id="{483F643B-E6A2-42EC-A95D-128160754473}"/>
              </a:ext>
            </a:extLst>
          </p:cNvPr>
          <p:cNvSpPr/>
          <p:nvPr/>
        </p:nvSpPr>
        <p:spPr>
          <a:xfrm>
            <a:off x="8127197" y="331980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xmlns="" id="{9B3511A0-8AC3-47FD-AF82-0D876DAA5169}"/>
              </a:ext>
            </a:extLst>
          </p:cNvPr>
          <p:cNvSpPr/>
          <p:nvPr/>
        </p:nvSpPr>
        <p:spPr>
          <a:xfrm>
            <a:off x="7844824" y="397573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7749A179-2F63-4D86-84AE-50CD41EECB41}"/>
              </a:ext>
            </a:extLst>
          </p:cNvPr>
          <p:cNvCxnSpPr>
            <a:cxnSpLocks/>
            <a:stCxn id="112" idx="3"/>
            <a:endCxn id="113" idx="0"/>
          </p:cNvCxnSpPr>
          <p:nvPr/>
        </p:nvCxnSpPr>
        <p:spPr>
          <a:xfrm flipH="1">
            <a:off x="8074367" y="3705979"/>
            <a:ext cx="120061" cy="26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xmlns="" id="{94877E09-3F24-498F-9073-96D04E45CD98}"/>
              </a:ext>
            </a:extLst>
          </p:cNvPr>
          <p:cNvSpPr/>
          <p:nvPr/>
        </p:nvSpPr>
        <p:spPr>
          <a:xfrm>
            <a:off x="6711512" y="279226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xmlns="" id="{7201E95A-72B6-48EB-8255-33B46D610A8F}"/>
              </a:ext>
            </a:extLst>
          </p:cNvPr>
          <p:cNvSpPr/>
          <p:nvPr/>
        </p:nvSpPr>
        <p:spPr>
          <a:xfrm>
            <a:off x="6124520" y="339948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xmlns="" id="{77F8405C-5953-4D1A-B126-BFAF71CC5130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6354063" y="3018485"/>
            <a:ext cx="357449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xmlns="" id="{F8B5D8F4-295A-4E01-8B3E-1B4C5ABBF373}"/>
              </a:ext>
            </a:extLst>
          </p:cNvPr>
          <p:cNvSpPr/>
          <p:nvPr/>
        </p:nvSpPr>
        <p:spPr>
          <a:xfrm>
            <a:off x="6721514" y="397573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xmlns="" id="{0BA9132C-1A43-49C8-B2F2-76705D9A58C6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6516374" y="3785658"/>
            <a:ext cx="272371" cy="25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xmlns="" id="{13E4B9AE-D45C-44C9-93B1-2FC3E0B92AC8}"/>
              </a:ext>
            </a:extLst>
          </p:cNvPr>
          <p:cNvSpPr/>
          <p:nvPr/>
        </p:nvSpPr>
        <p:spPr>
          <a:xfrm>
            <a:off x="7385739" y="461088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49857E2E-EDFD-488C-961B-401AA59B30B0}"/>
              </a:ext>
            </a:extLst>
          </p:cNvPr>
          <p:cNvCxnSpPr>
            <a:cxnSpLocks/>
            <a:stCxn id="123" idx="5"/>
            <a:endCxn id="125" idx="1"/>
          </p:cNvCxnSpPr>
          <p:nvPr/>
        </p:nvCxnSpPr>
        <p:spPr>
          <a:xfrm>
            <a:off x="7113368" y="4361907"/>
            <a:ext cx="339602" cy="31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C8BD20A5-00D6-4394-BEFB-262BCBFF854B}"/>
              </a:ext>
            </a:extLst>
          </p:cNvPr>
          <p:cNvCxnSpPr>
            <a:stCxn id="120" idx="6"/>
            <a:endCxn id="112" idx="1"/>
          </p:cNvCxnSpPr>
          <p:nvPr/>
        </p:nvCxnSpPr>
        <p:spPr>
          <a:xfrm>
            <a:off x="7170597" y="3018485"/>
            <a:ext cx="1023831" cy="36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xmlns="" id="{9F198606-289A-4326-BF8C-B22A31A28E82}"/>
              </a:ext>
            </a:extLst>
          </p:cNvPr>
          <p:cNvCxnSpPr>
            <a:stCxn id="112" idx="5"/>
            <a:endCxn id="109" idx="1"/>
          </p:cNvCxnSpPr>
          <p:nvPr/>
        </p:nvCxnSpPr>
        <p:spPr>
          <a:xfrm>
            <a:off x="8519051" y="3705979"/>
            <a:ext cx="666611" cy="3360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xmlns="" id="{62C10B49-5B1C-4475-B890-E50EC93692EF}"/>
              </a:ext>
            </a:extLst>
          </p:cNvPr>
          <p:cNvSpPr/>
          <p:nvPr/>
        </p:nvSpPr>
        <p:spPr>
          <a:xfrm>
            <a:off x="9312113" y="542010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xmlns="" id="{63AD85A6-1F50-46C5-966D-4C4BDB9BCD5D}"/>
              </a:ext>
            </a:extLst>
          </p:cNvPr>
          <p:cNvCxnSpPr>
            <a:cxnSpLocks/>
            <a:stCxn id="110" idx="5"/>
            <a:endCxn id="129" idx="0"/>
          </p:cNvCxnSpPr>
          <p:nvPr/>
        </p:nvCxnSpPr>
        <p:spPr>
          <a:xfrm>
            <a:off x="9118431" y="5084092"/>
            <a:ext cx="423225" cy="33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1214B6D7-2001-489C-8E9C-499FA581B4B9}"/>
              </a:ext>
            </a:extLst>
          </p:cNvPr>
          <p:cNvSpPr txBox="1"/>
          <p:nvPr/>
        </p:nvSpPr>
        <p:spPr>
          <a:xfrm>
            <a:off x="1118586" y="6042708"/>
            <a:ext cx="98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森林的先序遍历等于它对应二叉树的先序遍历，后序遍历等于它对应的二叉树的</a:t>
            </a:r>
            <a:r>
              <a:rPr lang="zh-CN" altLang="en-US" dirty="0">
                <a:solidFill>
                  <a:srgbClr val="FF0000"/>
                </a:solidFill>
              </a:rPr>
              <a:t>中序遍历</a:t>
            </a:r>
          </a:p>
        </p:txBody>
      </p:sp>
    </p:spTree>
    <p:extLst>
      <p:ext uri="{BB962C8B-B14F-4D97-AF65-F5344CB8AC3E}">
        <p14:creationId xmlns:p14="http://schemas.microsoft.com/office/powerpoint/2010/main" val="11165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8" grpId="0"/>
      <p:bldP spid="109" grpId="0" animBg="1"/>
      <p:bldP spid="110" grpId="0" animBg="1"/>
      <p:bldP spid="112" grpId="0" animBg="1"/>
      <p:bldP spid="113" grpId="0" animBg="1"/>
      <p:bldP spid="120" grpId="0" animBg="1"/>
      <p:bldP spid="121" grpId="0" animBg="1"/>
      <p:bldP spid="123" grpId="0" animBg="1"/>
      <p:bldP spid="125" grpId="0" animBg="1"/>
      <p:bldP spid="129" grpId="0" animBg="1"/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09AF826-9490-4601-81F8-F0B0C69AA929}"/>
              </a:ext>
            </a:extLst>
          </p:cNvPr>
          <p:cNvSpPr/>
          <p:nvPr/>
        </p:nvSpPr>
        <p:spPr>
          <a:xfrm>
            <a:off x="2798773" y="1004079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树的孩子兄弟表示法与二叉树的二叉链表表示法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都是用到两个指针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B5E7B82-3DB1-4B1C-8AFF-CC3597F4F968}"/>
              </a:ext>
            </a:extLst>
          </p:cNvPr>
          <p:cNvSpPr txBox="1"/>
          <p:nvPr/>
        </p:nvSpPr>
        <p:spPr>
          <a:xfrm>
            <a:off x="1606678" y="1983466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如何将一棵树转化成二叉树？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3114DE74-1150-47A2-9664-7F6553EAB009}"/>
              </a:ext>
            </a:extLst>
          </p:cNvPr>
          <p:cNvSpPr txBox="1"/>
          <p:nvPr/>
        </p:nvSpPr>
        <p:spPr>
          <a:xfrm>
            <a:off x="5026468" y="1978429"/>
            <a:ext cx="40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将孩子兄弟表示法理解成二叉链表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C7B1FC46-9E31-4E38-9ACC-FDFF1C6CFD0D}"/>
              </a:ext>
            </a:extLst>
          </p:cNvPr>
          <p:cNvSpPr/>
          <p:nvPr/>
        </p:nvSpPr>
        <p:spPr>
          <a:xfrm>
            <a:off x="2891615" y="2948797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xmlns="" id="{31D80AF8-9A87-41F1-95BB-EE3430F0F65B}"/>
              </a:ext>
            </a:extLst>
          </p:cNvPr>
          <p:cNvCxnSpPr>
            <a:cxnSpLocks/>
          </p:cNvCxnSpPr>
          <p:nvPr/>
        </p:nvCxnSpPr>
        <p:spPr>
          <a:xfrm>
            <a:off x="3369065" y="2948797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3132517A-F080-4380-874D-797FE6731139}"/>
              </a:ext>
            </a:extLst>
          </p:cNvPr>
          <p:cNvCxnSpPr>
            <a:cxnSpLocks/>
          </p:cNvCxnSpPr>
          <p:nvPr/>
        </p:nvCxnSpPr>
        <p:spPr>
          <a:xfrm>
            <a:off x="3848636" y="2948797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6D4B31AB-3D5F-4CEB-ACA7-C393208C52AE}"/>
              </a:ext>
            </a:extLst>
          </p:cNvPr>
          <p:cNvSpPr txBox="1"/>
          <p:nvPr/>
        </p:nvSpPr>
        <p:spPr>
          <a:xfrm>
            <a:off x="2986110" y="2914673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20E98AF3-719C-4948-BCF7-6304DEA1098E}"/>
              </a:ext>
            </a:extLst>
          </p:cNvPr>
          <p:cNvCxnSpPr>
            <a:cxnSpLocks/>
          </p:cNvCxnSpPr>
          <p:nvPr/>
        </p:nvCxnSpPr>
        <p:spPr>
          <a:xfrm flipH="1">
            <a:off x="2937640" y="3163161"/>
            <a:ext cx="671211" cy="4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375F0F74-6957-4954-83F5-0D982F298A41}"/>
              </a:ext>
            </a:extLst>
          </p:cNvPr>
          <p:cNvSpPr/>
          <p:nvPr/>
        </p:nvSpPr>
        <p:spPr>
          <a:xfrm>
            <a:off x="2254974" y="3633004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xmlns="" id="{C8D9ED86-5DED-4767-A0D3-412EC0E59EA0}"/>
              </a:ext>
            </a:extLst>
          </p:cNvPr>
          <p:cNvCxnSpPr>
            <a:cxnSpLocks/>
          </p:cNvCxnSpPr>
          <p:nvPr/>
        </p:nvCxnSpPr>
        <p:spPr>
          <a:xfrm>
            <a:off x="2732424" y="3633004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59903E19-095B-4B4B-B3F1-4112EF2B361B}"/>
              </a:ext>
            </a:extLst>
          </p:cNvPr>
          <p:cNvCxnSpPr>
            <a:cxnSpLocks/>
          </p:cNvCxnSpPr>
          <p:nvPr/>
        </p:nvCxnSpPr>
        <p:spPr>
          <a:xfrm>
            <a:off x="3211995" y="3633004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46C368D5-E12A-4395-9FA2-4E402C5D4838}"/>
              </a:ext>
            </a:extLst>
          </p:cNvPr>
          <p:cNvSpPr txBox="1"/>
          <p:nvPr/>
        </p:nvSpPr>
        <p:spPr>
          <a:xfrm>
            <a:off x="2349469" y="3598880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8256405-55C7-4DFE-BF14-0EE2DB16DC81}"/>
              </a:ext>
            </a:extLst>
          </p:cNvPr>
          <p:cNvSpPr/>
          <p:nvPr/>
        </p:nvSpPr>
        <p:spPr>
          <a:xfrm>
            <a:off x="5724026" y="5493751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204A6BCD-0555-43A7-AE8E-2F3268C6DDCC}"/>
              </a:ext>
            </a:extLst>
          </p:cNvPr>
          <p:cNvCxnSpPr>
            <a:cxnSpLocks/>
          </p:cNvCxnSpPr>
          <p:nvPr/>
        </p:nvCxnSpPr>
        <p:spPr>
          <a:xfrm>
            <a:off x="6201476" y="5493751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53A98D13-9112-48B0-BBC6-80FF64B296BC}"/>
              </a:ext>
            </a:extLst>
          </p:cNvPr>
          <p:cNvCxnSpPr>
            <a:cxnSpLocks/>
          </p:cNvCxnSpPr>
          <p:nvPr/>
        </p:nvCxnSpPr>
        <p:spPr>
          <a:xfrm>
            <a:off x="6681047" y="5493751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7AB19866-A4A4-4C2D-8B09-F50248EF55BF}"/>
              </a:ext>
            </a:extLst>
          </p:cNvPr>
          <p:cNvSpPr txBox="1"/>
          <p:nvPr/>
        </p:nvSpPr>
        <p:spPr>
          <a:xfrm>
            <a:off x="5818521" y="5459627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44C15A75-7946-48D9-B8B9-D117DCA63B2B}"/>
              </a:ext>
            </a:extLst>
          </p:cNvPr>
          <p:cNvSpPr/>
          <p:nvPr/>
        </p:nvSpPr>
        <p:spPr>
          <a:xfrm>
            <a:off x="764357" y="4458010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xmlns="" id="{3D53C94D-4B7F-45F4-950C-3796C9EF365D}"/>
              </a:ext>
            </a:extLst>
          </p:cNvPr>
          <p:cNvCxnSpPr>
            <a:cxnSpLocks/>
          </p:cNvCxnSpPr>
          <p:nvPr/>
        </p:nvCxnSpPr>
        <p:spPr>
          <a:xfrm>
            <a:off x="1241807" y="4458010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71F02EFA-021F-47EE-9E89-7B66F4F0FAF6}"/>
              </a:ext>
            </a:extLst>
          </p:cNvPr>
          <p:cNvCxnSpPr>
            <a:cxnSpLocks/>
          </p:cNvCxnSpPr>
          <p:nvPr/>
        </p:nvCxnSpPr>
        <p:spPr>
          <a:xfrm>
            <a:off x="1721378" y="4458010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BB983AB7-AB50-4BEB-8510-384F9B799F2B}"/>
              </a:ext>
            </a:extLst>
          </p:cNvPr>
          <p:cNvSpPr txBox="1"/>
          <p:nvPr/>
        </p:nvSpPr>
        <p:spPr>
          <a:xfrm>
            <a:off x="858852" y="4423886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70CE480E-19DC-4819-BE58-37B51B69787F}"/>
              </a:ext>
            </a:extLst>
          </p:cNvPr>
          <p:cNvSpPr/>
          <p:nvPr/>
        </p:nvSpPr>
        <p:spPr>
          <a:xfrm>
            <a:off x="4069447" y="4458010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549FA6AA-3E19-4E6D-9455-559B2973B2C6}"/>
              </a:ext>
            </a:extLst>
          </p:cNvPr>
          <p:cNvCxnSpPr>
            <a:cxnSpLocks/>
          </p:cNvCxnSpPr>
          <p:nvPr/>
        </p:nvCxnSpPr>
        <p:spPr>
          <a:xfrm>
            <a:off x="4546897" y="4458010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xmlns="" id="{1FD3B0E0-6BF3-4223-8C80-CD81B911E07C}"/>
              </a:ext>
            </a:extLst>
          </p:cNvPr>
          <p:cNvCxnSpPr>
            <a:cxnSpLocks/>
          </p:cNvCxnSpPr>
          <p:nvPr/>
        </p:nvCxnSpPr>
        <p:spPr>
          <a:xfrm>
            <a:off x="5026468" y="4458010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A7180EE9-FD76-49B4-A5A2-646E5F2689F3}"/>
              </a:ext>
            </a:extLst>
          </p:cNvPr>
          <p:cNvSpPr txBox="1"/>
          <p:nvPr/>
        </p:nvSpPr>
        <p:spPr>
          <a:xfrm>
            <a:off x="4163942" y="4423886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634A7D5E-7D21-427B-8582-587A69534073}"/>
              </a:ext>
            </a:extLst>
          </p:cNvPr>
          <p:cNvSpPr/>
          <p:nvPr/>
        </p:nvSpPr>
        <p:spPr>
          <a:xfrm>
            <a:off x="2181374" y="5464613"/>
            <a:ext cx="1462271" cy="3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xmlns="" id="{1864D0E0-F53F-4D34-B963-C44C0B62592B}"/>
              </a:ext>
            </a:extLst>
          </p:cNvPr>
          <p:cNvCxnSpPr>
            <a:cxnSpLocks/>
          </p:cNvCxnSpPr>
          <p:nvPr/>
        </p:nvCxnSpPr>
        <p:spPr>
          <a:xfrm>
            <a:off x="2658824" y="5464613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9E6667CF-D6C3-4E46-9E8D-73DB4B668A4F}"/>
              </a:ext>
            </a:extLst>
          </p:cNvPr>
          <p:cNvCxnSpPr>
            <a:cxnSpLocks/>
          </p:cNvCxnSpPr>
          <p:nvPr/>
        </p:nvCxnSpPr>
        <p:spPr>
          <a:xfrm>
            <a:off x="3138395" y="5464613"/>
            <a:ext cx="0" cy="365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89E7D354-AAB0-43D1-8CCF-E0E1CBDF2913}"/>
              </a:ext>
            </a:extLst>
          </p:cNvPr>
          <p:cNvSpPr txBox="1"/>
          <p:nvPr/>
        </p:nvSpPr>
        <p:spPr>
          <a:xfrm>
            <a:off x="2299620" y="5457538"/>
            <a:ext cx="1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1D04A159-AD3A-49BE-801A-BD6898A6DB47}"/>
              </a:ext>
            </a:extLst>
          </p:cNvPr>
          <p:cNvSpPr txBox="1"/>
          <p:nvPr/>
        </p:nvSpPr>
        <p:spPr>
          <a:xfrm>
            <a:off x="3920178" y="2978495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306580B9-FACE-49C7-9BCF-F95D2BCA8592}"/>
              </a:ext>
            </a:extLst>
          </p:cNvPr>
          <p:cNvCxnSpPr>
            <a:cxnSpLocks/>
          </p:cNvCxnSpPr>
          <p:nvPr/>
        </p:nvCxnSpPr>
        <p:spPr>
          <a:xfrm flipH="1">
            <a:off x="1513535" y="3812137"/>
            <a:ext cx="1469211" cy="6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295775A6-06F2-40B8-8A51-D18C24445181}"/>
              </a:ext>
            </a:extLst>
          </p:cNvPr>
          <p:cNvSpPr txBox="1"/>
          <p:nvPr/>
        </p:nvSpPr>
        <p:spPr>
          <a:xfrm>
            <a:off x="1304577" y="4471088"/>
            <a:ext cx="3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F18C7CEE-3894-43B1-AD09-C43848E7B3E0}"/>
              </a:ext>
            </a:extLst>
          </p:cNvPr>
          <p:cNvSpPr txBox="1"/>
          <p:nvPr/>
        </p:nvSpPr>
        <p:spPr>
          <a:xfrm>
            <a:off x="6261331" y="5489545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C8758C6B-8DEB-4F29-BD64-F578DDC266CB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462396" y="3813541"/>
            <a:ext cx="1338187" cy="64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7F94EA33-7ED6-44EB-996C-B619D1CB0C0C}"/>
              </a:ext>
            </a:extLst>
          </p:cNvPr>
          <p:cNvSpPr txBox="1"/>
          <p:nvPr/>
        </p:nvSpPr>
        <p:spPr>
          <a:xfrm>
            <a:off x="2726975" y="5494531"/>
            <a:ext cx="3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52E3CD19-EE8F-486D-87E7-62B0D90C5136}"/>
              </a:ext>
            </a:extLst>
          </p:cNvPr>
          <p:cNvSpPr txBox="1"/>
          <p:nvPr/>
        </p:nvSpPr>
        <p:spPr>
          <a:xfrm>
            <a:off x="3249018" y="5503257"/>
            <a:ext cx="3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70C817F5-00FD-4C19-9CC1-1134222FC1DA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273250" y="4608552"/>
            <a:ext cx="1197939" cy="88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0AB82D4D-DB82-4390-BE1C-E2E57F2F4F5B}"/>
              </a:ext>
            </a:extLst>
          </p:cNvPr>
          <p:cNvSpPr txBox="1"/>
          <p:nvPr/>
        </p:nvSpPr>
        <p:spPr>
          <a:xfrm>
            <a:off x="6755570" y="5489545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xmlns="" id="{AF2A8144-00D2-4727-8914-C7BEC8D59FDA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938938" y="4639607"/>
            <a:ext cx="973572" cy="82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A45218C6-47EB-4915-AED1-699F09C23782}"/>
              </a:ext>
            </a:extLst>
          </p:cNvPr>
          <p:cNvSpPr txBox="1"/>
          <p:nvPr/>
        </p:nvSpPr>
        <p:spPr>
          <a:xfrm>
            <a:off x="4590724" y="4471088"/>
            <a:ext cx="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C80DDA62-0036-438F-A5C6-FBC7527489B7}"/>
              </a:ext>
            </a:extLst>
          </p:cNvPr>
          <p:cNvSpPr/>
          <p:nvPr/>
        </p:nvSpPr>
        <p:spPr>
          <a:xfrm>
            <a:off x="6876337" y="3725896"/>
            <a:ext cx="12034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xmlns="" id="{6515A88C-3778-429B-9F95-DD4B3EC3AED2}"/>
              </a:ext>
            </a:extLst>
          </p:cNvPr>
          <p:cNvSpPr/>
          <p:nvPr/>
        </p:nvSpPr>
        <p:spPr>
          <a:xfrm>
            <a:off x="10121607" y="297302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xmlns="" id="{492BC385-9958-4788-B616-B2540B18544D}"/>
              </a:ext>
            </a:extLst>
          </p:cNvPr>
          <p:cNvSpPr/>
          <p:nvPr/>
        </p:nvSpPr>
        <p:spPr>
          <a:xfrm>
            <a:off x="9392675" y="3717476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xmlns="" id="{CB4AC872-4517-4A50-AAC5-A414CA688746}"/>
              </a:ext>
            </a:extLst>
          </p:cNvPr>
          <p:cNvSpPr/>
          <p:nvPr/>
        </p:nvSpPr>
        <p:spPr>
          <a:xfrm>
            <a:off x="9959296" y="462143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xmlns="" id="{EC5E05A2-B21F-4EEF-BDAF-06E404AA5B98}"/>
              </a:ext>
            </a:extLst>
          </p:cNvPr>
          <p:cNvSpPr/>
          <p:nvPr/>
        </p:nvSpPr>
        <p:spPr>
          <a:xfrm>
            <a:off x="10485207" y="539909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xmlns="" id="{65335EC3-EAE2-42BB-B488-3F44E35ED6A5}"/>
              </a:ext>
            </a:extLst>
          </p:cNvPr>
          <p:cNvSpPr/>
          <p:nvPr/>
        </p:nvSpPr>
        <p:spPr>
          <a:xfrm>
            <a:off x="8933590" y="462587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xmlns="" id="{926C26D1-4285-4343-85A4-78F560A86361}"/>
              </a:ext>
            </a:extLst>
          </p:cNvPr>
          <p:cNvSpPr/>
          <p:nvPr/>
        </p:nvSpPr>
        <p:spPr>
          <a:xfrm>
            <a:off x="9468527" y="540200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xmlns="" id="{E15964A7-D8C0-4835-8FDB-D6F09A4B36C0}"/>
              </a:ext>
            </a:extLst>
          </p:cNvPr>
          <p:cNvCxnSpPr>
            <a:cxnSpLocks/>
            <a:stCxn id="112" idx="3"/>
            <a:endCxn id="113" idx="0"/>
          </p:cNvCxnSpPr>
          <p:nvPr/>
        </p:nvCxnSpPr>
        <p:spPr>
          <a:xfrm flipH="1">
            <a:off x="9622218" y="3359198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65BFF536-23DB-4839-AC35-3523AB2453E2}"/>
              </a:ext>
            </a:extLst>
          </p:cNvPr>
          <p:cNvCxnSpPr>
            <a:cxnSpLocks/>
            <a:stCxn id="113" idx="5"/>
            <a:endCxn id="114" idx="0"/>
          </p:cNvCxnSpPr>
          <p:nvPr/>
        </p:nvCxnSpPr>
        <p:spPr>
          <a:xfrm>
            <a:off x="9784529" y="4103651"/>
            <a:ext cx="404310" cy="51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xmlns="" id="{03A75E1B-72CC-4E60-A914-29B2CC13FC66}"/>
              </a:ext>
            </a:extLst>
          </p:cNvPr>
          <p:cNvCxnSpPr>
            <a:cxnSpLocks/>
            <a:stCxn id="114" idx="5"/>
            <a:endCxn id="115" idx="0"/>
          </p:cNvCxnSpPr>
          <p:nvPr/>
        </p:nvCxnSpPr>
        <p:spPr>
          <a:xfrm>
            <a:off x="10351150" y="5007612"/>
            <a:ext cx="363600" cy="39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xmlns="" id="{630D0FAB-DD14-423E-AE71-C089A222ED78}"/>
              </a:ext>
            </a:extLst>
          </p:cNvPr>
          <p:cNvCxnSpPr>
            <a:stCxn id="113" idx="3"/>
            <a:endCxn id="116" idx="0"/>
          </p:cNvCxnSpPr>
          <p:nvPr/>
        </p:nvCxnSpPr>
        <p:spPr>
          <a:xfrm flipH="1">
            <a:off x="9163133" y="4103651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xmlns="" id="{42C61E6E-B001-4EEE-B5CC-F4C434F9AA84}"/>
              </a:ext>
            </a:extLst>
          </p:cNvPr>
          <p:cNvCxnSpPr>
            <a:cxnSpLocks/>
            <a:stCxn id="116" idx="5"/>
            <a:endCxn id="117" idx="0"/>
          </p:cNvCxnSpPr>
          <p:nvPr/>
        </p:nvCxnSpPr>
        <p:spPr>
          <a:xfrm>
            <a:off x="9325444" y="5012047"/>
            <a:ext cx="372626" cy="38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xmlns="" id="{5152C31E-0006-42C6-A45E-7753D336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7" y="1885580"/>
            <a:ext cx="504132" cy="5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4" grpId="0"/>
      <p:bldP spid="78" grpId="0" animBg="1"/>
      <p:bldP spid="83" grpId="0"/>
      <p:bldP spid="84" grpId="0" animBg="1"/>
      <p:bldP spid="88" grpId="0"/>
      <p:bldP spid="89" grpId="0" animBg="1"/>
      <p:bldP spid="92" grpId="0"/>
      <p:bldP spid="93" grpId="0" animBg="1"/>
      <p:bldP spid="96" grpId="0"/>
      <p:bldP spid="97" grpId="0" animBg="1"/>
      <p:bldP spid="100" grpId="0"/>
      <p:bldP spid="101" grpId="0"/>
      <p:bldP spid="103" grpId="0"/>
      <p:bldP spid="104" grpId="0"/>
      <p:bldP spid="106" grpId="0"/>
      <p:bldP spid="107" grpId="0"/>
      <p:bldP spid="109" grpId="0"/>
      <p:bldP spid="111" grpId="0"/>
      <p:bldP spid="4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xmlns="" id="{6515A88C-3778-429B-9F95-DD4B3EC3AED2}"/>
              </a:ext>
            </a:extLst>
          </p:cNvPr>
          <p:cNvSpPr/>
          <p:nvPr/>
        </p:nvSpPr>
        <p:spPr>
          <a:xfrm>
            <a:off x="8839583" y="155983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xmlns="" id="{492BC385-9958-4788-B616-B2540B18544D}"/>
              </a:ext>
            </a:extLst>
          </p:cNvPr>
          <p:cNvSpPr/>
          <p:nvPr/>
        </p:nvSpPr>
        <p:spPr>
          <a:xfrm>
            <a:off x="8110651" y="230428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xmlns="" id="{CB4AC872-4517-4A50-AAC5-A414CA688746}"/>
              </a:ext>
            </a:extLst>
          </p:cNvPr>
          <p:cNvSpPr/>
          <p:nvPr/>
        </p:nvSpPr>
        <p:spPr>
          <a:xfrm>
            <a:off x="8677272" y="320824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xmlns="" id="{EC5E05A2-B21F-4EEF-BDAF-06E404AA5B98}"/>
              </a:ext>
            </a:extLst>
          </p:cNvPr>
          <p:cNvSpPr/>
          <p:nvPr/>
        </p:nvSpPr>
        <p:spPr>
          <a:xfrm>
            <a:off x="9203183" y="398590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xmlns="" id="{65335EC3-EAE2-42BB-B488-3F44E35ED6A5}"/>
              </a:ext>
            </a:extLst>
          </p:cNvPr>
          <p:cNvSpPr/>
          <p:nvPr/>
        </p:nvSpPr>
        <p:spPr>
          <a:xfrm>
            <a:off x="7651566" y="321268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xmlns="" id="{926C26D1-4285-4343-85A4-78F560A86361}"/>
              </a:ext>
            </a:extLst>
          </p:cNvPr>
          <p:cNvSpPr/>
          <p:nvPr/>
        </p:nvSpPr>
        <p:spPr>
          <a:xfrm>
            <a:off x="8186503" y="398881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xmlns="" id="{E15964A7-D8C0-4835-8FDB-D6F09A4B36C0}"/>
              </a:ext>
            </a:extLst>
          </p:cNvPr>
          <p:cNvCxnSpPr>
            <a:cxnSpLocks/>
            <a:stCxn id="112" idx="3"/>
            <a:endCxn id="113" idx="0"/>
          </p:cNvCxnSpPr>
          <p:nvPr/>
        </p:nvCxnSpPr>
        <p:spPr>
          <a:xfrm flipH="1">
            <a:off x="8340194" y="1946009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65BFF536-23DB-4839-AC35-3523AB2453E2}"/>
              </a:ext>
            </a:extLst>
          </p:cNvPr>
          <p:cNvCxnSpPr>
            <a:cxnSpLocks/>
            <a:stCxn id="113" idx="5"/>
            <a:endCxn id="114" idx="0"/>
          </p:cNvCxnSpPr>
          <p:nvPr/>
        </p:nvCxnSpPr>
        <p:spPr>
          <a:xfrm>
            <a:off x="8502505" y="2690462"/>
            <a:ext cx="404310" cy="51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xmlns="" id="{03A75E1B-72CC-4E60-A914-29B2CC13FC66}"/>
              </a:ext>
            </a:extLst>
          </p:cNvPr>
          <p:cNvCxnSpPr>
            <a:cxnSpLocks/>
            <a:stCxn id="114" idx="5"/>
            <a:endCxn id="115" idx="0"/>
          </p:cNvCxnSpPr>
          <p:nvPr/>
        </p:nvCxnSpPr>
        <p:spPr>
          <a:xfrm>
            <a:off x="9069126" y="3594423"/>
            <a:ext cx="363600" cy="39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xmlns="" id="{630D0FAB-DD14-423E-AE71-C089A222ED78}"/>
              </a:ext>
            </a:extLst>
          </p:cNvPr>
          <p:cNvCxnSpPr>
            <a:stCxn id="113" idx="3"/>
            <a:endCxn id="116" idx="0"/>
          </p:cNvCxnSpPr>
          <p:nvPr/>
        </p:nvCxnSpPr>
        <p:spPr>
          <a:xfrm flipH="1">
            <a:off x="7881109" y="2690462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xmlns="" id="{42C61E6E-B001-4EEE-B5CC-F4C434F9AA84}"/>
              </a:ext>
            </a:extLst>
          </p:cNvPr>
          <p:cNvCxnSpPr>
            <a:cxnSpLocks/>
            <a:stCxn id="116" idx="5"/>
            <a:endCxn id="117" idx="0"/>
          </p:cNvCxnSpPr>
          <p:nvPr/>
        </p:nvCxnSpPr>
        <p:spPr>
          <a:xfrm>
            <a:off x="8043420" y="3598858"/>
            <a:ext cx="372626" cy="38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xmlns="" id="{20397A8B-E480-4F8C-85D6-EE1BF075DE77}"/>
              </a:ext>
            </a:extLst>
          </p:cNvPr>
          <p:cNvSpPr/>
          <p:nvPr/>
        </p:nvSpPr>
        <p:spPr>
          <a:xfrm>
            <a:off x="3240532" y="155983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xmlns="" id="{5347EC29-1C63-41D1-AAC6-0FFD2CB6FDFF}"/>
              </a:ext>
            </a:extLst>
          </p:cNvPr>
          <p:cNvSpPr/>
          <p:nvPr/>
        </p:nvSpPr>
        <p:spPr>
          <a:xfrm>
            <a:off x="2159751" y="247843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xmlns="" id="{ED765A84-9FCC-43FC-B538-CE28E5617FCB}"/>
              </a:ext>
            </a:extLst>
          </p:cNvPr>
          <p:cNvSpPr/>
          <p:nvPr/>
        </p:nvSpPr>
        <p:spPr>
          <a:xfrm>
            <a:off x="3240532" y="247843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xmlns="" id="{0D9DEC98-1323-4E86-A221-534221A98C5F}"/>
              </a:ext>
            </a:extLst>
          </p:cNvPr>
          <p:cNvSpPr/>
          <p:nvPr/>
        </p:nvSpPr>
        <p:spPr>
          <a:xfrm>
            <a:off x="4321313" y="247843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xmlns="" id="{4E4E85AC-2474-4BA3-8E95-2691F23A4048}"/>
              </a:ext>
            </a:extLst>
          </p:cNvPr>
          <p:cNvSpPr/>
          <p:nvPr/>
        </p:nvSpPr>
        <p:spPr>
          <a:xfrm>
            <a:off x="1700666" y="338682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31E297B0-C580-41A0-8B46-210A03744CB2}"/>
              </a:ext>
            </a:extLst>
          </p:cNvPr>
          <p:cNvSpPr/>
          <p:nvPr/>
        </p:nvSpPr>
        <p:spPr>
          <a:xfrm>
            <a:off x="2618985" y="338682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433D32F3-115E-4841-A7C8-4DC2FF93B57D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 flipH="1">
            <a:off x="2389294" y="1946009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xmlns="" id="{31CE10AD-778F-4235-99DD-82682BF04DAB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>
            <a:off x="3470075" y="2012266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xmlns="" id="{4840304F-A61D-44C3-9D14-9B1F1134511B}"/>
              </a:ext>
            </a:extLst>
          </p:cNvPr>
          <p:cNvCxnSpPr>
            <a:stCxn id="63" idx="5"/>
            <a:endCxn id="67" idx="1"/>
          </p:cNvCxnSpPr>
          <p:nvPr/>
        </p:nvCxnSpPr>
        <p:spPr>
          <a:xfrm>
            <a:off x="3632386" y="1946009"/>
            <a:ext cx="756158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CF62E18D-2A5E-4A94-9F17-9FDDC9FC3484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1930209" y="2864607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xmlns="" id="{76B5ED3D-412E-444D-A4F1-BD9AFA611A12}"/>
              </a:ext>
            </a:extLst>
          </p:cNvPr>
          <p:cNvCxnSpPr>
            <a:stCxn id="64" idx="5"/>
            <a:endCxn id="69" idx="0"/>
          </p:cNvCxnSpPr>
          <p:nvPr/>
        </p:nvCxnSpPr>
        <p:spPr>
          <a:xfrm>
            <a:off x="2551605" y="2864607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xmlns="" id="{8534367C-D4F1-4A44-B755-AD0A2961620A}"/>
              </a:ext>
            </a:extLst>
          </p:cNvPr>
          <p:cNvSpPr/>
          <p:nvPr/>
        </p:nvSpPr>
        <p:spPr>
          <a:xfrm>
            <a:off x="5698343" y="24462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1BA36F6-B312-4FB5-9EFA-0F8224C9B14F}"/>
              </a:ext>
            </a:extLst>
          </p:cNvPr>
          <p:cNvSpPr txBox="1"/>
          <p:nvPr/>
        </p:nvSpPr>
        <p:spPr>
          <a:xfrm>
            <a:off x="5156839" y="5444455"/>
            <a:ext cx="222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树的二叉树表示法</a:t>
            </a:r>
          </a:p>
        </p:txBody>
      </p:sp>
    </p:spTree>
    <p:extLst>
      <p:ext uri="{BB962C8B-B14F-4D97-AF65-F5344CB8AC3E}">
        <p14:creationId xmlns:p14="http://schemas.microsoft.com/office/powerpoint/2010/main" val="29915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xmlns="" id="{20397A8B-E480-4F8C-85D6-EE1BF075DE77}"/>
              </a:ext>
            </a:extLst>
          </p:cNvPr>
          <p:cNvSpPr/>
          <p:nvPr/>
        </p:nvSpPr>
        <p:spPr>
          <a:xfrm>
            <a:off x="2527468" y="95582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xmlns="" id="{5347EC29-1C63-41D1-AAC6-0FFD2CB6FDFF}"/>
              </a:ext>
            </a:extLst>
          </p:cNvPr>
          <p:cNvSpPr/>
          <p:nvPr/>
        </p:nvSpPr>
        <p:spPr>
          <a:xfrm>
            <a:off x="1446687" y="187442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xmlns="" id="{ED765A84-9FCC-43FC-B538-CE28E5617FCB}"/>
              </a:ext>
            </a:extLst>
          </p:cNvPr>
          <p:cNvSpPr/>
          <p:nvPr/>
        </p:nvSpPr>
        <p:spPr>
          <a:xfrm>
            <a:off x="2527468" y="187442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xmlns="" id="{0D9DEC98-1323-4E86-A221-534221A98C5F}"/>
              </a:ext>
            </a:extLst>
          </p:cNvPr>
          <p:cNvSpPr/>
          <p:nvPr/>
        </p:nvSpPr>
        <p:spPr>
          <a:xfrm>
            <a:off x="3608249" y="187442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xmlns="" id="{4E4E85AC-2474-4BA3-8E95-2691F23A4048}"/>
              </a:ext>
            </a:extLst>
          </p:cNvPr>
          <p:cNvSpPr/>
          <p:nvPr/>
        </p:nvSpPr>
        <p:spPr>
          <a:xfrm>
            <a:off x="987602" y="278282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31E297B0-C580-41A0-8B46-210A03744CB2}"/>
              </a:ext>
            </a:extLst>
          </p:cNvPr>
          <p:cNvSpPr/>
          <p:nvPr/>
        </p:nvSpPr>
        <p:spPr>
          <a:xfrm>
            <a:off x="1905921" y="278282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433D32F3-115E-4841-A7C8-4DC2FF93B57D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 flipH="1">
            <a:off x="1676230" y="1342002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xmlns="" id="{31CE10AD-778F-4235-99DD-82682BF04DAB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>
            <a:off x="2757011" y="1408259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xmlns="" id="{4840304F-A61D-44C3-9D14-9B1F1134511B}"/>
              </a:ext>
            </a:extLst>
          </p:cNvPr>
          <p:cNvCxnSpPr>
            <a:stCxn id="63" idx="5"/>
            <a:endCxn id="67" idx="1"/>
          </p:cNvCxnSpPr>
          <p:nvPr/>
        </p:nvCxnSpPr>
        <p:spPr>
          <a:xfrm>
            <a:off x="2919322" y="1342002"/>
            <a:ext cx="756158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CF62E18D-2A5E-4A94-9F17-9FDDC9FC3484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1217145" y="2260600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xmlns="" id="{76B5ED3D-412E-444D-A4F1-BD9AFA611A12}"/>
              </a:ext>
            </a:extLst>
          </p:cNvPr>
          <p:cNvCxnSpPr>
            <a:stCxn id="64" idx="5"/>
            <a:endCxn id="69" idx="0"/>
          </p:cNvCxnSpPr>
          <p:nvPr/>
        </p:nvCxnSpPr>
        <p:spPr>
          <a:xfrm>
            <a:off x="1838541" y="2260600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93DF8A8-5B47-482C-A9A7-B9287ECC999C}"/>
              </a:ext>
            </a:extLst>
          </p:cNvPr>
          <p:cNvSpPr txBox="1"/>
          <p:nvPr/>
        </p:nvSpPr>
        <p:spPr>
          <a:xfrm>
            <a:off x="5780015" y="955827"/>
            <a:ext cx="5704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树转换成二叉树的手动模拟方法：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①将同一结点的各个孩子用线串连起来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②将每个结点的子树分支，从左往右，除了第一个以外全部删除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B8EA6D6C-CCCF-45F8-A8A6-2E421A1C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21" y="937213"/>
            <a:ext cx="527105" cy="452432"/>
          </a:xfrm>
          <a:prstGeom prst="rect">
            <a:avLst/>
          </a:prstGeom>
        </p:spPr>
      </p:pic>
      <p:sp>
        <p:nvSpPr>
          <p:cNvPr id="38" name="流程图: 接点 37">
            <a:extLst>
              <a:ext uri="{FF2B5EF4-FFF2-40B4-BE49-F238E27FC236}">
                <a16:creationId xmlns:a16="http://schemas.microsoft.com/office/drawing/2014/main" xmlns="" id="{4F242F8B-D08B-4B32-AF70-6CF625E46303}"/>
              </a:ext>
            </a:extLst>
          </p:cNvPr>
          <p:cNvSpPr/>
          <p:nvPr/>
        </p:nvSpPr>
        <p:spPr>
          <a:xfrm>
            <a:off x="2527468" y="397506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xmlns="" id="{CE4A5D0D-25D0-4753-9C13-C36CCC658CE0}"/>
              </a:ext>
            </a:extLst>
          </p:cNvPr>
          <p:cNvSpPr/>
          <p:nvPr/>
        </p:nvSpPr>
        <p:spPr>
          <a:xfrm>
            <a:off x="1446687" y="489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xmlns="" id="{52697C4D-A2C6-4D29-86E5-3813A9305F67}"/>
              </a:ext>
            </a:extLst>
          </p:cNvPr>
          <p:cNvSpPr/>
          <p:nvPr/>
        </p:nvSpPr>
        <p:spPr>
          <a:xfrm>
            <a:off x="2527468" y="489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xmlns="" id="{C7012700-39A8-4DA0-B792-FAEF806112D6}"/>
              </a:ext>
            </a:extLst>
          </p:cNvPr>
          <p:cNvSpPr/>
          <p:nvPr/>
        </p:nvSpPr>
        <p:spPr>
          <a:xfrm>
            <a:off x="3608249" y="489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xmlns="" id="{4B711410-321D-488B-A49C-9193C95B4B20}"/>
              </a:ext>
            </a:extLst>
          </p:cNvPr>
          <p:cNvSpPr/>
          <p:nvPr/>
        </p:nvSpPr>
        <p:spPr>
          <a:xfrm>
            <a:off x="987602" y="580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xmlns="" id="{009C8E8D-E370-4119-90C3-8F8BEED16A37}"/>
              </a:ext>
            </a:extLst>
          </p:cNvPr>
          <p:cNvSpPr/>
          <p:nvPr/>
        </p:nvSpPr>
        <p:spPr>
          <a:xfrm>
            <a:off x="1905921" y="580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FE373C53-F76D-411F-A9F1-678B508646AC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 flipH="1">
            <a:off x="1676230" y="4361240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C7EBF46C-E2EB-49B4-B3F7-E3E2E464EC17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>
            <a:off x="2757011" y="4427497"/>
            <a:ext cx="0" cy="46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26C4EDEC-2115-47AB-9961-6E9CE5F990EB}"/>
              </a:ext>
            </a:extLst>
          </p:cNvPr>
          <p:cNvCxnSpPr>
            <a:stCxn id="38" idx="5"/>
            <a:endCxn id="41" idx="1"/>
          </p:cNvCxnSpPr>
          <p:nvPr/>
        </p:nvCxnSpPr>
        <p:spPr>
          <a:xfrm>
            <a:off x="2919322" y="4361240"/>
            <a:ext cx="756158" cy="59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5BAB2B35-FFA0-47EC-A932-6AF05C411019}"/>
              </a:ext>
            </a:extLst>
          </p:cNvPr>
          <p:cNvCxnSpPr>
            <a:stCxn id="39" idx="3"/>
            <a:endCxn id="42" idx="0"/>
          </p:cNvCxnSpPr>
          <p:nvPr/>
        </p:nvCxnSpPr>
        <p:spPr>
          <a:xfrm flipH="1">
            <a:off x="1217145" y="527983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9D171343-EBB7-4345-899C-DA55C62739B0}"/>
              </a:ext>
            </a:extLst>
          </p:cNvPr>
          <p:cNvCxnSpPr>
            <a:stCxn id="39" idx="5"/>
            <a:endCxn id="43" idx="0"/>
          </p:cNvCxnSpPr>
          <p:nvPr/>
        </p:nvCxnSpPr>
        <p:spPr>
          <a:xfrm>
            <a:off x="1838541" y="5279838"/>
            <a:ext cx="29692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C2BE96AA-826C-48B9-91E0-FCA58E3FB101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1905772" y="5119879"/>
            <a:ext cx="6216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1C16DEB9-02FE-414B-A1D2-F4DC662A8DBD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2986553" y="5119879"/>
            <a:ext cx="6216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14B6C2F-9E87-4C6D-8748-99A955922931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1446687" y="6028275"/>
            <a:ext cx="4592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xmlns="" id="{2C4AB020-C316-44D0-B631-1FD632998712}"/>
              </a:ext>
            </a:extLst>
          </p:cNvPr>
          <p:cNvSpPr/>
          <p:nvPr/>
        </p:nvSpPr>
        <p:spPr>
          <a:xfrm>
            <a:off x="2744237" y="3056467"/>
            <a:ext cx="484632" cy="6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09FBA6D1-C3E6-4978-A2AF-BDC7E9D53DE2}"/>
              </a:ext>
            </a:extLst>
          </p:cNvPr>
          <p:cNvSpPr/>
          <p:nvPr/>
        </p:nvSpPr>
        <p:spPr>
          <a:xfrm>
            <a:off x="4819174" y="50563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xmlns="" id="{5FA38949-41E8-4365-8D24-B2A69B206386}"/>
              </a:ext>
            </a:extLst>
          </p:cNvPr>
          <p:cNvSpPr/>
          <p:nvPr/>
        </p:nvSpPr>
        <p:spPr>
          <a:xfrm>
            <a:off x="7711065" y="397506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xmlns="" id="{E2429AC9-5D7A-4B77-B03E-DA4556AFDFCC}"/>
              </a:ext>
            </a:extLst>
          </p:cNvPr>
          <p:cNvSpPr/>
          <p:nvPr/>
        </p:nvSpPr>
        <p:spPr>
          <a:xfrm>
            <a:off x="6630284" y="489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xmlns="" id="{02B8C3BA-2939-4B36-B41B-8D4712461892}"/>
              </a:ext>
            </a:extLst>
          </p:cNvPr>
          <p:cNvSpPr/>
          <p:nvPr/>
        </p:nvSpPr>
        <p:spPr>
          <a:xfrm>
            <a:off x="7711065" y="489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xmlns="" id="{F14BFD4F-E1AA-4D90-9031-CAE3AF10625F}"/>
              </a:ext>
            </a:extLst>
          </p:cNvPr>
          <p:cNvSpPr/>
          <p:nvPr/>
        </p:nvSpPr>
        <p:spPr>
          <a:xfrm>
            <a:off x="8791846" y="489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xmlns="" id="{54A9B8A9-185B-48D3-9D6F-0CD185778144}"/>
              </a:ext>
            </a:extLst>
          </p:cNvPr>
          <p:cNvSpPr/>
          <p:nvPr/>
        </p:nvSpPr>
        <p:spPr>
          <a:xfrm>
            <a:off x="6171199" y="580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xmlns="" id="{3787EF99-A161-44F9-8607-D5FDB4049940}"/>
              </a:ext>
            </a:extLst>
          </p:cNvPr>
          <p:cNvSpPr/>
          <p:nvPr/>
        </p:nvSpPr>
        <p:spPr>
          <a:xfrm>
            <a:off x="7089518" y="580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D9C807C5-422B-482A-B2AB-5CB9C75AAB5C}"/>
              </a:ext>
            </a:extLst>
          </p:cNvPr>
          <p:cNvCxnSpPr>
            <a:stCxn id="57" idx="3"/>
            <a:endCxn id="58" idx="0"/>
          </p:cNvCxnSpPr>
          <p:nvPr/>
        </p:nvCxnSpPr>
        <p:spPr>
          <a:xfrm flipH="1">
            <a:off x="6859827" y="4361240"/>
            <a:ext cx="918469" cy="5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BE20DF95-E906-47D7-952E-F209DB8F4D43}"/>
              </a:ext>
            </a:extLst>
          </p:cNvPr>
          <p:cNvCxnSpPr>
            <a:stCxn id="58" idx="3"/>
            <a:endCxn id="61" idx="0"/>
          </p:cNvCxnSpPr>
          <p:nvPr/>
        </p:nvCxnSpPr>
        <p:spPr>
          <a:xfrm flipH="1">
            <a:off x="6400742" y="527983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xmlns="" id="{D5202C5A-B80B-4C59-B8EC-13913E056B03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7089369" y="5119879"/>
            <a:ext cx="62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xmlns="" id="{AD6A6855-48E9-4A70-B1B7-C1BB7DE18F71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8170150" y="5119879"/>
            <a:ext cx="62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48DE4504-6EE2-4690-88C0-A62C5BC9FD20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6630284" y="6028275"/>
            <a:ext cx="459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xmlns="" id="{AA6A6EE0-D24B-479E-ACB3-83CB64D855D6}"/>
              </a:ext>
            </a:extLst>
          </p:cNvPr>
          <p:cNvSpPr/>
          <p:nvPr/>
        </p:nvSpPr>
        <p:spPr>
          <a:xfrm>
            <a:off x="11204111" y="283025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xmlns="" id="{25B33890-466A-4656-9EEA-A6F47BF7CC7F}"/>
              </a:ext>
            </a:extLst>
          </p:cNvPr>
          <p:cNvSpPr/>
          <p:nvPr/>
        </p:nvSpPr>
        <p:spPr>
          <a:xfrm>
            <a:off x="10475179" y="357470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xmlns="" id="{5ADBAA71-50AD-4EA4-9FBE-4AA16A3D7B01}"/>
              </a:ext>
            </a:extLst>
          </p:cNvPr>
          <p:cNvSpPr/>
          <p:nvPr/>
        </p:nvSpPr>
        <p:spPr>
          <a:xfrm>
            <a:off x="11041800" y="447866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xmlns="" id="{C36CA4AC-8D1B-40F2-8362-DA1C38BA1FEB}"/>
              </a:ext>
            </a:extLst>
          </p:cNvPr>
          <p:cNvSpPr/>
          <p:nvPr/>
        </p:nvSpPr>
        <p:spPr>
          <a:xfrm>
            <a:off x="11567711" y="5256322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xmlns="" id="{D926DF62-9E6F-42D7-B877-25B714C3BB42}"/>
              </a:ext>
            </a:extLst>
          </p:cNvPr>
          <p:cNvSpPr/>
          <p:nvPr/>
        </p:nvSpPr>
        <p:spPr>
          <a:xfrm>
            <a:off x="10016094" y="448310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xmlns="" id="{F9409DDC-AE29-46F3-A64F-B3170CAA9213}"/>
              </a:ext>
            </a:extLst>
          </p:cNvPr>
          <p:cNvSpPr/>
          <p:nvPr/>
        </p:nvSpPr>
        <p:spPr>
          <a:xfrm>
            <a:off x="10551031" y="5259228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xmlns="" id="{7C7B232E-AEE4-41C3-A499-ADC0D5DA2C0C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10704722" y="3216426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xmlns="" id="{27F74001-D2C6-4562-AB74-BBA6EF5248F1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10867033" y="3960879"/>
            <a:ext cx="404310" cy="51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xmlns="" id="{9790D238-3620-4962-8F7C-0D7EB523202E}"/>
              </a:ext>
            </a:extLst>
          </p:cNvPr>
          <p:cNvCxnSpPr>
            <a:cxnSpLocks/>
            <a:stCxn id="84" idx="5"/>
            <a:endCxn id="85" idx="0"/>
          </p:cNvCxnSpPr>
          <p:nvPr/>
        </p:nvCxnSpPr>
        <p:spPr>
          <a:xfrm>
            <a:off x="11433654" y="4864840"/>
            <a:ext cx="363600" cy="39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FCF42357-9513-4D00-A6DC-AECEA3716CC5}"/>
              </a:ext>
            </a:extLst>
          </p:cNvPr>
          <p:cNvCxnSpPr>
            <a:stCxn id="83" idx="3"/>
            <a:endCxn id="86" idx="0"/>
          </p:cNvCxnSpPr>
          <p:nvPr/>
        </p:nvCxnSpPr>
        <p:spPr>
          <a:xfrm flipH="1">
            <a:off x="10245637" y="3960879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xmlns="" id="{EF19105D-E238-436B-8447-1AB54D2F7F1B}"/>
              </a:ext>
            </a:extLst>
          </p:cNvPr>
          <p:cNvCxnSpPr>
            <a:cxnSpLocks/>
            <a:stCxn id="86" idx="5"/>
            <a:endCxn id="87" idx="0"/>
          </p:cNvCxnSpPr>
          <p:nvPr/>
        </p:nvCxnSpPr>
        <p:spPr>
          <a:xfrm>
            <a:off x="10407948" y="4869275"/>
            <a:ext cx="372626" cy="38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4" grpId="0" animBg="1"/>
      <p:bldP spid="1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B5E7B82-3DB1-4B1C-8AFF-CC3597F4F968}"/>
              </a:ext>
            </a:extLst>
          </p:cNvPr>
          <p:cNvSpPr txBox="1"/>
          <p:nvPr/>
        </p:nvSpPr>
        <p:spPr>
          <a:xfrm>
            <a:off x="2624079" y="878086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如何将一棵二叉树转化成树？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865C5D1F-805E-4EFB-97B8-106D8193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5" y="838609"/>
            <a:ext cx="504132" cy="578209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7A29991-2F69-4E0A-8E66-47CF9FA599F5}"/>
              </a:ext>
            </a:extLst>
          </p:cNvPr>
          <p:cNvSpPr txBox="1"/>
          <p:nvPr/>
        </p:nvSpPr>
        <p:spPr>
          <a:xfrm>
            <a:off x="6736516" y="887255"/>
            <a:ext cx="40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逆过程！</a:t>
            </a: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xmlns="" id="{9B367E04-0A54-40FE-ADF5-003A788D42B8}"/>
              </a:ext>
            </a:extLst>
          </p:cNvPr>
          <p:cNvSpPr/>
          <p:nvPr/>
        </p:nvSpPr>
        <p:spPr>
          <a:xfrm>
            <a:off x="1938542" y="2029210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5AC49C08-E8D9-4928-AC9A-4FFD5327BAAE}"/>
              </a:ext>
            </a:extLst>
          </p:cNvPr>
          <p:cNvSpPr/>
          <p:nvPr/>
        </p:nvSpPr>
        <p:spPr>
          <a:xfrm>
            <a:off x="1209610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8301B121-8A48-4BDE-9712-E76949AC4727}"/>
              </a:ext>
            </a:extLst>
          </p:cNvPr>
          <p:cNvSpPr/>
          <p:nvPr/>
        </p:nvSpPr>
        <p:spPr>
          <a:xfrm>
            <a:off x="1776231" y="3677624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C650AFEE-4EBD-4DFA-9E3B-30A8F10E9050}"/>
              </a:ext>
            </a:extLst>
          </p:cNvPr>
          <p:cNvSpPr/>
          <p:nvPr/>
        </p:nvSpPr>
        <p:spPr>
          <a:xfrm>
            <a:off x="2302142" y="4455281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xmlns="" id="{AACEF0BD-0524-48C8-AA4C-563EE5F6C3D4}"/>
              </a:ext>
            </a:extLst>
          </p:cNvPr>
          <p:cNvSpPr/>
          <p:nvPr/>
        </p:nvSpPr>
        <p:spPr>
          <a:xfrm>
            <a:off x="750525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42433C3A-C55B-4C63-B0B3-5C374EFDEB94}"/>
              </a:ext>
            </a:extLst>
          </p:cNvPr>
          <p:cNvSpPr/>
          <p:nvPr/>
        </p:nvSpPr>
        <p:spPr>
          <a:xfrm>
            <a:off x="1285462" y="4458187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40C4E23-6161-42E5-BF1B-591943566C5C}"/>
              </a:ext>
            </a:extLst>
          </p:cNvPr>
          <p:cNvCxnSpPr>
            <a:cxnSpLocks/>
            <a:stCxn id="70" idx="3"/>
            <a:endCxn id="73" idx="0"/>
          </p:cNvCxnSpPr>
          <p:nvPr/>
        </p:nvCxnSpPr>
        <p:spPr>
          <a:xfrm flipH="1">
            <a:off x="1439153" y="2415385"/>
            <a:ext cx="566620" cy="3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667CAB3D-F8D8-4490-A21D-1441F93D1F99}"/>
              </a:ext>
            </a:extLst>
          </p:cNvPr>
          <p:cNvCxnSpPr>
            <a:cxnSpLocks/>
            <a:stCxn id="73" idx="5"/>
            <a:endCxn id="74" idx="0"/>
          </p:cNvCxnSpPr>
          <p:nvPr/>
        </p:nvCxnSpPr>
        <p:spPr>
          <a:xfrm>
            <a:off x="1601464" y="3159838"/>
            <a:ext cx="404310" cy="51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8D0BEB76-697E-4865-AE18-1ECE4810217F}"/>
              </a:ext>
            </a:extLst>
          </p:cNvPr>
          <p:cNvCxnSpPr>
            <a:cxnSpLocks/>
            <a:stCxn id="74" idx="5"/>
            <a:endCxn id="77" idx="0"/>
          </p:cNvCxnSpPr>
          <p:nvPr/>
        </p:nvCxnSpPr>
        <p:spPr>
          <a:xfrm>
            <a:off x="2168085" y="4063799"/>
            <a:ext cx="363600" cy="39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92432415-34D6-4640-98BB-1232DF8EFDED}"/>
              </a:ext>
            </a:extLst>
          </p:cNvPr>
          <p:cNvCxnSpPr>
            <a:stCxn id="73" idx="3"/>
            <a:endCxn id="78" idx="0"/>
          </p:cNvCxnSpPr>
          <p:nvPr/>
        </p:nvCxnSpPr>
        <p:spPr>
          <a:xfrm flipH="1">
            <a:off x="980068" y="315983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F712F38-64BB-4E87-947F-5D50F8F86095}"/>
              </a:ext>
            </a:extLst>
          </p:cNvPr>
          <p:cNvCxnSpPr>
            <a:cxnSpLocks/>
            <a:stCxn id="78" idx="5"/>
            <a:endCxn id="79" idx="0"/>
          </p:cNvCxnSpPr>
          <p:nvPr/>
        </p:nvCxnSpPr>
        <p:spPr>
          <a:xfrm>
            <a:off x="1142379" y="4068234"/>
            <a:ext cx="372626" cy="38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BEC3D955-112E-47C0-953E-2193DB4D31D3}"/>
              </a:ext>
            </a:extLst>
          </p:cNvPr>
          <p:cNvSpPr txBox="1"/>
          <p:nvPr/>
        </p:nvSpPr>
        <p:spPr>
          <a:xfrm>
            <a:off x="5969449" y="1942782"/>
            <a:ext cx="5704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二叉树转换成树的手动模拟方法：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①将二叉树从上到下分层，并调节成水平方向。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分层方法：每遇到左孩子则为一层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10666145-F0E2-4DA6-BF7B-55E9DA68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55" y="1924168"/>
            <a:ext cx="527105" cy="4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B5E7B82-3DB1-4B1C-8AFF-CC3597F4F968}"/>
              </a:ext>
            </a:extLst>
          </p:cNvPr>
          <p:cNvSpPr txBox="1"/>
          <p:nvPr/>
        </p:nvSpPr>
        <p:spPr>
          <a:xfrm>
            <a:off x="2624079" y="878086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如何将一棵二叉树转化成树？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865C5D1F-805E-4EFB-97B8-106D8193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5" y="838609"/>
            <a:ext cx="504132" cy="578209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7A29991-2F69-4E0A-8E66-47CF9FA599F5}"/>
              </a:ext>
            </a:extLst>
          </p:cNvPr>
          <p:cNvSpPr txBox="1"/>
          <p:nvPr/>
        </p:nvSpPr>
        <p:spPr>
          <a:xfrm>
            <a:off x="6736516" y="887255"/>
            <a:ext cx="40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逆过程！</a:t>
            </a: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xmlns="" id="{9B367E04-0A54-40FE-ADF5-003A788D42B8}"/>
              </a:ext>
            </a:extLst>
          </p:cNvPr>
          <p:cNvSpPr/>
          <p:nvPr/>
        </p:nvSpPr>
        <p:spPr>
          <a:xfrm>
            <a:off x="2333907" y="195929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5AC49C08-E8D9-4928-AC9A-4FFD5327BAAE}"/>
              </a:ext>
            </a:extLst>
          </p:cNvPr>
          <p:cNvSpPr/>
          <p:nvPr/>
        </p:nvSpPr>
        <p:spPr>
          <a:xfrm>
            <a:off x="1209610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8301B121-8A48-4BDE-9712-E76949AC4727}"/>
              </a:ext>
            </a:extLst>
          </p:cNvPr>
          <p:cNvSpPr/>
          <p:nvPr/>
        </p:nvSpPr>
        <p:spPr>
          <a:xfrm>
            <a:off x="2333907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C650AFEE-4EBD-4DFA-9E3B-30A8F10E9050}"/>
              </a:ext>
            </a:extLst>
          </p:cNvPr>
          <p:cNvSpPr/>
          <p:nvPr/>
        </p:nvSpPr>
        <p:spPr>
          <a:xfrm>
            <a:off x="3393602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xmlns="" id="{AACEF0BD-0524-48C8-AA4C-563EE5F6C3D4}"/>
              </a:ext>
            </a:extLst>
          </p:cNvPr>
          <p:cNvSpPr/>
          <p:nvPr/>
        </p:nvSpPr>
        <p:spPr>
          <a:xfrm>
            <a:off x="750525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42433C3A-C55B-4C63-B0B3-5C374EFDEB94}"/>
              </a:ext>
            </a:extLst>
          </p:cNvPr>
          <p:cNvSpPr/>
          <p:nvPr/>
        </p:nvSpPr>
        <p:spPr>
          <a:xfrm>
            <a:off x="2001301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40C4E23-6161-42E5-BF1B-591943566C5C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flipH="1">
            <a:off x="1439153" y="2185511"/>
            <a:ext cx="894754" cy="58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667CAB3D-F8D8-4490-A21D-1441F93D1F99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1668695" y="2999879"/>
            <a:ext cx="66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8D0BEB76-697E-4865-AE18-1ECE4810217F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2792992" y="2999879"/>
            <a:ext cx="60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92432415-34D6-4640-98BB-1232DF8EFDED}"/>
              </a:ext>
            </a:extLst>
          </p:cNvPr>
          <p:cNvCxnSpPr>
            <a:stCxn id="73" idx="3"/>
            <a:endCxn id="78" idx="0"/>
          </p:cNvCxnSpPr>
          <p:nvPr/>
        </p:nvCxnSpPr>
        <p:spPr>
          <a:xfrm flipH="1">
            <a:off x="980068" y="315983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F712F38-64BB-4E87-947F-5D50F8F86095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1209610" y="3908275"/>
            <a:ext cx="791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BEC3D955-112E-47C0-953E-2193DB4D31D3}"/>
              </a:ext>
            </a:extLst>
          </p:cNvPr>
          <p:cNvSpPr txBox="1"/>
          <p:nvPr/>
        </p:nvSpPr>
        <p:spPr>
          <a:xfrm>
            <a:off x="5969449" y="1942782"/>
            <a:ext cx="57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二叉树转换成树的手动模拟方法：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①将二叉树从上到下分层，并调节成水平方向。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分层方法：每遇到左孩子则为一层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10666145-F0E2-4DA6-BF7B-55E9DA68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55" y="1924168"/>
            <a:ext cx="527105" cy="45243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C40C4A5E-27BE-4064-AF2B-6C189247D33F}"/>
              </a:ext>
            </a:extLst>
          </p:cNvPr>
          <p:cNvSpPr/>
          <p:nvPr/>
        </p:nvSpPr>
        <p:spPr>
          <a:xfrm>
            <a:off x="5960060" y="3312727"/>
            <a:ext cx="4626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②找到每一层的双亲结点，</a:t>
            </a:r>
            <a:r>
              <a:rPr lang="zh-CN" altLang="en-US" dirty="0">
                <a:solidFill>
                  <a:schemeClr val="accent2"/>
                </a:solidFill>
              </a:rPr>
              <a:t>方法为它的上一层相连的那个结点就是双亲结点。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例如</a:t>
            </a:r>
            <a:r>
              <a:rPr lang="en-US" altLang="zh-CN" dirty="0" err="1">
                <a:solidFill>
                  <a:schemeClr val="accent1"/>
                </a:solidFill>
              </a:rPr>
              <a:t>bcd</a:t>
            </a:r>
            <a:r>
              <a:rPr lang="zh-CN" altLang="en-US" dirty="0">
                <a:solidFill>
                  <a:schemeClr val="accent1"/>
                </a:solidFill>
              </a:rPr>
              <a:t>这一层，与它相连的上一层结点即为</a:t>
            </a:r>
            <a:r>
              <a:rPr lang="en-US" altLang="zh-CN" dirty="0">
                <a:solidFill>
                  <a:schemeClr val="accent1"/>
                </a:solidFill>
              </a:rPr>
              <a:t>a,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 err="1">
                <a:solidFill>
                  <a:schemeClr val="accent1"/>
                </a:solidFill>
              </a:rPr>
              <a:t>bcd</a:t>
            </a:r>
            <a:r>
              <a:rPr lang="zh-CN" altLang="en-US" dirty="0">
                <a:solidFill>
                  <a:schemeClr val="accent1"/>
                </a:solidFill>
              </a:rPr>
              <a:t>这三个结点的双亲结点都是</a:t>
            </a:r>
            <a:r>
              <a:rPr lang="en-US" altLang="zh-CN" dirty="0">
                <a:solidFill>
                  <a:schemeClr val="accent1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2557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B5E7B82-3DB1-4B1C-8AFF-CC3597F4F968}"/>
              </a:ext>
            </a:extLst>
          </p:cNvPr>
          <p:cNvSpPr txBox="1"/>
          <p:nvPr/>
        </p:nvSpPr>
        <p:spPr>
          <a:xfrm>
            <a:off x="2624079" y="878086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如何将一棵二叉树转化成树？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865C5D1F-805E-4EFB-97B8-106D8193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5" y="838609"/>
            <a:ext cx="504132" cy="578209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7A29991-2F69-4E0A-8E66-47CF9FA599F5}"/>
              </a:ext>
            </a:extLst>
          </p:cNvPr>
          <p:cNvSpPr txBox="1"/>
          <p:nvPr/>
        </p:nvSpPr>
        <p:spPr>
          <a:xfrm>
            <a:off x="6736516" y="887255"/>
            <a:ext cx="40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逆过程！</a:t>
            </a: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xmlns="" id="{9B367E04-0A54-40FE-ADF5-003A788D42B8}"/>
              </a:ext>
            </a:extLst>
          </p:cNvPr>
          <p:cNvSpPr/>
          <p:nvPr/>
        </p:nvSpPr>
        <p:spPr>
          <a:xfrm>
            <a:off x="2333907" y="195929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5AC49C08-E8D9-4928-AC9A-4FFD5327BAAE}"/>
              </a:ext>
            </a:extLst>
          </p:cNvPr>
          <p:cNvSpPr/>
          <p:nvPr/>
        </p:nvSpPr>
        <p:spPr>
          <a:xfrm>
            <a:off x="1209610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8301B121-8A48-4BDE-9712-E76949AC4727}"/>
              </a:ext>
            </a:extLst>
          </p:cNvPr>
          <p:cNvSpPr/>
          <p:nvPr/>
        </p:nvSpPr>
        <p:spPr>
          <a:xfrm>
            <a:off x="2333907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C650AFEE-4EBD-4DFA-9E3B-30A8F10E9050}"/>
              </a:ext>
            </a:extLst>
          </p:cNvPr>
          <p:cNvSpPr/>
          <p:nvPr/>
        </p:nvSpPr>
        <p:spPr>
          <a:xfrm>
            <a:off x="3393602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xmlns="" id="{AACEF0BD-0524-48C8-AA4C-563EE5F6C3D4}"/>
              </a:ext>
            </a:extLst>
          </p:cNvPr>
          <p:cNvSpPr/>
          <p:nvPr/>
        </p:nvSpPr>
        <p:spPr>
          <a:xfrm>
            <a:off x="750525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42433C3A-C55B-4C63-B0B3-5C374EFDEB94}"/>
              </a:ext>
            </a:extLst>
          </p:cNvPr>
          <p:cNvSpPr/>
          <p:nvPr/>
        </p:nvSpPr>
        <p:spPr>
          <a:xfrm>
            <a:off x="2001301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40C4E23-6161-42E5-BF1B-591943566C5C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flipH="1">
            <a:off x="1439153" y="2185511"/>
            <a:ext cx="894754" cy="58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667CAB3D-F8D8-4490-A21D-1441F93D1F99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1668695" y="2999879"/>
            <a:ext cx="66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8D0BEB76-697E-4865-AE18-1ECE4810217F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2792992" y="2999879"/>
            <a:ext cx="60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92432415-34D6-4640-98BB-1232DF8EFDED}"/>
              </a:ext>
            </a:extLst>
          </p:cNvPr>
          <p:cNvCxnSpPr>
            <a:stCxn id="73" idx="3"/>
            <a:endCxn id="78" idx="0"/>
          </p:cNvCxnSpPr>
          <p:nvPr/>
        </p:nvCxnSpPr>
        <p:spPr>
          <a:xfrm flipH="1">
            <a:off x="980068" y="315983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F712F38-64BB-4E87-947F-5D50F8F86095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1209610" y="3908275"/>
            <a:ext cx="791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BEC3D955-112E-47C0-953E-2193DB4D31D3}"/>
              </a:ext>
            </a:extLst>
          </p:cNvPr>
          <p:cNvSpPr txBox="1"/>
          <p:nvPr/>
        </p:nvSpPr>
        <p:spPr>
          <a:xfrm>
            <a:off x="5969449" y="1942782"/>
            <a:ext cx="57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二叉树转换成树的手动模拟方法：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①将二叉树从上到下分层，并调节成水平方向。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分层方法：每遇到左孩子则为一层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10666145-F0E2-4DA6-BF7B-55E9DA68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55" y="1924168"/>
            <a:ext cx="527105" cy="45243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C40C4A5E-27BE-4064-AF2B-6C189247D33F}"/>
              </a:ext>
            </a:extLst>
          </p:cNvPr>
          <p:cNvSpPr/>
          <p:nvPr/>
        </p:nvSpPr>
        <p:spPr>
          <a:xfrm>
            <a:off x="5960060" y="3312727"/>
            <a:ext cx="4626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②找到每一层的双亲结点，</a:t>
            </a:r>
            <a:r>
              <a:rPr lang="zh-CN" altLang="en-US" dirty="0">
                <a:solidFill>
                  <a:schemeClr val="accent2"/>
                </a:solidFill>
              </a:rPr>
              <a:t>方法为它的上一层相连的那个结点就是双亲结点。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例如</a:t>
            </a:r>
            <a:r>
              <a:rPr lang="en-US" altLang="zh-CN" dirty="0" err="1">
                <a:solidFill>
                  <a:schemeClr val="accent1"/>
                </a:solidFill>
              </a:rPr>
              <a:t>bcd</a:t>
            </a:r>
            <a:r>
              <a:rPr lang="zh-CN" altLang="en-US" dirty="0">
                <a:solidFill>
                  <a:schemeClr val="accent1"/>
                </a:solidFill>
              </a:rPr>
              <a:t>这一层，与它相连的上一层结点即为</a:t>
            </a:r>
            <a:r>
              <a:rPr lang="en-US" altLang="zh-CN" dirty="0">
                <a:solidFill>
                  <a:schemeClr val="accent1"/>
                </a:solidFill>
              </a:rPr>
              <a:t>a,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 err="1">
                <a:solidFill>
                  <a:schemeClr val="accent1"/>
                </a:solidFill>
              </a:rPr>
              <a:t>bcd</a:t>
            </a:r>
            <a:r>
              <a:rPr lang="zh-CN" altLang="en-US" dirty="0">
                <a:solidFill>
                  <a:schemeClr val="accent1"/>
                </a:solidFill>
              </a:rPr>
              <a:t>这三个结点的双亲结点都是</a:t>
            </a:r>
            <a:r>
              <a:rPr lang="en-US" altLang="zh-CN" dirty="0">
                <a:solidFill>
                  <a:schemeClr val="accent1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6071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accent1"/>
                </a:solidFill>
              </a:rPr>
              <a:t>树与二叉树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B5E7B82-3DB1-4B1C-8AFF-CC3597F4F968}"/>
              </a:ext>
            </a:extLst>
          </p:cNvPr>
          <p:cNvSpPr txBox="1"/>
          <p:nvPr/>
        </p:nvSpPr>
        <p:spPr>
          <a:xfrm>
            <a:off x="2624079" y="878086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如何将一棵二叉树转化成树？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865C5D1F-805E-4EFB-97B8-106D8193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5" y="838609"/>
            <a:ext cx="504132" cy="578209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7A29991-2F69-4E0A-8E66-47CF9FA599F5}"/>
              </a:ext>
            </a:extLst>
          </p:cNvPr>
          <p:cNvSpPr txBox="1"/>
          <p:nvPr/>
        </p:nvSpPr>
        <p:spPr>
          <a:xfrm>
            <a:off x="6736516" y="887255"/>
            <a:ext cx="40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逆过程！</a:t>
            </a: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xmlns="" id="{9B367E04-0A54-40FE-ADF5-003A788D42B8}"/>
              </a:ext>
            </a:extLst>
          </p:cNvPr>
          <p:cNvSpPr/>
          <p:nvPr/>
        </p:nvSpPr>
        <p:spPr>
          <a:xfrm>
            <a:off x="2333907" y="195929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5AC49C08-E8D9-4928-AC9A-4FFD5327BAAE}"/>
              </a:ext>
            </a:extLst>
          </p:cNvPr>
          <p:cNvSpPr/>
          <p:nvPr/>
        </p:nvSpPr>
        <p:spPr>
          <a:xfrm>
            <a:off x="1209610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xmlns="" id="{8301B121-8A48-4BDE-9712-E76949AC4727}"/>
              </a:ext>
            </a:extLst>
          </p:cNvPr>
          <p:cNvSpPr/>
          <p:nvPr/>
        </p:nvSpPr>
        <p:spPr>
          <a:xfrm>
            <a:off x="2333907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C650AFEE-4EBD-4DFA-9E3B-30A8F10E9050}"/>
              </a:ext>
            </a:extLst>
          </p:cNvPr>
          <p:cNvSpPr/>
          <p:nvPr/>
        </p:nvSpPr>
        <p:spPr>
          <a:xfrm>
            <a:off x="3393602" y="277366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xmlns="" id="{AACEF0BD-0524-48C8-AA4C-563EE5F6C3D4}"/>
              </a:ext>
            </a:extLst>
          </p:cNvPr>
          <p:cNvSpPr/>
          <p:nvPr/>
        </p:nvSpPr>
        <p:spPr>
          <a:xfrm>
            <a:off x="750525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xmlns="" id="{42433C3A-C55B-4C63-B0B3-5C374EFDEB94}"/>
              </a:ext>
            </a:extLst>
          </p:cNvPr>
          <p:cNvSpPr/>
          <p:nvPr/>
        </p:nvSpPr>
        <p:spPr>
          <a:xfrm>
            <a:off x="2001301" y="368205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640C4E23-6161-42E5-BF1B-591943566C5C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flipH="1">
            <a:off x="1439153" y="2185511"/>
            <a:ext cx="894754" cy="58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667CAB3D-F8D8-4490-A21D-1441F93D1F99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1668695" y="2999879"/>
            <a:ext cx="66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8D0BEB76-697E-4865-AE18-1ECE4810217F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2792992" y="2999879"/>
            <a:ext cx="60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92432415-34D6-4640-98BB-1232DF8EFDED}"/>
              </a:ext>
            </a:extLst>
          </p:cNvPr>
          <p:cNvCxnSpPr>
            <a:stCxn id="73" idx="3"/>
            <a:endCxn id="78" idx="0"/>
          </p:cNvCxnSpPr>
          <p:nvPr/>
        </p:nvCxnSpPr>
        <p:spPr>
          <a:xfrm flipH="1">
            <a:off x="980068" y="315983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F712F38-64BB-4E87-947F-5D50F8F86095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1209610" y="3908275"/>
            <a:ext cx="791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BEC3D955-112E-47C0-953E-2193DB4D31D3}"/>
              </a:ext>
            </a:extLst>
          </p:cNvPr>
          <p:cNvSpPr txBox="1"/>
          <p:nvPr/>
        </p:nvSpPr>
        <p:spPr>
          <a:xfrm>
            <a:off x="5969449" y="1942782"/>
            <a:ext cx="57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二叉树转换成树的手动模拟方法：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①将二叉树从上到下分层，并调节成水平方向。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分层方法：每遇到左孩子则为一层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10666145-F0E2-4DA6-BF7B-55E9DA68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55" y="1924168"/>
            <a:ext cx="527105" cy="45243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C40C4A5E-27BE-4064-AF2B-6C189247D33F}"/>
              </a:ext>
            </a:extLst>
          </p:cNvPr>
          <p:cNvSpPr/>
          <p:nvPr/>
        </p:nvSpPr>
        <p:spPr>
          <a:xfrm>
            <a:off x="5960060" y="3312727"/>
            <a:ext cx="4626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②找到每一层的双亲结点，</a:t>
            </a:r>
            <a:r>
              <a:rPr lang="zh-CN" altLang="en-US" dirty="0">
                <a:solidFill>
                  <a:schemeClr val="accent2"/>
                </a:solidFill>
              </a:rPr>
              <a:t>方法为它的上一层相连的那个结点就是双亲结点。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例如</a:t>
            </a:r>
            <a:r>
              <a:rPr lang="en-US" altLang="zh-CN" dirty="0" err="1">
                <a:solidFill>
                  <a:schemeClr val="accent1"/>
                </a:solidFill>
              </a:rPr>
              <a:t>bcd</a:t>
            </a:r>
            <a:r>
              <a:rPr lang="zh-CN" altLang="en-US" dirty="0">
                <a:solidFill>
                  <a:schemeClr val="accent1"/>
                </a:solidFill>
              </a:rPr>
              <a:t>这一层，与它相连的上一层结点即为</a:t>
            </a:r>
            <a:r>
              <a:rPr lang="en-US" altLang="zh-CN" dirty="0">
                <a:solidFill>
                  <a:schemeClr val="accent1"/>
                </a:solidFill>
              </a:rPr>
              <a:t>a,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 err="1">
                <a:solidFill>
                  <a:schemeClr val="accent1"/>
                </a:solidFill>
              </a:rPr>
              <a:t>bcd</a:t>
            </a:r>
            <a:r>
              <a:rPr lang="zh-CN" altLang="en-US" dirty="0">
                <a:solidFill>
                  <a:schemeClr val="accent1"/>
                </a:solidFill>
              </a:rPr>
              <a:t>这三个结点的双亲结点都是</a:t>
            </a:r>
            <a:r>
              <a:rPr lang="en-US" altLang="zh-CN" dirty="0">
                <a:solidFill>
                  <a:schemeClr val="accent1"/>
                </a:solidFill>
              </a:rPr>
              <a:t>a.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28852D75-CEC6-4753-B9EC-D2095B9255FB}"/>
              </a:ext>
            </a:extLst>
          </p:cNvPr>
          <p:cNvSpPr/>
          <p:nvPr/>
        </p:nvSpPr>
        <p:spPr>
          <a:xfrm>
            <a:off x="5969449" y="4606351"/>
            <a:ext cx="4626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③将每一层结点和其双亲结点相连，同时删除该双亲结点各个孩子结点之间的联系。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xmlns="" id="{E9F7586D-1B3C-4B77-9CED-96F6A585A10C}"/>
              </a:ext>
            </a:extLst>
          </p:cNvPr>
          <p:cNvSpPr/>
          <p:nvPr/>
        </p:nvSpPr>
        <p:spPr>
          <a:xfrm>
            <a:off x="3960927" y="4315185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xmlns="" id="{C653B1D2-07B3-4A9F-A88A-A5BFD49F1ACF}"/>
              </a:ext>
            </a:extLst>
          </p:cNvPr>
          <p:cNvSpPr/>
          <p:nvPr/>
        </p:nvSpPr>
        <p:spPr>
          <a:xfrm>
            <a:off x="2836630" y="512955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xmlns="" id="{0642F2D9-14C2-48EB-BB41-EAB6FD1B63A5}"/>
              </a:ext>
            </a:extLst>
          </p:cNvPr>
          <p:cNvSpPr/>
          <p:nvPr/>
        </p:nvSpPr>
        <p:spPr>
          <a:xfrm>
            <a:off x="3960927" y="512955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xmlns="" id="{5295BC43-FD95-4902-930E-CBAC0BBD4789}"/>
              </a:ext>
            </a:extLst>
          </p:cNvPr>
          <p:cNvSpPr/>
          <p:nvPr/>
        </p:nvSpPr>
        <p:spPr>
          <a:xfrm>
            <a:off x="5020622" y="5129553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xmlns="" id="{A6290CFF-5089-4A30-AE73-DEEFEE1AF74B}"/>
              </a:ext>
            </a:extLst>
          </p:cNvPr>
          <p:cNvSpPr/>
          <p:nvPr/>
        </p:nvSpPr>
        <p:spPr>
          <a:xfrm>
            <a:off x="2377545" y="603794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xmlns="" id="{1DF5B89C-1667-4BD6-9EFD-76A7588C1AFB}"/>
              </a:ext>
            </a:extLst>
          </p:cNvPr>
          <p:cNvSpPr/>
          <p:nvPr/>
        </p:nvSpPr>
        <p:spPr>
          <a:xfrm>
            <a:off x="3628321" y="6037949"/>
            <a:ext cx="459085" cy="45243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BF435A2-BD97-4002-93A7-7F99210D9D31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3066173" y="4541401"/>
            <a:ext cx="894754" cy="58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8F38C3BA-D358-4012-9A38-D861E5268078}"/>
              </a:ext>
            </a:extLst>
          </p:cNvPr>
          <p:cNvCxnSpPr>
            <a:stCxn id="32" idx="3"/>
            <a:endCxn id="35" idx="0"/>
          </p:cNvCxnSpPr>
          <p:nvPr/>
        </p:nvCxnSpPr>
        <p:spPr>
          <a:xfrm flipH="1">
            <a:off x="2607088" y="5515728"/>
            <a:ext cx="296773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3F982EB8-6E3E-4498-ADAF-E58A932C08BB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>
            <a:off x="4190470" y="4767617"/>
            <a:ext cx="0" cy="3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924513D5-D062-4042-B5F5-4F2DF6104235}"/>
              </a:ext>
            </a:extLst>
          </p:cNvPr>
          <p:cNvCxnSpPr>
            <a:stCxn id="31" idx="6"/>
            <a:endCxn id="34" idx="0"/>
          </p:cNvCxnSpPr>
          <p:nvPr/>
        </p:nvCxnSpPr>
        <p:spPr>
          <a:xfrm>
            <a:off x="4420012" y="4541401"/>
            <a:ext cx="830153" cy="58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A045402C-0889-486E-84F9-45CECF7B4FEA}"/>
              </a:ext>
            </a:extLst>
          </p:cNvPr>
          <p:cNvCxnSpPr>
            <a:stCxn id="32" idx="5"/>
            <a:endCxn id="36" idx="0"/>
          </p:cNvCxnSpPr>
          <p:nvPr/>
        </p:nvCxnSpPr>
        <p:spPr>
          <a:xfrm>
            <a:off x="3228484" y="5515728"/>
            <a:ext cx="629380" cy="5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1B09118B-5220-41CC-9CB1-0BE059F341C4}"/>
              </a:ext>
            </a:extLst>
          </p:cNvPr>
          <p:cNvSpPr/>
          <p:nvPr/>
        </p:nvSpPr>
        <p:spPr>
          <a:xfrm rot="19532114">
            <a:off x="3030041" y="3858705"/>
            <a:ext cx="484632" cy="598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2400</Words>
  <Application>Microsoft Macintosh PowerPoint</Application>
  <PresentationFormat>宽屏</PresentationFormat>
  <Paragraphs>536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 Unicode MS</vt:lpstr>
      <vt:lpstr>Times New Roman</vt:lpstr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Kevin</dc:creator>
  <cp:lastModifiedBy>Bin Kevin</cp:lastModifiedBy>
  <cp:revision>19</cp:revision>
  <dcterms:created xsi:type="dcterms:W3CDTF">2018-10-05T19:51:27Z</dcterms:created>
  <dcterms:modified xsi:type="dcterms:W3CDTF">2018-10-06T18:03:33Z</dcterms:modified>
</cp:coreProperties>
</file>