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282AB-D30B-4F6C-AC61-3BBB63BA5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B42F5-A46B-4CED-9F00-F0E30221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378EB8-78F8-47FA-8164-DD55FB03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09FF5-B3F2-4427-9E3B-B4B3BBC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76EAA-256D-4525-8FB2-87462F96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F7978-A4DE-45E9-95CE-E205904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373A77-38BB-4D54-AC85-CAFF309CE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1BC7B-0BB2-4215-8004-0A4DA69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737BA-1615-47AF-89AE-50D53A4E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092B9-D7D5-4842-BE7F-284B2A6C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8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8D3457-8278-4B49-81F6-859819500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A5013-1BFC-4330-800D-0F0D193D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C24C5-C4E6-45D9-AED6-F44DB2D1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187C7-A088-43F1-8458-24B25AA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2ACC6-D71E-4D1B-B768-39BECE55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C531D-0DBE-413C-9BD5-454269F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3EA61-A7FB-44C3-9271-03256F47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4D63EE-37E8-41B7-B9F3-4B7E598A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59B500-DEC1-492A-AA90-7509D5E3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E6CF6-A02B-439B-80D2-DE9ED7D2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3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3F853-5BD3-4B81-A35A-C506ECAA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2A499-D6E4-4494-9E77-9965ECC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0DD7F-660C-40A5-A96A-ADB8CBC4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A4E075-9779-4402-8AA5-395C4148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06A28-090E-431F-99AF-2385DA70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1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D8663-B39F-4829-8C3A-F1A7BFF4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050BB-69B4-44FE-A03E-A9DD7B532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03E24-66CF-4B8B-A978-51B8D69C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74B80-3A8D-43AE-857E-F3F1CBE0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BE118-390B-46BA-A455-45E536AB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90FF3F-AAF5-4ED5-BC06-40341A47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DDBEC-BB20-49C0-875D-22FB47C2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5B42A-CB0A-4A04-924A-EA085A95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1FE885-7239-4429-8C9B-EFC8F501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A5D13B-56D8-47CA-9EBE-E44CB9EF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6E2106-AD2F-43BE-BF7F-E9E49E030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1AE3DF-BFF0-48AC-8A01-36A512B0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18BCD1-C7E1-4AF9-91E3-FFA515C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19C27D-3B55-4C57-8F5E-3571702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1766E-0304-4316-845A-D73B1B99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C6EA4-41AB-41E4-8108-0226B7AC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B167C0-A36A-41E7-B0A7-DD592A4F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C876C0-6D6D-428D-8622-CC580E0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7AB3D9-7945-487E-A3F5-4A159167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F65C83-71CA-42AE-AFDA-1C02338B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5EB242-5F8D-4CE3-98FA-B21862C0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2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8CB35-C724-4A0A-80EE-3777E647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A9A9F-C579-4F21-855B-9600F540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3AD18E-714B-4986-A18F-2541BA15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457985-84AD-45C8-ABF0-E27DD39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6372D4-C2DE-40D4-897F-D1C962AF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4E70F1-3FEE-4C9E-AD2A-44B325C3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5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284C-45C3-416F-87A9-B318BA9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31D7EC-E0DB-4D44-8529-BE71835AF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A832E-49CC-4281-96CC-2785E9FA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A83526-5C54-4B89-B8E8-195C6F02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117B30-44B2-403D-B75C-846F8291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32315-DFD4-45BE-AE0C-AE916DDA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F78850-0FBB-4416-AEE3-1D5CD5E9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382C61-8D29-4516-B964-7DBF131A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F523B6-6A41-4ADA-8627-DD5E825FC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3BD3-8A27-4605-82CF-B94F2B3DDA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9F57B-D31E-4918-A0C8-93C08D2DA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D99CF-6106-4138-B7F4-38BC448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F69C-F40C-4F4E-8D0F-AF958B5F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D44739-0174-4422-A9E1-4F64C2273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285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8B1C26-F487-40AF-91E1-886C95AC0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solidFill>
                  <a:schemeClr val="bg1"/>
                </a:solidFill>
              </a:rPr>
              <a:t>酵素過期實驗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9D67A-1834-4805-89BF-AF5C02A40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>
                <a:solidFill>
                  <a:schemeClr val="bg1"/>
                </a:solidFill>
              </a:rPr>
              <a:t>第三組</a:t>
            </a:r>
            <a:endParaRPr lang="en-US" altLang="zh-TW" sz="2000">
              <a:solidFill>
                <a:schemeClr val="bg1"/>
              </a:solidFill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</a:rPr>
              <a:t>(</a:t>
            </a:r>
            <a:r>
              <a:rPr lang="zh-TW" altLang="en-US" sz="2000">
                <a:solidFill>
                  <a:schemeClr val="bg1"/>
                </a:solidFill>
              </a:rPr>
              <a:t>翁睿辰 張詠翔 </a:t>
            </a:r>
            <a:r>
              <a:rPr lang="en-US" altLang="zh-TW" sz="2000">
                <a:solidFill>
                  <a:schemeClr val="bg1"/>
                </a:solidFill>
              </a:rPr>
              <a:t>111)</a:t>
            </a:r>
            <a:endParaRPr lang="zh-TW" alt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0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DB52D-E73D-44C1-98EA-F9ED574C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酵素</a:t>
            </a:r>
            <a:r>
              <a:rPr lang="en-US" altLang="zh-TW" dirty="0"/>
              <a:t>(</a:t>
            </a:r>
            <a:r>
              <a:rPr lang="zh-TW" altLang="en-US" dirty="0"/>
              <a:t>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D4158-CEDF-42DC-8488-C2A8EB7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5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酵素過期實驗</vt:lpstr>
      <vt:lpstr>酵素(酶)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酵素過期實驗</dc:title>
  <dc:creator>Ryanchang</dc:creator>
  <cp:lastModifiedBy>Ryanchang</cp:lastModifiedBy>
  <cp:revision>3</cp:revision>
  <dcterms:created xsi:type="dcterms:W3CDTF">2020-04-13T12:49:41Z</dcterms:created>
  <dcterms:modified xsi:type="dcterms:W3CDTF">2020-04-13T14:56:58Z</dcterms:modified>
</cp:coreProperties>
</file>