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科博</a:t>
            </a:r>
            <a:r>
              <a:rPr lang="zh-TW" altLang="en-US" dirty="0" smtClean="0"/>
              <a:t>館入館證明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館內禁止拍照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382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381" y="1600200"/>
            <a:ext cx="3395238" cy="4525963"/>
          </a:xfrm>
        </p:spPr>
      </p:pic>
    </p:spTree>
    <p:extLst>
      <p:ext uri="{BB962C8B-B14F-4D97-AF65-F5344CB8AC3E}">
        <p14:creationId xmlns:p14="http://schemas.microsoft.com/office/powerpoint/2010/main" val="89449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科博館題目實況與作答狀況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08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68144" y="274638"/>
            <a:ext cx="2818656" cy="6034682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此為自寫版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 smtClean="0"/>
              <a:t>右上方為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/>
              <a:t>社員答題</a:t>
            </a:r>
            <a:r>
              <a:rPr lang="zh-TW" altLang="en-US" sz="3200" dirty="0" smtClean="0"/>
              <a:t>狀況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 smtClean="0"/>
              <a:t>由於拍照前已將社員學習單發回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/>
              <a:t>故</a:t>
            </a:r>
            <a:r>
              <a:rPr lang="zh-TW" altLang="en-US" sz="3200" dirty="0" smtClean="0"/>
              <a:t>無社員答題之原況照片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933"/>
            <a:ext cx="5148064" cy="6864086"/>
          </a:xfrm>
        </p:spPr>
      </p:pic>
    </p:spTree>
    <p:extLst>
      <p:ext uri="{BB962C8B-B14F-4D97-AF65-F5344CB8AC3E}">
        <p14:creationId xmlns:p14="http://schemas.microsoft.com/office/powerpoint/2010/main" val="1060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80112" y="274638"/>
            <a:ext cx="3106688" cy="5314602"/>
          </a:xfrm>
        </p:spPr>
        <p:txBody>
          <a:bodyPr/>
          <a:lstStyle/>
          <a:p>
            <a:r>
              <a:rPr lang="zh-TW" altLang="en-US" dirty="0"/>
              <a:t>題目正面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02807" y="1158991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417391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48064" y="274638"/>
            <a:ext cx="3538736" cy="5818658"/>
          </a:xfrm>
        </p:spPr>
        <p:txBody>
          <a:bodyPr/>
          <a:lstStyle/>
          <a:p>
            <a:r>
              <a:rPr lang="zh-TW" altLang="en-US" dirty="0" smtClean="0"/>
              <a:t>題目背面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58791" y="1086983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35345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20072" y="274638"/>
            <a:ext cx="3466728" cy="6178698"/>
          </a:xfrm>
        </p:spPr>
        <p:txBody>
          <a:bodyPr/>
          <a:lstStyle/>
          <a:p>
            <a:r>
              <a:rPr lang="zh-TW" altLang="en-US" dirty="0" smtClean="0"/>
              <a:t>詳解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4594622" cy="6126163"/>
          </a:xfrm>
        </p:spPr>
      </p:pic>
    </p:spTree>
    <p:extLst>
      <p:ext uri="{BB962C8B-B14F-4D97-AF65-F5344CB8AC3E}">
        <p14:creationId xmlns:p14="http://schemas.microsoft.com/office/powerpoint/2010/main" val="41445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本</a:t>
            </a:r>
            <a:r>
              <a:rPr lang="zh-TW" altLang="en-US" dirty="0" smtClean="0"/>
              <a:t>題目出題者</a:t>
            </a:r>
            <a:r>
              <a:rPr lang="en-US" altLang="zh-TW" dirty="0" smtClean="0"/>
              <a:t>100%</a:t>
            </a:r>
            <a:r>
              <a:rPr lang="zh-TW" altLang="en-US" dirty="0" smtClean="0"/>
              <a:t>皆由我</a:t>
            </a:r>
            <a:r>
              <a:rPr lang="zh-TW" altLang="en-US" smtClean="0"/>
              <a:t>提前進入場館</a:t>
            </a:r>
            <a:r>
              <a:rPr lang="zh-TW" altLang="en-US" dirty="0" smtClean="0"/>
              <a:t>內場勘所</a:t>
            </a:r>
            <a:r>
              <a:rPr lang="zh-TW" altLang="en-US" smtClean="0"/>
              <a:t>當場設計之</a:t>
            </a:r>
            <a:r>
              <a:rPr lang="zh-TW" altLang="en-US"/>
              <a:t>心血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82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</Words>
  <Application>Microsoft Office PowerPoint</Application>
  <PresentationFormat>如螢幕大小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科博館入館證明</vt:lpstr>
      <vt:lpstr>PowerPoint 簡報</vt:lpstr>
      <vt:lpstr>科博館題目實況與作答狀況</vt:lpstr>
      <vt:lpstr>此為自寫版 右上方為 社員答題狀況 由於拍照前已將社員學習單發回 故無社員答題之原況照片</vt:lpstr>
      <vt:lpstr>題目正面</vt:lpstr>
      <vt:lpstr>題目背面</vt:lpstr>
      <vt:lpstr>詳解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科博館入館證明</dc:title>
  <dc:creator>張詠翔</dc:creator>
  <cp:lastModifiedBy>張詠翔</cp:lastModifiedBy>
  <cp:revision>3</cp:revision>
  <dcterms:created xsi:type="dcterms:W3CDTF">2022-04-11T13:26:18Z</dcterms:created>
  <dcterms:modified xsi:type="dcterms:W3CDTF">2022-04-11T13:52:08Z</dcterms:modified>
</cp:coreProperties>
</file>