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53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63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1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4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97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2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31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0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99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4990-464F-41CB-B347-59CD3DC9940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5BDD7-7A70-43B5-863A-0845C86B01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7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生物先修</a:t>
            </a:r>
            <a:r>
              <a:rPr lang="en-US" altLang="zh-TW" dirty="0" smtClean="0"/>
              <a:t>:</a:t>
            </a:r>
            <a:r>
              <a:rPr lang="zh-TW" altLang="en-US" dirty="0" smtClean="0"/>
              <a:t>青蛙穿刺</a:t>
            </a:r>
            <a:r>
              <a:rPr lang="en-US" altLang="zh-TW" dirty="0" smtClean="0"/>
              <a:t>+</a:t>
            </a:r>
            <a:r>
              <a:rPr lang="zh-TW" altLang="en-US" dirty="0" smtClean="0"/>
              <a:t>解剖蛙血萃取可行性之探討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已用實驗紀錄之方式實體撰寫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7108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1"/>
            <a:ext cx="6857999" cy="9144000"/>
          </a:xfrm>
        </p:spPr>
      </p:pic>
    </p:spTree>
    <p:extLst>
      <p:ext uri="{BB962C8B-B14F-4D97-AF65-F5344CB8AC3E}">
        <p14:creationId xmlns:p14="http://schemas.microsoft.com/office/powerpoint/2010/main" val="220351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8064" y="2924944"/>
            <a:ext cx="3538736" cy="1143000"/>
          </a:xfrm>
        </p:spPr>
        <p:txBody>
          <a:bodyPr/>
          <a:lstStyle/>
          <a:p>
            <a:r>
              <a:rPr lang="zh-TW" altLang="en-US" dirty="0"/>
              <a:t>穿刺</a:t>
            </a:r>
            <a:r>
              <a:rPr lang="zh-TW" altLang="en-US" dirty="0" smtClean="0"/>
              <a:t>現場照片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" y="1484784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9453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8700" y="105273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蛙血萃取成果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" y="5067550"/>
            <a:ext cx="2330851" cy="17481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62368" y="3743110"/>
            <a:ext cx="3531840" cy="26488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3640" y="3787167"/>
            <a:ext cx="3531840" cy="264888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86173" y="256490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主要由另一位實驗夥伴負責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77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0" y="1124744"/>
            <a:ext cx="5133256" cy="4392488"/>
          </a:xfrm>
        </p:spPr>
        <p:txBody>
          <a:bodyPr/>
          <a:lstStyle/>
          <a:p>
            <a:r>
              <a:rPr lang="zh-TW" altLang="en-US" dirty="0" smtClean="0"/>
              <a:t>實驗後的環境清理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3281684" cy="5832648"/>
          </a:xfrm>
        </p:spPr>
      </p:pic>
    </p:spTree>
    <p:extLst>
      <p:ext uri="{BB962C8B-B14F-4D97-AF65-F5344CB8AC3E}">
        <p14:creationId xmlns:p14="http://schemas.microsoft.com/office/powerpoint/2010/main" val="153958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如螢幕大小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生物先修:青蛙穿刺+解剖蛙血萃取可行性之探討</vt:lpstr>
      <vt:lpstr>PowerPoint 簡報</vt:lpstr>
      <vt:lpstr>穿刺現場照片</vt:lpstr>
      <vt:lpstr>蛙血萃取成果</vt:lpstr>
      <vt:lpstr>實驗後的環境清理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生物先修:青蛙穿刺+解剖蛙血萃取可行性之探討</dc:title>
  <dc:creator>張詠翔</dc:creator>
  <cp:lastModifiedBy>張詠翔</cp:lastModifiedBy>
  <cp:revision>2</cp:revision>
  <dcterms:created xsi:type="dcterms:W3CDTF">2022-04-11T14:08:02Z</dcterms:created>
  <dcterms:modified xsi:type="dcterms:W3CDTF">2022-04-11T14:19:27Z</dcterms:modified>
</cp:coreProperties>
</file>