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9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B3EC-D4F5-463E-946B-4AA05008352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4D7A-AA64-44D7-867A-9589DE1E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B3EC-D4F5-463E-946B-4AA05008352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4D7A-AA64-44D7-867A-9589DE1E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B3EC-D4F5-463E-946B-4AA05008352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4D7A-AA64-44D7-867A-9589DE1E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B3EC-D4F5-463E-946B-4AA05008352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4D7A-AA64-44D7-867A-9589DE1E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9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B3EC-D4F5-463E-946B-4AA05008352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4D7A-AA64-44D7-867A-9589DE1E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3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B3EC-D4F5-463E-946B-4AA05008352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4D7A-AA64-44D7-867A-9589DE1E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2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B3EC-D4F5-463E-946B-4AA05008352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4D7A-AA64-44D7-867A-9589DE1E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8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B3EC-D4F5-463E-946B-4AA05008352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4D7A-AA64-44D7-867A-9589DE1E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B3EC-D4F5-463E-946B-4AA05008352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4D7A-AA64-44D7-867A-9589DE1E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5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B3EC-D4F5-463E-946B-4AA05008352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4D7A-AA64-44D7-867A-9589DE1E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6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B3EC-D4F5-463E-946B-4AA05008352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4D7A-AA64-44D7-867A-9589DE1E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1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6B3EC-D4F5-463E-946B-4AA05008352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84D7A-AA64-44D7-867A-9589DE1E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6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://www.imdb.com/title/tt0105695/?ref_=nm_flmg_act_12" TargetMode="External"/><Relationship Id="rId117" Type="http://schemas.openxmlformats.org/officeDocument/2006/relationships/image" Target="file:///C:\Users\tksassa\Documents\20-GitProjects\2014\210-AutomatingPowerpoint\AutomatingPowerPoint\img\img57.jpg" TargetMode="External"/><Relationship Id="rId21" Type="http://schemas.openxmlformats.org/officeDocument/2006/relationships/image" Target="file:///C:\Users\tksassa\Documents\20-GitProjects\2014\210-AutomatingPowerpoint\AutomatingPowerPoint\img\img09.jpg" TargetMode="External"/><Relationship Id="rId42" Type="http://schemas.openxmlformats.org/officeDocument/2006/relationships/hyperlink" Target="http://www.imdb.com/title/tt0088272/?ref_=nm_flmg_act_20" TargetMode="External"/><Relationship Id="rId47" Type="http://schemas.openxmlformats.org/officeDocument/2006/relationships/image" Target="file:///C:\Users\tksassa\Documents\20-GitProjects\2014\210-AutomatingPowerpoint\AutomatingPowerPoint\img\img22.jpg" TargetMode="External"/><Relationship Id="rId63" Type="http://schemas.openxmlformats.org/officeDocument/2006/relationships/image" Target="file:///C:\Users\tksassa\Documents\20-GitProjects\2014\210-AutomatingPowerpoint\AutomatingPowerPoint\img\img30.jpg" TargetMode="External"/><Relationship Id="rId68" Type="http://schemas.openxmlformats.org/officeDocument/2006/relationships/hyperlink" Target="http://www.imdb.com/title/tt0070355/?ref_=nm_flmg_act_33" TargetMode="External"/><Relationship Id="rId84" Type="http://schemas.openxmlformats.org/officeDocument/2006/relationships/hyperlink" Target="http://www.imdb.com/title/tt0065134/?ref_=nm_flmg_act_41" TargetMode="External"/><Relationship Id="rId89" Type="http://schemas.openxmlformats.org/officeDocument/2006/relationships/image" Target="file:///C:\Users\tksassa\Documents\20-GitProjects\2014\210-AutomatingPowerpoint\AutomatingPowerPoint\img\img43.jpg" TargetMode="External"/><Relationship Id="rId112" Type="http://schemas.openxmlformats.org/officeDocument/2006/relationships/hyperlink" Target="http://www.imdb.com/title/tt0049793/?ref_=nm_flmg_act_60" TargetMode="External"/><Relationship Id="rId16" Type="http://schemas.openxmlformats.org/officeDocument/2006/relationships/hyperlink" Target="http://www.imdb.com/title/tt0118548/?ref_=nm_flmg_act_7" TargetMode="External"/><Relationship Id="rId107" Type="http://schemas.openxmlformats.org/officeDocument/2006/relationships/image" Target="file:///C:\Users\tksassa\Documents\20-GitProjects\2014\210-AutomatingPowerpoint\AutomatingPowerPoint\img\img52.jpg" TargetMode="External"/><Relationship Id="rId11" Type="http://schemas.openxmlformats.org/officeDocument/2006/relationships/image" Target="file:///C:\Users\tksassa\Documents\20-GitProjects\2014\210-AutomatingPowerpoint\AutomatingPowerPoint\img\img04.jpg" TargetMode="External"/><Relationship Id="rId32" Type="http://schemas.openxmlformats.org/officeDocument/2006/relationships/hyperlink" Target="http://www.imdb.com/title/tt0098097/?ref_=nm_flmg_act_15" TargetMode="External"/><Relationship Id="rId37" Type="http://schemas.openxmlformats.org/officeDocument/2006/relationships/image" Target="file:///C:\Users\tksassa\Documents\20-GitProjects\2014\210-AutomatingPowerpoint\AutomatingPowerPoint\img\img17.jpg" TargetMode="External"/><Relationship Id="rId53" Type="http://schemas.openxmlformats.org/officeDocument/2006/relationships/image" Target="file:///C:\Users\tksassa\Documents\20-GitProjects\2014\210-AutomatingPowerpoint\AutomatingPowerPoint\img\img25.jpg" TargetMode="External"/><Relationship Id="rId58" Type="http://schemas.openxmlformats.org/officeDocument/2006/relationships/hyperlink" Target="http://www.imdb.com/title/tt0076070/?ref_=nm_flmg_act_28" TargetMode="External"/><Relationship Id="rId74" Type="http://schemas.openxmlformats.org/officeDocument/2006/relationships/hyperlink" Target="http://www.imdb.com/title/tt0068768/?ref_=nm_flmg_act_36" TargetMode="External"/><Relationship Id="rId79" Type="http://schemas.openxmlformats.org/officeDocument/2006/relationships/image" Target="file:///C:\Users\tksassa\Documents\20-GitProjects\2014\210-AutomatingPowerpoint\AutomatingPowerPoint\img\img38.jpg" TargetMode="External"/><Relationship Id="rId102" Type="http://schemas.openxmlformats.org/officeDocument/2006/relationships/hyperlink" Target="http://www.imdb.com/title/tt0051349/?ref_=nm_flmg_act_52" TargetMode="External"/><Relationship Id="rId123" Type="http://schemas.openxmlformats.org/officeDocument/2006/relationships/image" Target="file:///C:\Users\tksassa\Documents\20-GitProjects\2014\210-AutomatingPowerpoint\AutomatingPowerPoint\img\img60.jpg" TargetMode="External"/><Relationship Id="rId5" Type="http://schemas.openxmlformats.org/officeDocument/2006/relationships/image" Target="file:///C:\Users\tksassa\Documents\20-GitProjects\2014\210-AutomatingPowerpoint\AutomatingPowerPoint\img\img01.jpg" TargetMode="External"/><Relationship Id="rId90" Type="http://schemas.openxmlformats.org/officeDocument/2006/relationships/hyperlink" Target="http://www.imdb.com/title/tt0062824/?ref_=nm_flmg_act_44" TargetMode="External"/><Relationship Id="rId95" Type="http://schemas.openxmlformats.org/officeDocument/2006/relationships/image" Target="file:///C:\Users\tksassa\Documents\20-GitProjects\2014\210-AutomatingPowerpoint\AutomatingPowerPoint\img\img46.jpg" TargetMode="External"/><Relationship Id="rId22" Type="http://schemas.openxmlformats.org/officeDocument/2006/relationships/hyperlink" Target="http://www.imdb.com/title/tt0107808/?ref_=nm_flmg_act_10" TargetMode="External"/><Relationship Id="rId27" Type="http://schemas.openxmlformats.org/officeDocument/2006/relationships/image" Target="file:///C:\Users\tksassa\Documents\20-GitProjects\2014\210-AutomatingPowerpoint\AutomatingPowerPoint\img\img12.jpg" TargetMode="External"/><Relationship Id="rId43" Type="http://schemas.openxmlformats.org/officeDocument/2006/relationships/image" Target="file:///C:\Users\tksassa\Documents\20-GitProjects\2014\210-AutomatingPowerpoint\AutomatingPowerPoint\img\img20.jpg" TargetMode="External"/><Relationship Id="rId48" Type="http://schemas.openxmlformats.org/officeDocument/2006/relationships/hyperlink" Target="http://www.imdb.com/title/tt0083943/?ref_=nm_flmg_act_23" TargetMode="External"/><Relationship Id="rId64" Type="http://schemas.openxmlformats.org/officeDocument/2006/relationships/hyperlink" Target="http://www.imdb.com/title/tt0072926/?ref_=nm_flmg_act_31" TargetMode="External"/><Relationship Id="rId69" Type="http://schemas.openxmlformats.org/officeDocument/2006/relationships/image" Target="file:///C:\Users\tksassa\Documents\20-GitProjects\2014\210-AutomatingPowerpoint\AutomatingPowerPoint\img\img33.jpg" TargetMode="External"/><Relationship Id="rId113" Type="http://schemas.openxmlformats.org/officeDocument/2006/relationships/image" Target="file:///C:\Users\tksassa\Documents\20-GitProjects\2014\210-AutomatingPowerpoint\AutomatingPowerPoint\img\img55.jpg" TargetMode="External"/><Relationship Id="rId118" Type="http://schemas.openxmlformats.org/officeDocument/2006/relationships/hyperlink" Target="http://www.imdb.com/title/tt0048279/?ref_=nm_flmg_act_64" TargetMode="External"/><Relationship Id="rId80" Type="http://schemas.openxmlformats.org/officeDocument/2006/relationships/hyperlink" Target="http://www.imdb.com/title/tt0066819/?ref_=nm_flmg_act_39" TargetMode="External"/><Relationship Id="rId85" Type="http://schemas.openxmlformats.org/officeDocument/2006/relationships/image" Target="file:///C:\Users\tksassa\Documents\20-GitProjects\2014\210-AutomatingPowerpoint\AutomatingPowerPoint\img\img41.jpg" TargetMode="External"/><Relationship Id="rId12" Type="http://schemas.openxmlformats.org/officeDocument/2006/relationships/hyperlink" Target="http://www.imdb.com/title/tt0186566/?ref_=nm_flmg_act_5" TargetMode="External"/><Relationship Id="rId17" Type="http://schemas.openxmlformats.org/officeDocument/2006/relationships/image" Target="file:///C:\Users\tksassa\Documents\20-GitProjects\2014\210-AutomatingPowerpoint\AutomatingPowerPoint\img\img07.jpg" TargetMode="External"/><Relationship Id="rId33" Type="http://schemas.openxmlformats.org/officeDocument/2006/relationships/image" Target="file:///C:\Users\tksassa\Documents\20-GitProjects\2014\210-AutomatingPowerpoint\AutomatingPowerPoint\img\img15.jpg" TargetMode="External"/><Relationship Id="rId38" Type="http://schemas.openxmlformats.org/officeDocument/2006/relationships/hyperlink" Target="http://www.imdb.com/title/tt0089767/?ref_=nm_flmg_act_18" TargetMode="External"/><Relationship Id="rId59" Type="http://schemas.openxmlformats.org/officeDocument/2006/relationships/image" Target="file:///C:\Users\tksassa\Documents\20-GitProjects\2014\210-AutomatingPowerpoint\AutomatingPowerPoint\img\img28.jpg" TargetMode="External"/><Relationship Id="rId103" Type="http://schemas.openxmlformats.org/officeDocument/2006/relationships/image" Target="file:///C:\Users\tksassa\Documents\20-GitProjects\2014\210-AutomatingPowerpoint\AutomatingPowerPoint\img\img50.jpg" TargetMode="External"/><Relationship Id="rId108" Type="http://schemas.openxmlformats.org/officeDocument/2006/relationships/hyperlink" Target="http://www.imdb.com/title/tt0048971/?ref_=nm_flmg_act_58" TargetMode="External"/><Relationship Id="rId54" Type="http://schemas.openxmlformats.org/officeDocument/2006/relationships/hyperlink" Target="http://www.imdb.com/title/tt0079116/?ref_=nm_flmg_act_26" TargetMode="External"/><Relationship Id="rId70" Type="http://schemas.openxmlformats.org/officeDocument/2006/relationships/hyperlink" Target="http://www.imdb.com/title/tt0069822/?ref_=nm_flmg_act_34" TargetMode="External"/><Relationship Id="rId75" Type="http://schemas.openxmlformats.org/officeDocument/2006/relationships/image" Target="file:///C:\Users\tksassa\Documents\20-GitProjects\2014\210-AutomatingPowerpoint\AutomatingPowerPoint\img\img36.jpg" TargetMode="External"/><Relationship Id="rId91" Type="http://schemas.openxmlformats.org/officeDocument/2006/relationships/image" Target="file:///C:\Users\tksassa\Documents\20-GitProjects\2014\210-AutomatingPowerpoint\AutomatingPowerPoint\img\img44.jpg" TargetMode="External"/><Relationship Id="rId96" Type="http://schemas.openxmlformats.org/officeDocument/2006/relationships/hyperlink" Target="http://www.imdb.com/title/tt0060196/?ref_=nm_flmg_act_47" TargetMode="External"/><Relationship Id="rId1" Type="http://schemas.openxmlformats.org/officeDocument/2006/relationships/themeOverride" Target="../theme/themeOverride1.xml"/><Relationship Id="rId6" Type="http://schemas.openxmlformats.org/officeDocument/2006/relationships/hyperlink" Target="http://www.imdb.com/title/tt1205489/?ref_=nm_flmg_act_2" TargetMode="External"/><Relationship Id="rId23" Type="http://schemas.openxmlformats.org/officeDocument/2006/relationships/image" Target="file:///C:\Users\tksassa\Documents\20-GitProjects\2014\210-AutomatingPowerpoint\AutomatingPowerPoint\img\img10.jpg" TargetMode="External"/><Relationship Id="rId28" Type="http://schemas.openxmlformats.org/officeDocument/2006/relationships/hyperlink" Target="http://www.imdb.com/title/tt0100514/?ref_=nm_flmg_act_13" TargetMode="External"/><Relationship Id="rId49" Type="http://schemas.openxmlformats.org/officeDocument/2006/relationships/image" Target="file:///C:\Users\tksassa\Documents\20-GitProjects\2014\210-AutomatingPowerpoint\AutomatingPowerPoint\img\img23.jpg" TargetMode="External"/><Relationship Id="rId114" Type="http://schemas.openxmlformats.org/officeDocument/2006/relationships/hyperlink" Target="http://www.imdb.com/title/tt0049547/?ref_=nm_flmg_act_62" TargetMode="External"/><Relationship Id="rId119" Type="http://schemas.openxmlformats.org/officeDocument/2006/relationships/image" Target="file:///C:\Users\tksassa\Documents\20-GitProjects\2014\210-AutomatingPowerpoint\AutomatingPowerPoint\img\img58.jpg" TargetMode="External"/><Relationship Id="rId44" Type="http://schemas.openxmlformats.org/officeDocument/2006/relationships/hyperlink" Target="http://www.imdb.com/title/tt0086383/?ref_=nm_flmg_act_21" TargetMode="External"/><Relationship Id="rId60" Type="http://schemas.openxmlformats.org/officeDocument/2006/relationships/hyperlink" Target="http://www.imdb.com/title/tt0074483/?ref_=nm_flmg_act_29" TargetMode="External"/><Relationship Id="rId65" Type="http://schemas.openxmlformats.org/officeDocument/2006/relationships/image" Target="file:///C:\Users\tksassa\Documents\20-GitProjects\2014\210-AutomatingPowerpoint\AutomatingPowerPoint\img\img31.jpg" TargetMode="External"/><Relationship Id="rId81" Type="http://schemas.openxmlformats.org/officeDocument/2006/relationships/image" Target="file:///C:\Users\tksassa\Documents\20-GitProjects\2014\210-AutomatingPowerpoint\AutomatingPowerPoint\img\img39.jpg" TargetMode="External"/><Relationship Id="rId86" Type="http://schemas.openxmlformats.org/officeDocument/2006/relationships/hyperlink" Target="http://www.imdb.com/title/tt0064782/?ref_=nm_flmg_act_42" TargetMode="External"/><Relationship Id="rId4" Type="http://schemas.openxmlformats.org/officeDocument/2006/relationships/hyperlink" Target="http://www.imdb.com/title/tt2083383/?ref_=nm_flmg_act_1" TargetMode="External"/><Relationship Id="rId9" Type="http://schemas.openxmlformats.org/officeDocument/2006/relationships/image" Target="file:///C:\Users\tksassa\Documents\20-GitProjects\2014\210-AutomatingPowerpoint\AutomatingPowerPoint\img\img03.jpg" TargetMode="External"/><Relationship Id="rId13" Type="http://schemas.openxmlformats.org/officeDocument/2006/relationships/image" Target="file:///C:\Users\tksassa\Documents\20-GitProjects\2014\210-AutomatingPowerpoint\AutomatingPowerPoint\img\img05.jpg" TargetMode="External"/><Relationship Id="rId18" Type="http://schemas.openxmlformats.org/officeDocument/2006/relationships/hyperlink" Target="http://www.imdb.com/title/tt0112579/?ref_=nm_flmg_act_8" TargetMode="External"/><Relationship Id="rId39" Type="http://schemas.openxmlformats.org/officeDocument/2006/relationships/image" Target="file:///C:\Users\tksassa\Documents\20-GitProjects\2014\210-AutomatingPowerpoint\AutomatingPowerPoint\img\img18.jpg" TargetMode="External"/><Relationship Id="rId109" Type="http://schemas.openxmlformats.org/officeDocument/2006/relationships/image" Target="file:///C:\Users\tksassa\Documents\20-GitProjects\2014\210-AutomatingPowerpoint\AutomatingPowerPoint\img\img53.jpg" TargetMode="External"/><Relationship Id="rId34" Type="http://schemas.openxmlformats.org/officeDocument/2006/relationships/hyperlink" Target="http://www.imdb.com/title/tt0094963/?ref_=nm_flmg_act_16" TargetMode="External"/><Relationship Id="rId50" Type="http://schemas.openxmlformats.org/officeDocument/2006/relationships/hyperlink" Target="http://www.imdb.com/title/tt0080377/?ref_=nm_flmg_act_24" TargetMode="External"/><Relationship Id="rId55" Type="http://schemas.openxmlformats.org/officeDocument/2006/relationships/image" Target="file:///C:\Users\tksassa\Documents\20-GitProjects\2014\210-AutomatingPowerpoint\AutomatingPowerPoint\img\img26.jpg" TargetMode="External"/><Relationship Id="rId76" Type="http://schemas.openxmlformats.org/officeDocument/2006/relationships/hyperlink" Target="http://www.imdb.com/title/tt0066999/?ref_=nm_flmg_act_37" TargetMode="External"/><Relationship Id="rId97" Type="http://schemas.openxmlformats.org/officeDocument/2006/relationships/image" Target="file:///C:\Users\tksassa\Documents\20-GitProjects\2014\210-AutomatingPowerpoint\AutomatingPowerPoint\img\img47.jpg" TargetMode="External"/><Relationship Id="rId104" Type="http://schemas.openxmlformats.org/officeDocument/2006/relationships/hyperlink" Target="http://www.imdb.com/title/tt0051840/?ref_=nm_flmg_act_53" TargetMode="External"/><Relationship Id="rId120" Type="http://schemas.openxmlformats.org/officeDocument/2006/relationships/hyperlink" Target="http://www.imdb.com/title/tt0048092/?ref_=nm_flmg_act_65" TargetMode="External"/><Relationship Id="rId7" Type="http://schemas.openxmlformats.org/officeDocument/2006/relationships/image" Target="file:///C:\Users\tksassa\Documents\20-GitProjects\2014\210-AutomatingPowerpoint\AutomatingPowerPoint\img\img02.jpg" TargetMode="External"/><Relationship Id="rId71" Type="http://schemas.openxmlformats.org/officeDocument/2006/relationships/image" Target="file:///C:\Users\tksassa\Documents\20-GitProjects\2014\210-AutomatingPowerpoint\AutomatingPowerPoint\img\img34.jpg" TargetMode="External"/><Relationship Id="rId92" Type="http://schemas.openxmlformats.org/officeDocument/2006/relationships/hyperlink" Target="http://www.imdb.com/title/tt0061747/?ref_=nm_flmg_act_45" TargetMode="External"/><Relationship Id="rId2" Type="http://schemas.openxmlformats.org/officeDocument/2006/relationships/slideLayout" Target="../slideLayouts/slideLayout6.xml"/><Relationship Id="rId29" Type="http://schemas.openxmlformats.org/officeDocument/2006/relationships/image" Target="file:///C:\Users\tksassa\Documents\20-GitProjects\2014\210-AutomatingPowerpoint\AutomatingPowerPoint\img\img13.jpg" TargetMode="External"/><Relationship Id="rId24" Type="http://schemas.openxmlformats.org/officeDocument/2006/relationships/hyperlink" Target="http://www.imdb.com/title/tt0107206/?ref_=nm_flmg_act_11" TargetMode="External"/><Relationship Id="rId40" Type="http://schemas.openxmlformats.org/officeDocument/2006/relationships/hyperlink" Target="http://www.imdb.com/title/tt0087062/?ref_=nm_flmg_act_19" TargetMode="External"/><Relationship Id="rId45" Type="http://schemas.openxmlformats.org/officeDocument/2006/relationships/image" Target="file:///C:\Users\tksassa\Documents\20-GitProjects\2014\210-AutomatingPowerpoint\AutomatingPowerPoint\img\img21.jpg" TargetMode="External"/><Relationship Id="rId66" Type="http://schemas.openxmlformats.org/officeDocument/2006/relationships/hyperlink" Target="http://www.imdb.com/title/tt0072288/?ref_=nm_flmg_act_32" TargetMode="External"/><Relationship Id="rId87" Type="http://schemas.openxmlformats.org/officeDocument/2006/relationships/image" Target="file:///C:\Users\tksassa\Documents\20-GitProjects\2014\210-AutomatingPowerpoint\AutomatingPowerPoint\img\img42.jpg" TargetMode="External"/><Relationship Id="rId110" Type="http://schemas.openxmlformats.org/officeDocument/2006/relationships/hyperlink" Target="http://www.imdb.com/title/tt0049212/?ref_=nm_flmg_act_59" TargetMode="External"/><Relationship Id="rId115" Type="http://schemas.openxmlformats.org/officeDocument/2006/relationships/image" Target="file:///C:\Users\tksassa\Documents\20-GitProjects\2014\210-AutomatingPowerpoint\AutomatingPowerPoint\img\img56.jpg" TargetMode="External"/><Relationship Id="rId61" Type="http://schemas.openxmlformats.org/officeDocument/2006/relationships/image" Target="file:///C:\Users\tksassa\Documents\20-GitProjects\2014\210-AutomatingPowerpoint\AutomatingPowerPoint\img\img29.jpg" TargetMode="External"/><Relationship Id="rId82" Type="http://schemas.openxmlformats.org/officeDocument/2006/relationships/hyperlink" Target="http://www.imdb.com/title/tt0065938/?ref_=nm_flmg_act_40" TargetMode="External"/><Relationship Id="rId19" Type="http://schemas.openxmlformats.org/officeDocument/2006/relationships/image" Target="file:///C:\Users\tksassa\Documents\20-GitProjects\2014\210-AutomatingPowerpoint\AutomatingPowerPoint\img\img08.jpg" TargetMode="External"/><Relationship Id="rId14" Type="http://schemas.openxmlformats.org/officeDocument/2006/relationships/hyperlink" Target="http://www.imdb.com/title/tt0139668/?ref_=nm_flmg_act_6" TargetMode="External"/><Relationship Id="rId30" Type="http://schemas.openxmlformats.org/officeDocument/2006/relationships/hyperlink" Target="http://www.imdb.com/title/tt0100928/?ref_=nm_flmg_act_14" TargetMode="External"/><Relationship Id="rId35" Type="http://schemas.openxmlformats.org/officeDocument/2006/relationships/image" Target="file:///C:\Users\tksassa\Documents\20-GitProjects\2014\210-AutomatingPowerpoint\AutomatingPowerPoint\img\img16.jpg" TargetMode="External"/><Relationship Id="rId56" Type="http://schemas.openxmlformats.org/officeDocument/2006/relationships/hyperlink" Target="http://www.imdb.com/title/tt0077523/?ref_=nm_flmg_act_27" TargetMode="External"/><Relationship Id="rId77" Type="http://schemas.openxmlformats.org/officeDocument/2006/relationships/image" Target="file:///C:\Users\tksassa\Documents\20-GitProjects\2014\210-AutomatingPowerpoint\AutomatingPowerPoint\img\img37.jpg" TargetMode="External"/><Relationship Id="rId100" Type="http://schemas.openxmlformats.org/officeDocument/2006/relationships/hyperlink" Target="http://www.imdb.com/title/tt0058461/?ref_=nm_flmg_act_50" TargetMode="External"/><Relationship Id="rId105" Type="http://schemas.openxmlformats.org/officeDocument/2006/relationships/image" Target="file:///C:\Users\tksassa\Documents\20-GitProjects\2014\210-AutomatingPowerpoint\AutomatingPowerPoint\img\img51.jpg" TargetMode="External"/><Relationship Id="rId8" Type="http://schemas.openxmlformats.org/officeDocument/2006/relationships/hyperlink" Target="http://www.imdb.com/title/tt0405159/?ref_=nm_flmg_act_3" TargetMode="External"/><Relationship Id="rId51" Type="http://schemas.openxmlformats.org/officeDocument/2006/relationships/image" Target="file:///C:\Users\tksassa\Documents\20-GitProjects\2014\210-AutomatingPowerpoint\AutomatingPowerPoint\img\img24.jpg" TargetMode="External"/><Relationship Id="rId72" Type="http://schemas.openxmlformats.org/officeDocument/2006/relationships/hyperlink" Target="http://www.imdb.com/title/tt0068699/?ref_=nm_flmg_act_35" TargetMode="External"/><Relationship Id="rId93" Type="http://schemas.openxmlformats.org/officeDocument/2006/relationships/image" Target="file:///C:\Users\tksassa\Documents\20-GitProjects\2014\210-AutomatingPowerpoint\AutomatingPowerPoint\img\img45.jpg" TargetMode="External"/><Relationship Id="rId98" Type="http://schemas.openxmlformats.org/officeDocument/2006/relationships/hyperlink" Target="http://www.imdb.com/title/tt0059578/?ref_=nm_flmg_act_48" TargetMode="External"/><Relationship Id="rId121" Type="http://schemas.openxmlformats.org/officeDocument/2006/relationships/image" Target="file:///C:\Users\tksassa\Documents\20-GitProjects\2014\210-AutomatingPowerpoint\AutomatingPowerPoint\img\img59.jpg" TargetMode="External"/><Relationship Id="rId3" Type="http://schemas.openxmlformats.org/officeDocument/2006/relationships/image" Target="../media/image1.png"/><Relationship Id="rId25" Type="http://schemas.openxmlformats.org/officeDocument/2006/relationships/image" Target="file:///C:\Users\tksassa\Documents\20-GitProjects\2014\210-AutomatingPowerpoint\AutomatingPowerPoint\img\img11.jpg" TargetMode="External"/><Relationship Id="rId46" Type="http://schemas.openxmlformats.org/officeDocument/2006/relationships/hyperlink" Target="http://www.imdb.com/title/tt0084088/?ref_=nm_flmg_act_22" TargetMode="External"/><Relationship Id="rId67" Type="http://schemas.openxmlformats.org/officeDocument/2006/relationships/image" Target="file:///C:\Users\tksassa\Documents\20-GitProjects\2014\210-AutomatingPowerpoint\AutomatingPowerPoint\img\img32.jpg" TargetMode="External"/><Relationship Id="rId116" Type="http://schemas.openxmlformats.org/officeDocument/2006/relationships/hyperlink" Target="http://www.imdb.com/title/tt0048696/?ref_=nm_flmg_act_63" TargetMode="External"/><Relationship Id="rId20" Type="http://schemas.openxmlformats.org/officeDocument/2006/relationships/hyperlink" Target="http://www.imdb.com/title/tt0112642/?ref_=nm_flmg_act_9" TargetMode="External"/><Relationship Id="rId41" Type="http://schemas.openxmlformats.org/officeDocument/2006/relationships/image" Target="file:///C:\Users\tksassa\Documents\20-GitProjects\2014\210-AutomatingPowerpoint\AutomatingPowerPoint\img\img19.jpg" TargetMode="External"/><Relationship Id="rId62" Type="http://schemas.openxmlformats.org/officeDocument/2006/relationships/hyperlink" Target="http://www.imdb.com/title/tt0075029/?ref_=nm_flmg_act_30" TargetMode="External"/><Relationship Id="rId83" Type="http://schemas.openxmlformats.org/officeDocument/2006/relationships/image" Target="file:///C:\Users\tksassa\Documents\20-GitProjects\2014\210-AutomatingPowerpoint\AutomatingPowerPoint\img\img40.jpg" TargetMode="External"/><Relationship Id="rId88" Type="http://schemas.openxmlformats.org/officeDocument/2006/relationships/hyperlink" Target="http://www.imdb.com/title/tt0065207/?ref_=nm_flmg_act_43" TargetMode="External"/><Relationship Id="rId111" Type="http://schemas.openxmlformats.org/officeDocument/2006/relationships/image" Target="file:///C:\Users\tksassa\Documents\20-GitProjects\2014\210-AutomatingPowerpoint\AutomatingPowerPoint\img\img54.jpg" TargetMode="External"/><Relationship Id="rId15" Type="http://schemas.openxmlformats.org/officeDocument/2006/relationships/image" Target="file:///C:\Users\tksassa\Documents\20-GitProjects\2014\210-AutomatingPowerpoint\AutomatingPowerPoint\img\img06.jpg" TargetMode="External"/><Relationship Id="rId36" Type="http://schemas.openxmlformats.org/officeDocument/2006/relationships/hyperlink" Target="http://www.imdb.com/title/tt0091187/?ref_=nm_flmg_act_17" TargetMode="External"/><Relationship Id="rId57" Type="http://schemas.openxmlformats.org/officeDocument/2006/relationships/image" Target="file:///C:\Users\tksassa\Documents\20-GitProjects\2014\210-AutomatingPowerpoint\AutomatingPowerPoint\img\img27.jpg" TargetMode="External"/><Relationship Id="rId106" Type="http://schemas.openxmlformats.org/officeDocument/2006/relationships/hyperlink" Target="http://www.imdb.com/title/tt0050363/?ref_=nm_flmg_act_55" TargetMode="External"/><Relationship Id="rId10" Type="http://schemas.openxmlformats.org/officeDocument/2006/relationships/hyperlink" Target="http://www.imdb.com/title/tt0309377/?ref_=nm_flmg_act_4" TargetMode="External"/><Relationship Id="rId31" Type="http://schemas.openxmlformats.org/officeDocument/2006/relationships/image" Target="file:///C:\Users\tksassa\Documents\20-GitProjects\2014\210-AutomatingPowerpoint\AutomatingPowerPoint\img\img14.jpg" TargetMode="External"/><Relationship Id="rId52" Type="http://schemas.openxmlformats.org/officeDocument/2006/relationships/hyperlink" Target="http://www.imdb.com/title/tt0080472/?ref_=nm_flmg_act_25" TargetMode="External"/><Relationship Id="rId73" Type="http://schemas.openxmlformats.org/officeDocument/2006/relationships/image" Target="file:///C:\Users\tksassa\Documents\20-GitProjects\2014\210-AutomatingPowerpoint\AutomatingPowerPoint\img\img35.jpg" TargetMode="External"/><Relationship Id="rId78" Type="http://schemas.openxmlformats.org/officeDocument/2006/relationships/hyperlink" Target="http://www.imdb.com/title/tt0067588/?ref_=nm_flmg_act_38" TargetMode="External"/><Relationship Id="rId94" Type="http://schemas.openxmlformats.org/officeDocument/2006/relationships/hyperlink" Target="http://www.imdb.com/title/tt0061037/?ref_=nm_flmg_act_46" TargetMode="External"/><Relationship Id="rId99" Type="http://schemas.openxmlformats.org/officeDocument/2006/relationships/image" Target="file:///C:\Users\tksassa\Documents\20-GitProjects\2014\210-AutomatingPowerpoint\AutomatingPowerPoint\img\img48.jpg" TargetMode="External"/><Relationship Id="rId101" Type="http://schemas.openxmlformats.org/officeDocument/2006/relationships/image" Target="file:///C:\Users\tksassa\Documents\20-GitProjects\2014\210-AutomatingPowerpoint\AutomatingPowerPoint\img\img49.jpg" TargetMode="External"/><Relationship Id="rId122" Type="http://schemas.openxmlformats.org/officeDocument/2006/relationships/hyperlink" Target="http://www.imdb.com/title/tt0048554/?ref_=nm_flmg_act_6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2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4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400"/>
            <a:ext cx="10515600" cy="590931"/>
          </a:xfrm>
        </p:spPr>
        <p:txBody>
          <a:bodyPr>
            <a:spAutoFit/>
          </a:bodyPr>
          <a:lstStyle/>
          <a:p>
            <a:r>
              <a:rPr lang="en-US" sz="3600" smtClean="0">
                <a:solidFill>
                  <a:srgbClr val="66FFDC"/>
                </a:solidFill>
                <a:latin typeface="Calibri" panose="020F0502020204030204" pitchFamily="34" charset="0"/>
              </a:rPr>
              <a:t>Filmography: Clint Eastwood</a:t>
            </a:r>
            <a:endParaRPr lang="en-US" sz="3600">
              <a:solidFill>
                <a:srgbClr val="66FFDC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35000"/>
            <a:ext cx="12192000" cy="0"/>
          </a:xfrm>
          <a:prstGeom prst="line">
            <a:avLst/>
          </a:prstGeom>
          <a:ln w="12700">
            <a:solidFill>
              <a:srgbClr val="66FF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0922000" y="0"/>
            <a:ext cx="1270000" cy="1270000"/>
          </a:xfrm>
          <a:prstGeom prst="ellipse">
            <a:avLst/>
          </a:prstGeom>
          <a:solidFill>
            <a:srgbClr val="66FF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Calibri" panose="020F0502020204030204" pitchFamily="34" charset="0"/>
              </a:rPr>
              <a:t>4.48 BUSD </a:t>
            </a:r>
            <a:endParaRPr lang="en-US" sz="240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12000" y="317500"/>
            <a:ext cx="38735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2000" smtClean="0">
                <a:solidFill>
                  <a:srgbClr val="66FFDC"/>
                </a:solidFill>
              </a:rPr>
              <a:t>Total Box Office Earnings</a:t>
            </a:r>
            <a:endParaRPr lang="en-US" sz="2000">
              <a:solidFill>
                <a:srgbClr val="66FFD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136900"/>
            <a:ext cx="1397000" cy="1905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rgbClr val="AFAFAF"/>
                </a:solidFill>
              </a:rPr>
              <a:t>Sort posters by: </a:t>
            </a:r>
            <a:endParaRPr lang="en-US" sz="1400">
              <a:solidFill>
                <a:srgbClr val="AFAFA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3136900"/>
            <a:ext cx="1016000" cy="190500"/>
          </a:xfrm>
          <a:prstGeom prst="rect">
            <a:avLst/>
          </a:prstGeom>
          <a:noFill/>
          <a:ln w="12700" cap="flat" cmpd="sng" algn="ctr">
            <a:solidFill>
              <a:srgbClr val="66FFDC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66FFDC"/>
                </a:solidFill>
              </a:rPr>
              <a:t>Title</a:t>
            </a:r>
            <a:endParaRPr lang="en-US" sz="1400">
              <a:solidFill>
                <a:srgbClr val="66FFD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3136900"/>
            <a:ext cx="1016000" cy="190500"/>
          </a:xfrm>
          <a:prstGeom prst="rect">
            <a:avLst/>
          </a:prstGeom>
          <a:noFill/>
          <a:ln w="12700" cap="flat" cmpd="sng" algn="ctr">
            <a:solidFill>
              <a:srgbClr val="66FFDC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66FFDC"/>
                </a:solidFill>
              </a:rPr>
              <a:t>Release</a:t>
            </a:r>
            <a:endParaRPr lang="en-US" sz="1400">
              <a:solidFill>
                <a:srgbClr val="66FFDC"/>
              </a:solidFill>
            </a:endParaRPr>
          </a:p>
        </p:txBody>
      </p:sp>
      <p:pic>
        <p:nvPicPr>
          <p:cNvPr id="9" name="Picture 8">
            <a:hlinkClick r:id="rId4" tooltip="Trouble with the Curve&#10;Character: Gus&#10;Release Year: 2012"/>
          </p:cNvPr>
          <p:cNvPicPr>
            <a:picLocks/>
          </p:cNvPicPr>
          <p:nvPr/>
        </p:nvPicPr>
        <p:blipFill>
          <a:blip r:link="rId5"/>
          <a:stretch>
            <a:fillRect/>
          </a:stretch>
        </p:blipFill>
        <p:spPr>
          <a:xfrm>
            <a:off x="25400" y="3454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0" name="Picture 9">
            <a:hlinkClick r:id="rId6" tooltip="Gran Torino&#10;Character: Walt Kowalski&#10;Release Year: 2008"/>
          </p:cNvPr>
          <p:cNvPicPr>
            <a:picLocks/>
          </p:cNvPicPr>
          <p:nvPr/>
        </p:nvPicPr>
        <p:blipFill>
          <a:blip r:link="rId7"/>
          <a:stretch>
            <a:fillRect/>
          </a:stretch>
        </p:blipFill>
        <p:spPr>
          <a:xfrm>
            <a:off x="635000" y="3454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1" name="Picture 10">
            <a:hlinkClick r:id="rId8" tooltip="Million Dollar Baby&#10;Character: Frankie Dunn&#10;Release Year: 2004"/>
          </p:cNvPr>
          <p:cNvPicPr>
            <a:picLocks/>
          </p:cNvPicPr>
          <p:nvPr/>
        </p:nvPicPr>
        <p:blipFill>
          <a:blip r:link="rId9"/>
          <a:stretch>
            <a:fillRect/>
          </a:stretch>
        </p:blipFill>
        <p:spPr>
          <a:xfrm>
            <a:off x="1244600" y="3454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2" name="Picture 11">
            <a:hlinkClick r:id="rId10" tooltip="Blood Work&#10;Character: Terry McCaleb&#10;Release Year: 2002"/>
          </p:cNvPr>
          <p:cNvPicPr>
            <a:picLocks/>
          </p:cNvPicPr>
          <p:nvPr/>
        </p:nvPicPr>
        <p:blipFill>
          <a:blip r:link="rId11"/>
          <a:stretch>
            <a:fillRect/>
          </a:stretch>
        </p:blipFill>
        <p:spPr>
          <a:xfrm>
            <a:off x="1854200" y="3454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3" name="Picture 12">
            <a:hlinkClick r:id="rId12" tooltip="Space Cowboys&#10;Character: Frank Corvin&#10;Release Year: 2000"/>
          </p:cNvPr>
          <p:cNvPicPr>
            <a:picLocks/>
          </p:cNvPicPr>
          <p:nvPr/>
        </p:nvPicPr>
        <p:blipFill>
          <a:blip r:link="rId13"/>
          <a:stretch>
            <a:fillRect/>
          </a:stretch>
        </p:blipFill>
        <p:spPr>
          <a:xfrm>
            <a:off x="2463800" y="3454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4" name="Picture 13">
            <a:hlinkClick r:id="rId14" tooltip="True Crime&#10;Character: Steve Everett&#10;Release Year: 1999"/>
          </p:cNvPr>
          <p:cNvPicPr>
            <a:picLocks/>
          </p:cNvPicPr>
          <p:nvPr/>
        </p:nvPicPr>
        <p:blipFill>
          <a:blip r:link="rId15"/>
          <a:stretch>
            <a:fillRect/>
          </a:stretch>
        </p:blipFill>
        <p:spPr>
          <a:xfrm>
            <a:off x="3073400" y="3454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5" name="Picture 14">
            <a:hlinkClick r:id="rId16" tooltip="Absolute Power&#10;Character: Luther Whitney&#10;Release Year: 1997"/>
          </p:cNvPr>
          <p:cNvPicPr>
            <a:picLocks/>
          </p:cNvPicPr>
          <p:nvPr/>
        </p:nvPicPr>
        <p:blipFill>
          <a:blip r:link="rId17"/>
          <a:stretch>
            <a:fillRect/>
          </a:stretch>
        </p:blipFill>
        <p:spPr>
          <a:xfrm>
            <a:off x="3683000" y="3454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6" name="Picture 15">
            <a:hlinkClick r:id="rId18" tooltip="The Bridges of Madison County&#10;Character: Robert Kincaid&#10;Release Year: 1995"/>
          </p:cNvPr>
          <p:cNvPicPr>
            <a:picLocks/>
          </p:cNvPicPr>
          <p:nvPr/>
        </p:nvPicPr>
        <p:blipFill>
          <a:blip r:link="rId19"/>
          <a:stretch>
            <a:fillRect/>
          </a:stretch>
        </p:blipFill>
        <p:spPr>
          <a:xfrm>
            <a:off x="4292600" y="3454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7" name="Picture 16">
            <a:hlinkClick r:id="rId20" tooltip="Casper&#10;Character: Clint Eastwood (uncredited)&#10;Release Year: 1995"/>
          </p:cNvPr>
          <p:cNvPicPr>
            <a:picLocks/>
          </p:cNvPicPr>
          <p:nvPr/>
        </p:nvPicPr>
        <p:blipFill>
          <a:blip r:link="rId21"/>
          <a:stretch>
            <a:fillRect/>
          </a:stretch>
        </p:blipFill>
        <p:spPr>
          <a:xfrm>
            <a:off x="4902200" y="3454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8" name="Picture 17">
            <a:hlinkClick r:id="rId22" tooltip="A Perfect World&#10;Character: Chief Red Garnett&#10;Release Year: 1993"/>
          </p:cNvPr>
          <p:cNvPicPr>
            <a:picLocks/>
          </p:cNvPicPr>
          <p:nvPr/>
        </p:nvPicPr>
        <p:blipFill>
          <a:blip r:link="rId23"/>
          <a:stretch>
            <a:fillRect/>
          </a:stretch>
        </p:blipFill>
        <p:spPr>
          <a:xfrm>
            <a:off x="5511800" y="3454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9" name="Picture 18">
            <a:hlinkClick r:id="rId24" tooltip="In the Line of Fire&#10;Character: Frank Horrigan&#10;Release Year: 1993"/>
          </p:cNvPr>
          <p:cNvPicPr>
            <a:picLocks/>
          </p:cNvPicPr>
          <p:nvPr/>
        </p:nvPicPr>
        <p:blipFill>
          <a:blip r:link="rId25"/>
          <a:stretch>
            <a:fillRect/>
          </a:stretch>
        </p:blipFill>
        <p:spPr>
          <a:xfrm>
            <a:off x="6121400" y="3454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20" name="Picture 19">
            <a:hlinkClick r:id="rId26" tooltip="Unforgiven&#10;Character: Bill Munny&#10;Release Year: 1992"/>
          </p:cNvPr>
          <p:cNvPicPr>
            <a:picLocks/>
          </p:cNvPicPr>
          <p:nvPr/>
        </p:nvPicPr>
        <p:blipFill>
          <a:blip r:link="rId27"/>
          <a:stretch>
            <a:fillRect/>
          </a:stretch>
        </p:blipFill>
        <p:spPr>
          <a:xfrm>
            <a:off x="6731000" y="3454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21" name="Picture 20">
            <a:hlinkClick r:id="rId28" tooltip="The Rookie&#10;Character: Nick Pulovski&#10;Release Year: 1990"/>
          </p:cNvPr>
          <p:cNvPicPr>
            <a:picLocks/>
          </p:cNvPicPr>
          <p:nvPr/>
        </p:nvPicPr>
        <p:blipFill>
          <a:blip r:link="rId29"/>
          <a:stretch>
            <a:fillRect/>
          </a:stretch>
        </p:blipFill>
        <p:spPr>
          <a:xfrm>
            <a:off x="7340600" y="3454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22" name="Picture 21">
            <a:hlinkClick r:id="rId30" tooltip="White Hunter Black Heart&#10;Character: John Wilson&#10;Release Year: 1990"/>
          </p:cNvPr>
          <p:cNvPicPr>
            <a:picLocks/>
          </p:cNvPicPr>
          <p:nvPr/>
        </p:nvPicPr>
        <p:blipFill>
          <a:blip r:link="rId31"/>
          <a:stretch>
            <a:fillRect/>
          </a:stretch>
        </p:blipFill>
        <p:spPr>
          <a:xfrm>
            <a:off x="7950200" y="3454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23" name="Picture 22">
            <a:hlinkClick r:id="rId32" tooltip="Pink Cadillac&#10;Character: Tommy Nowak&#10;Release Year: 1989"/>
          </p:cNvPr>
          <p:cNvPicPr>
            <a:picLocks/>
          </p:cNvPicPr>
          <p:nvPr/>
        </p:nvPicPr>
        <p:blipFill>
          <a:blip r:link="rId33"/>
          <a:stretch>
            <a:fillRect/>
          </a:stretch>
        </p:blipFill>
        <p:spPr>
          <a:xfrm>
            <a:off x="8559800" y="3454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24" name="Picture 23">
            <a:hlinkClick r:id="rId34" tooltip="The Dead Pool&#10;Character: Harry Callahan&#10;Release Year: 1988"/>
          </p:cNvPr>
          <p:cNvPicPr>
            <a:picLocks/>
          </p:cNvPicPr>
          <p:nvPr/>
        </p:nvPicPr>
        <p:blipFill>
          <a:blip r:link="rId35"/>
          <a:stretch>
            <a:fillRect/>
          </a:stretch>
        </p:blipFill>
        <p:spPr>
          <a:xfrm>
            <a:off x="9169400" y="3454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25" name="Picture 24">
            <a:hlinkClick r:id="rId36" tooltip="Heartbreak Ridge&#10;Character: Highway&#10;Release Year: 1986"/>
          </p:cNvPr>
          <p:cNvPicPr>
            <a:picLocks/>
          </p:cNvPicPr>
          <p:nvPr/>
        </p:nvPicPr>
        <p:blipFill>
          <a:blip r:link="rId37"/>
          <a:stretch>
            <a:fillRect/>
          </a:stretch>
        </p:blipFill>
        <p:spPr>
          <a:xfrm>
            <a:off x="9779000" y="3454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26" name="Picture 25">
            <a:hlinkClick r:id="rId38" tooltip="Pale Rider&#10;Character: Preacher&#10;Release Year: 1985"/>
          </p:cNvPr>
          <p:cNvPicPr>
            <a:picLocks/>
          </p:cNvPicPr>
          <p:nvPr/>
        </p:nvPicPr>
        <p:blipFill>
          <a:blip r:link="rId39"/>
          <a:stretch>
            <a:fillRect/>
          </a:stretch>
        </p:blipFill>
        <p:spPr>
          <a:xfrm>
            <a:off x="10388600" y="3454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27" name="Picture 26">
            <a:hlinkClick r:id="rId40" tooltip="City Heat&#10;Character: Lieutenant Speer&#10;Release Year: 1984"/>
          </p:cNvPr>
          <p:cNvPicPr>
            <a:picLocks/>
          </p:cNvPicPr>
          <p:nvPr/>
        </p:nvPicPr>
        <p:blipFill>
          <a:blip r:link="rId41"/>
          <a:stretch>
            <a:fillRect/>
          </a:stretch>
        </p:blipFill>
        <p:spPr>
          <a:xfrm>
            <a:off x="10998200" y="3454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28" name="Picture 27">
            <a:hlinkClick r:id="rId42" tooltip="Tightrope&#10;Character: Wes Block&#10;Release Year: 1984"/>
          </p:cNvPr>
          <p:cNvPicPr>
            <a:picLocks/>
          </p:cNvPicPr>
          <p:nvPr/>
        </p:nvPicPr>
        <p:blipFill>
          <a:blip r:link="rId43"/>
          <a:stretch>
            <a:fillRect/>
          </a:stretch>
        </p:blipFill>
        <p:spPr>
          <a:xfrm>
            <a:off x="11607800" y="3454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29" name="Picture 28">
            <a:hlinkClick r:id="rId44" tooltip="Sudden Impact&#10;Character: Harry Callahan&#10;Release Year: 1983"/>
          </p:cNvPr>
          <p:cNvPicPr>
            <a:picLocks/>
          </p:cNvPicPr>
          <p:nvPr/>
        </p:nvPicPr>
        <p:blipFill>
          <a:blip r:link="rId45"/>
          <a:stretch>
            <a:fillRect/>
          </a:stretch>
        </p:blipFill>
        <p:spPr>
          <a:xfrm>
            <a:off x="25400" y="4597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30" name="Picture 29">
            <a:hlinkClick r:id="rId46" tooltip="Honkytonk Man&#10;Character: Red Stovall&#10;Release Year: 1982"/>
          </p:cNvPr>
          <p:cNvPicPr>
            <a:picLocks/>
          </p:cNvPicPr>
          <p:nvPr/>
        </p:nvPicPr>
        <p:blipFill>
          <a:blip r:link="rId47"/>
          <a:stretch>
            <a:fillRect/>
          </a:stretch>
        </p:blipFill>
        <p:spPr>
          <a:xfrm>
            <a:off x="635000" y="4597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31" name="Picture 30">
            <a:hlinkClick r:id="rId48" tooltip="Firefox&#10;Character: Mitchell Gant&#10;Release Year: 1982"/>
          </p:cNvPr>
          <p:cNvPicPr>
            <a:picLocks/>
          </p:cNvPicPr>
          <p:nvPr/>
        </p:nvPicPr>
        <p:blipFill>
          <a:blip r:link="rId49"/>
          <a:stretch>
            <a:fillRect/>
          </a:stretch>
        </p:blipFill>
        <p:spPr>
          <a:xfrm>
            <a:off x="1244600" y="4597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32" name="Picture 31">
            <a:hlinkClick r:id="rId50" tooltip="Any Which Way You Can&#10;Character: Philo Beddoe&#10;Release Year: 1980"/>
          </p:cNvPr>
          <p:cNvPicPr>
            <a:picLocks/>
          </p:cNvPicPr>
          <p:nvPr/>
        </p:nvPicPr>
        <p:blipFill>
          <a:blip r:link="rId51"/>
          <a:stretch>
            <a:fillRect/>
          </a:stretch>
        </p:blipFill>
        <p:spPr>
          <a:xfrm>
            <a:off x="1854200" y="4597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33" name="Picture 32">
            <a:hlinkClick r:id="rId52" tooltip="Bronco Billy&#10;Character: Bronco Billy&#10;Release Year: 1980"/>
          </p:cNvPr>
          <p:cNvPicPr>
            <a:picLocks/>
          </p:cNvPicPr>
          <p:nvPr/>
        </p:nvPicPr>
        <p:blipFill>
          <a:blip r:link="rId53"/>
          <a:stretch>
            <a:fillRect/>
          </a:stretch>
        </p:blipFill>
        <p:spPr>
          <a:xfrm>
            <a:off x="2463800" y="4597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34" name="Picture 33">
            <a:hlinkClick r:id="rId54" tooltip="Escape from Alcatraz&#10;Character: Frank Morris&#10;Release Year: 1979"/>
          </p:cNvPr>
          <p:cNvPicPr>
            <a:picLocks/>
          </p:cNvPicPr>
          <p:nvPr/>
        </p:nvPicPr>
        <p:blipFill>
          <a:blip r:link="rId55"/>
          <a:stretch>
            <a:fillRect/>
          </a:stretch>
        </p:blipFill>
        <p:spPr>
          <a:xfrm>
            <a:off x="3073400" y="4597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35" name="Picture 34">
            <a:hlinkClick r:id="rId56" tooltip="Every Which Way But Loose&#10;Character: Philo Beddoe&#10;Release Year: 1978"/>
          </p:cNvPr>
          <p:cNvPicPr>
            <a:picLocks/>
          </p:cNvPicPr>
          <p:nvPr/>
        </p:nvPicPr>
        <p:blipFill>
          <a:blip r:link="rId57"/>
          <a:stretch>
            <a:fillRect/>
          </a:stretch>
        </p:blipFill>
        <p:spPr>
          <a:xfrm>
            <a:off x="3683000" y="4597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36" name="Picture 35">
            <a:hlinkClick r:id="rId58" tooltip="The Gauntlet&#10;Character: Ben Shockley&#10;Release Year: 1977"/>
          </p:cNvPr>
          <p:cNvPicPr>
            <a:picLocks/>
          </p:cNvPicPr>
          <p:nvPr/>
        </p:nvPicPr>
        <p:blipFill>
          <a:blip r:link="rId59"/>
          <a:stretch>
            <a:fillRect/>
          </a:stretch>
        </p:blipFill>
        <p:spPr>
          <a:xfrm>
            <a:off x="4292600" y="4597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37" name="Picture 36">
            <a:hlinkClick r:id="rId60" tooltip="The Enforcer&#10;Character: Harry Callahan&#10;Release Year: 1976"/>
          </p:cNvPr>
          <p:cNvPicPr>
            <a:picLocks/>
          </p:cNvPicPr>
          <p:nvPr/>
        </p:nvPicPr>
        <p:blipFill>
          <a:blip r:link="rId61"/>
          <a:stretch>
            <a:fillRect/>
          </a:stretch>
        </p:blipFill>
        <p:spPr>
          <a:xfrm>
            <a:off x="4902200" y="4597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38" name="Picture 37">
            <a:hlinkClick r:id="rId62" tooltip="The Outlaw Josey Wales&#10;Character: Josey Wales&#10;Release Year: 1976"/>
          </p:cNvPr>
          <p:cNvPicPr>
            <a:picLocks/>
          </p:cNvPicPr>
          <p:nvPr/>
        </p:nvPicPr>
        <p:blipFill>
          <a:blip r:link="rId63"/>
          <a:stretch>
            <a:fillRect/>
          </a:stretch>
        </p:blipFill>
        <p:spPr>
          <a:xfrm>
            <a:off x="5511800" y="4597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39" name="Picture 38">
            <a:hlinkClick r:id="rId64" tooltip="The Eiger Sanction&#10;Character: Jonathan Hemlock&#10;Release Year: 1975"/>
          </p:cNvPr>
          <p:cNvPicPr>
            <a:picLocks/>
          </p:cNvPicPr>
          <p:nvPr/>
        </p:nvPicPr>
        <p:blipFill>
          <a:blip r:link="rId65"/>
          <a:stretch>
            <a:fillRect/>
          </a:stretch>
        </p:blipFill>
        <p:spPr>
          <a:xfrm>
            <a:off x="6121400" y="4597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40" name="Picture 39">
            <a:hlinkClick r:id="rId66" tooltip="Thunderbolt and Lightfoot&#10;Character: Thunderbolt&#10;Release Year: 1974"/>
          </p:cNvPr>
          <p:cNvPicPr>
            <a:picLocks/>
          </p:cNvPicPr>
          <p:nvPr/>
        </p:nvPicPr>
        <p:blipFill>
          <a:blip r:link="rId67"/>
          <a:stretch>
            <a:fillRect/>
          </a:stretch>
        </p:blipFill>
        <p:spPr>
          <a:xfrm>
            <a:off x="6731000" y="4597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41" name="Picture 40">
            <a:hlinkClick r:id="rId68" tooltip="Magnum Force&#10;Character: Harry Calahan&#10;Release Year: 1973"/>
          </p:cNvPr>
          <p:cNvPicPr>
            <a:picLocks/>
          </p:cNvPicPr>
          <p:nvPr/>
        </p:nvPicPr>
        <p:blipFill>
          <a:blip r:link="rId69"/>
          <a:stretch>
            <a:fillRect/>
          </a:stretch>
        </p:blipFill>
        <p:spPr>
          <a:xfrm>
            <a:off x="7340600" y="4597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42" name="Picture 41">
            <a:hlinkClick r:id="rId70" tooltip="Breezy&#10;Character: Man at Marina&#10;Release Year: 1973"/>
          </p:cNvPr>
          <p:cNvPicPr>
            <a:picLocks/>
          </p:cNvPicPr>
          <p:nvPr/>
        </p:nvPicPr>
        <p:blipFill>
          <a:blip r:link="rId71"/>
          <a:stretch>
            <a:fillRect/>
          </a:stretch>
        </p:blipFill>
        <p:spPr>
          <a:xfrm>
            <a:off x="7950200" y="4597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43" name="Picture 42">
            <a:hlinkClick r:id="rId72" tooltip="High Plains Drifter&#10;Character: The Stranger&#10;Release Year: 1973"/>
          </p:cNvPr>
          <p:cNvPicPr>
            <a:picLocks/>
          </p:cNvPicPr>
          <p:nvPr/>
        </p:nvPicPr>
        <p:blipFill>
          <a:blip r:link="rId73"/>
          <a:stretch>
            <a:fillRect/>
          </a:stretch>
        </p:blipFill>
        <p:spPr>
          <a:xfrm>
            <a:off x="8559800" y="4597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44" name="Picture 43">
            <a:hlinkClick r:id="rId74" tooltip="Joe Kidd&#10;Character: Joe Kidd&#10;Release Year: 1972"/>
          </p:cNvPr>
          <p:cNvPicPr>
            <a:picLocks/>
          </p:cNvPicPr>
          <p:nvPr/>
        </p:nvPicPr>
        <p:blipFill>
          <a:blip r:link="rId75"/>
          <a:stretch>
            <a:fillRect/>
          </a:stretch>
        </p:blipFill>
        <p:spPr>
          <a:xfrm>
            <a:off x="9169400" y="4597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45" name="Picture 44">
            <a:hlinkClick r:id="rId76" tooltip="Dirty Harry&#10;Character: Harry&#10;Release Year: 1971"/>
          </p:cNvPr>
          <p:cNvPicPr>
            <a:picLocks/>
          </p:cNvPicPr>
          <p:nvPr/>
        </p:nvPicPr>
        <p:blipFill>
          <a:blip r:link="rId77"/>
          <a:stretch>
            <a:fillRect/>
          </a:stretch>
        </p:blipFill>
        <p:spPr>
          <a:xfrm>
            <a:off x="9779000" y="4597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46" name="Picture 45">
            <a:hlinkClick r:id="rId78" tooltip="Play Misty for Me&#10;Character: Dave&#10;Release Year: 1971"/>
          </p:cNvPr>
          <p:cNvPicPr>
            <a:picLocks/>
          </p:cNvPicPr>
          <p:nvPr/>
        </p:nvPicPr>
        <p:blipFill>
          <a:blip r:link="rId79"/>
          <a:stretch>
            <a:fillRect/>
          </a:stretch>
        </p:blipFill>
        <p:spPr>
          <a:xfrm>
            <a:off x="10388600" y="4597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47" name="Picture 46">
            <a:hlinkClick r:id="rId80" tooltip="The Beguiled&#10;Character: John McBurney&#10;Release Year: 1971"/>
          </p:cNvPr>
          <p:cNvPicPr>
            <a:picLocks/>
          </p:cNvPicPr>
          <p:nvPr/>
        </p:nvPicPr>
        <p:blipFill>
          <a:blip r:link="rId81"/>
          <a:stretch>
            <a:fillRect/>
          </a:stretch>
        </p:blipFill>
        <p:spPr>
          <a:xfrm>
            <a:off x="10998200" y="4597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48" name="Picture 47">
            <a:hlinkClick r:id="rId82" tooltip="Kelly's Heroes&#10;Character: Kelly&#10;Release Year: 1970"/>
          </p:cNvPr>
          <p:cNvPicPr>
            <a:picLocks/>
          </p:cNvPicPr>
          <p:nvPr/>
        </p:nvPicPr>
        <p:blipFill>
          <a:blip r:link="rId83"/>
          <a:stretch>
            <a:fillRect/>
          </a:stretch>
        </p:blipFill>
        <p:spPr>
          <a:xfrm>
            <a:off x="11607800" y="4597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49" name="Picture 48">
            <a:hlinkClick r:id="rId84" tooltip="Two Mules for Sister Sara&#10;Character: Hogan&#10;Release Year: 1970"/>
          </p:cNvPr>
          <p:cNvPicPr>
            <a:picLocks/>
          </p:cNvPicPr>
          <p:nvPr/>
        </p:nvPicPr>
        <p:blipFill>
          <a:blip r:link="rId85"/>
          <a:stretch>
            <a:fillRect/>
          </a:stretch>
        </p:blipFill>
        <p:spPr>
          <a:xfrm>
            <a:off x="25400" y="5740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50" name="Picture 49">
            <a:hlinkClick r:id="rId86" tooltip="Paint Your Wagon&#10;Character: Pardner&#10;Release Year: 1969"/>
          </p:cNvPr>
          <p:cNvPicPr>
            <a:picLocks/>
          </p:cNvPicPr>
          <p:nvPr/>
        </p:nvPicPr>
        <p:blipFill>
          <a:blip r:link="rId87"/>
          <a:stretch>
            <a:fillRect/>
          </a:stretch>
        </p:blipFill>
        <p:spPr>
          <a:xfrm>
            <a:off x="635000" y="5740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51" name="Picture 50">
            <a:hlinkClick r:id="rId88" tooltip="Where Eagles Dare&#10;Character: Schaffer&#10;Release Year: 1968"/>
          </p:cNvPr>
          <p:cNvPicPr>
            <a:picLocks/>
          </p:cNvPicPr>
          <p:nvPr/>
        </p:nvPicPr>
        <p:blipFill>
          <a:blip r:link="rId89"/>
          <a:stretch>
            <a:fillRect/>
          </a:stretch>
        </p:blipFill>
        <p:spPr>
          <a:xfrm>
            <a:off x="1244600" y="5740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52" name="Picture 51">
            <a:hlinkClick r:id="rId90" tooltip="Coogan's Bluff&#10;Character: Coogan&#10;Release Year: 1968"/>
          </p:cNvPr>
          <p:cNvPicPr>
            <a:picLocks/>
          </p:cNvPicPr>
          <p:nvPr/>
        </p:nvPicPr>
        <p:blipFill>
          <a:blip r:link="rId91"/>
          <a:stretch>
            <a:fillRect/>
          </a:stretch>
        </p:blipFill>
        <p:spPr>
          <a:xfrm>
            <a:off x="1854200" y="5740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53" name="Picture 52">
            <a:hlinkClick r:id="rId92" tooltip="Hang 'Em High&#10;Character: Marshal Jed Cooper&#10;Release Year: 1968"/>
          </p:cNvPr>
          <p:cNvPicPr>
            <a:picLocks/>
          </p:cNvPicPr>
          <p:nvPr/>
        </p:nvPicPr>
        <p:blipFill>
          <a:blip r:link="rId93"/>
          <a:stretch>
            <a:fillRect/>
          </a:stretch>
        </p:blipFill>
        <p:spPr>
          <a:xfrm>
            <a:off x="2463800" y="5740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54" name="Picture 53">
            <a:hlinkClick r:id="rId94" tooltip="The Witches&#10;Character: Carlo (Segment &quot;Sera Come Le Altre, Una&quot;)&#10;Release Year: 1967"/>
          </p:cNvPr>
          <p:cNvPicPr>
            <a:picLocks/>
          </p:cNvPicPr>
          <p:nvPr/>
        </p:nvPicPr>
        <p:blipFill>
          <a:blip r:link="rId95"/>
          <a:stretch>
            <a:fillRect/>
          </a:stretch>
        </p:blipFill>
        <p:spPr>
          <a:xfrm>
            <a:off x="3073400" y="5740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55" name="Picture 54">
            <a:hlinkClick r:id="rId96" tooltip="The Good, the Bad and the Ugly&#10;Character: Blondie&#10;Release Year: 1966"/>
          </p:cNvPr>
          <p:cNvPicPr>
            <a:picLocks/>
          </p:cNvPicPr>
          <p:nvPr/>
        </p:nvPicPr>
        <p:blipFill>
          <a:blip r:link="rId97"/>
          <a:stretch>
            <a:fillRect/>
          </a:stretch>
        </p:blipFill>
        <p:spPr>
          <a:xfrm>
            <a:off x="3683000" y="5740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56" name="Picture 55">
            <a:hlinkClick r:id="rId98" tooltip="For a Few Dollars More&#10;Character: Monco&#10;Release Year: 1965"/>
          </p:cNvPr>
          <p:cNvPicPr>
            <a:picLocks/>
          </p:cNvPicPr>
          <p:nvPr/>
        </p:nvPicPr>
        <p:blipFill>
          <a:blip r:link="rId99"/>
          <a:stretch>
            <a:fillRect/>
          </a:stretch>
        </p:blipFill>
        <p:spPr>
          <a:xfrm>
            <a:off x="4292600" y="5740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57" name="Picture 56">
            <a:hlinkClick r:id="rId100" tooltip="A Fistful of Dollars&#10;Character: Joe&#10;Release Year: 1964"/>
          </p:cNvPr>
          <p:cNvPicPr>
            <a:picLocks/>
          </p:cNvPicPr>
          <p:nvPr/>
        </p:nvPicPr>
        <p:blipFill>
          <a:blip r:link="rId101"/>
          <a:stretch>
            <a:fillRect/>
          </a:stretch>
        </p:blipFill>
        <p:spPr>
          <a:xfrm>
            <a:off x="4902200" y="5740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58" name="Picture 57">
            <a:hlinkClick r:id="rId102" tooltip="Ambush at Cimarron Pass&#10;Character: Keith Williams&#10;Release Year: 1958"/>
          </p:cNvPr>
          <p:cNvPicPr>
            <a:picLocks/>
          </p:cNvPicPr>
          <p:nvPr/>
        </p:nvPicPr>
        <p:blipFill>
          <a:blip r:link="rId103"/>
          <a:stretch>
            <a:fillRect/>
          </a:stretch>
        </p:blipFill>
        <p:spPr>
          <a:xfrm>
            <a:off x="5511800" y="5740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59" name="Picture 58">
            <a:hlinkClick r:id="rId104" tooltip="Lafayette Escadrille&#10;Character: George Moseley&#10;Release Year: 1958"/>
          </p:cNvPr>
          <p:cNvPicPr>
            <a:picLocks/>
          </p:cNvPicPr>
          <p:nvPr/>
        </p:nvPicPr>
        <p:blipFill>
          <a:blip r:link="rId105"/>
          <a:stretch>
            <a:fillRect/>
          </a:stretch>
        </p:blipFill>
        <p:spPr>
          <a:xfrm>
            <a:off x="6121400" y="5740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60" name="Picture 59">
            <a:hlinkClick r:id="rId106" tooltip="Escapade in Japan&#10;Character: Dumbo Pilot (uncredited)&#10;Release Year: 1957"/>
          </p:cNvPr>
          <p:cNvPicPr>
            <a:picLocks/>
          </p:cNvPicPr>
          <p:nvPr/>
        </p:nvPicPr>
        <p:blipFill>
          <a:blip r:link="rId107"/>
          <a:stretch>
            <a:fillRect/>
          </a:stretch>
        </p:blipFill>
        <p:spPr>
          <a:xfrm>
            <a:off x="6731000" y="5740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61" name="Picture 60">
            <a:hlinkClick r:id="rId108" tooltip="Away All Boats&#10;Character: Corpsman (uncredited)&#10;Release Year: 1956"/>
          </p:cNvPr>
          <p:cNvPicPr>
            <a:picLocks/>
          </p:cNvPicPr>
          <p:nvPr/>
        </p:nvPicPr>
        <p:blipFill>
          <a:blip r:link="rId109"/>
          <a:stretch>
            <a:fillRect/>
          </a:stretch>
        </p:blipFill>
        <p:spPr>
          <a:xfrm>
            <a:off x="7340600" y="5740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62" name="Picture 61">
            <a:hlinkClick r:id="rId110" tooltip="The First Traveling Saleslady&#10;Character: Lt. Jack Rice&#10;Release Year: 1956"/>
          </p:cNvPr>
          <p:cNvPicPr>
            <a:picLocks/>
          </p:cNvPicPr>
          <p:nvPr/>
        </p:nvPicPr>
        <p:blipFill>
          <a:blip r:link="rId111"/>
          <a:stretch>
            <a:fillRect/>
          </a:stretch>
        </p:blipFill>
        <p:spPr>
          <a:xfrm>
            <a:off x="7950200" y="5740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63" name="Picture 62">
            <a:hlinkClick r:id="rId112" tooltip="Star in the Dust&#10;Character: Tom - Ranch Hand (uncredited)&#10;Release Year: 1956"/>
          </p:cNvPr>
          <p:cNvPicPr>
            <a:picLocks/>
          </p:cNvPicPr>
          <p:nvPr/>
        </p:nvPicPr>
        <p:blipFill>
          <a:blip r:link="rId113"/>
          <a:stretch>
            <a:fillRect/>
          </a:stretch>
        </p:blipFill>
        <p:spPr>
          <a:xfrm>
            <a:off x="8559800" y="5740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64" name="Picture 63">
            <a:hlinkClick r:id="rId114" tooltip="Never Say Goodbye&#10;Character: Will (uncredited)&#10;Release Year: 1956"/>
          </p:cNvPr>
          <p:cNvPicPr>
            <a:picLocks/>
          </p:cNvPicPr>
          <p:nvPr/>
        </p:nvPicPr>
        <p:blipFill>
          <a:blip r:link="rId115"/>
          <a:stretch>
            <a:fillRect/>
          </a:stretch>
        </p:blipFill>
        <p:spPr>
          <a:xfrm>
            <a:off x="9169400" y="5740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65" name="Picture 64">
            <a:hlinkClick r:id="rId116" tooltip="Tarantula&#10;Character: Jet Squadron Leader (uncredited)&#10;Release Year: 1955"/>
          </p:cNvPr>
          <p:cNvPicPr>
            <a:picLocks/>
          </p:cNvPicPr>
          <p:nvPr/>
        </p:nvPicPr>
        <p:blipFill>
          <a:blip r:link="rId117"/>
          <a:stretch>
            <a:fillRect/>
          </a:stretch>
        </p:blipFill>
        <p:spPr>
          <a:xfrm>
            <a:off x="9779000" y="5740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66" name="Picture 65">
            <a:hlinkClick r:id="rId118" tooltip="Lady Godiva of Coventry&#10;Character: First Saxon (uncredited)&#10;Release Year: 1955"/>
          </p:cNvPr>
          <p:cNvPicPr>
            <a:picLocks/>
          </p:cNvPicPr>
          <p:nvPr/>
        </p:nvPicPr>
        <p:blipFill>
          <a:blip r:link="rId119"/>
          <a:stretch>
            <a:fillRect/>
          </a:stretch>
        </p:blipFill>
        <p:spPr>
          <a:xfrm>
            <a:off x="10388600" y="5740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67" name="Picture 66">
            <a:hlinkClick r:id="rId120" tooltip="Francis in the Navy&#10;Character: Jonesey&#10;Release Year: 1955"/>
          </p:cNvPr>
          <p:cNvPicPr>
            <a:picLocks/>
          </p:cNvPicPr>
          <p:nvPr/>
        </p:nvPicPr>
        <p:blipFill>
          <a:blip r:link="rId121"/>
          <a:stretch>
            <a:fillRect/>
          </a:stretch>
        </p:blipFill>
        <p:spPr>
          <a:xfrm>
            <a:off x="10998200" y="5740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68" name="Picture 67">
            <a:hlinkClick r:id="rId122" tooltip="Revenge of the Creature&#10;Character: Jennings (uncredited)&#10;Release Year: 1955"/>
          </p:cNvPr>
          <p:cNvPicPr>
            <a:picLocks/>
          </p:cNvPicPr>
          <p:nvPr/>
        </p:nvPicPr>
        <p:blipFill>
          <a:blip r:link="rId123"/>
          <a:stretch>
            <a:fillRect/>
          </a:stretch>
        </p:blipFill>
        <p:spPr>
          <a:xfrm>
            <a:off x="11607800" y="5740400"/>
            <a:ext cx="558800" cy="10922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sp>
        <p:nvSpPr>
          <p:cNvPr id="69" name="Rectangle 68"/>
          <p:cNvSpPr/>
          <p:nvPr/>
        </p:nvSpPr>
        <p:spPr>
          <a:xfrm>
            <a:off x="3556000" y="635000"/>
            <a:ext cx="5080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66FFDC"/>
                </a:solidFill>
              </a:rPr>
              <a:t>Box Office Earnings per Movie (MUSD)</a:t>
            </a:r>
            <a:endParaRPr lang="en-US">
              <a:solidFill>
                <a:srgbClr val="66FFDC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445500" y="698500"/>
            <a:ext cx="1270000" cy="1905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smtClean="0">
                <a:solidFill>
                  <a:srgbClr val="AFAFAF"/>
                </a:solidFill>
              </a:rPr>
              <a:t>Sort chart by: </a:t>
            </a:r>
            <a:endParaRPr lang="en-US" sz="1400">
              <a:solidFill>
                <a:srgbClr val="AFAFAF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715500" y="698500"/>
            <a:ext cx="1016000" cy="190500"/>
          </a:xfrm>
          <a:prstGeom prst="rect">
            <a:avLst/>
          </a:prstGeom>
          <a:noFill/>
          <a:ln w="12700" cap="flat" cmpd="sng" algn="ctr">
            <a:solidFill>
              <a:srgbClr val="66FFDC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66FFDC"/>
                </a:solidFill>
              </a:rPr>
              <a:t>Release</a:t>
            </a:r>
            <a:endParaRPr lang="en-US" sz="1400">
              <a:solidFill>
                <a:srgbClr val="66FFDC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715500" y="698500"/>
            <a:ext cx="1016000" cy="190500"/>
          </a:xfrm>
          <a:prstGeom prst="rect">
            <a:avLst/>
          </a:prstGeom>
          <a:noFill/>
          <a:ln w="12700" cap="flat" cmpd="sng" algn="ctr">
            <a:solidFill>
              <a:srgbClr val="66FFDC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66FFDC"/>
                </a:solidFill>
              </a:rPr>
              <a:t>Earnings</a:t>
            </a:r>
            <a:endParaRPr lang="en-US" sz="1400">
              <a:solidFill>
                <a:srgbClr val="66FFDC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71500" y="889000"/>
            <a:ext cx="241300" cy="1905000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Every Which Way But Loose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15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1978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715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12800" y="1419077"/>
            <a:ext cx="241300" cy="1374923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Any Which Way You Can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128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1980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128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054100" y="1500914"/>
            <a:ext cx="241300" cy="1293086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In the Line of Fire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541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1993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0541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295400" y="1517826"/>
            <a:ext cx="241300" cy="1276174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Unforgiven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2954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1992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2954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536700" y="1618427"/>
            <a:ext cx="241300" cy="1175573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Magnum Force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5367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1973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5367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778000" y="1653178"/>
            <a:ext cx="241300" cy="1140822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Dirty Harry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7780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1971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7780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019300" y="1658232"/>
            <a:ext cx="241300" cy="1135768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The Enforcer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0193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1976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0193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260600" y="1699586"/>
            <a:ext cx="241300" cy="1094414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The Good, the Bad and the Ugly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2606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1966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2606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501900" y="1705248"/>
            <a:ext cx="241300" cy="1088752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Sudden Impact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5019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1983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5019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743200" y="1714790"/>
            <a:ext cx="241300" cy="1079210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Gran Torino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7432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2008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7432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984500" y="1897637"/>
            <a:ext cx="241300" cy="896363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Escape from Alcatraz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9845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1979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9845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225800" y="1916100"/>
            <a:ext cx="241300" cy="877900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Space Cowboys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2258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2000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2258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467100" y="1933785"/>
            <a:ext cx="241300" cy="860215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The Bridges of Madison County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4671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1995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4671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708400" y="1962742"/>
            <a:ext cx="241300" cy="831258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Firefox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7084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1982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7084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49700" y="1973514"/>
            <a:ext cx="241300" cy="820486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Million Dollar Baby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9497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2004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9497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191000" y="2012846"/>
            <a:ext cx="241300" cy="781154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The Outlaw Josey Wales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1910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1976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1910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432300" y="2044299"/>
            <a:ext cx="241300" cy="749701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Tightrope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4323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1984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4323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673600" y="2139968"/>
            <a:ext cx="241300" cy="654032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For a Few Dollars More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6736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1965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6736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914900" y="2161769"/>
            <a:ext cx="241300" cy="632231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A Fistful of Dollars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9149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1964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9149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156200" y="2174232"/>
            <a:ext cx="241300" cy="619768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The Gauntlet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1562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1977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51562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5397500" y="2183660"/>
            <a:ext cx="241300" cy="610340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Pale Rider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3975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1985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3975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638800" y="2186835"/>
            <a:ext cx="241300" cy="607165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Thunderbolt and Lightfoot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6388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1974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6388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880100" y="2205546"/>
            <a:ext cx="241300" cy="588454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Heartbreak Ridge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8801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1986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8801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6121400" y="2211454"/>
            <a:ext cx="241300" cy="582546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City Heat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1214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1984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1214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6362700" y="2223259"/>
            <a:ext cx="241300" cy="570741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Absolute Power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3627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1997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3627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6604000" y="2259720"/>
            <a:ext cx="241300" cy="534280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Paint Your Wagon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6040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1969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6040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845300" y="2311470"/>
            <a:ext cx="241300" cy="482530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The Dead Pool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8453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1988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8453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7086600" y="2322014"/>
            <a:ext cx="241300" cy="471986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Bronco Billy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0866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1980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0866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7327900" y="2329896"/>
            <a:ext cx="241300" cy="464104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High Plains Drifter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3279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1973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3279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7569200" y="2354650"/>
            <a:ext cx="241300" cy="439350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Hang 'Em High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5692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1968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75692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7810500" y="2400941"/>
            <a:ext cx="241300" cy="393059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A Perfect World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8105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1993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8105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8051800" y="2431570"/>
            <a:ext cx="241300" cy="362430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The Eiger Sanction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0518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1975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0518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8293100" y="2457867"/>
            <a:ext cx="241300" cy="336133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Play Misty for Me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2931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1971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2931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8534400" y="2526046"/>
            <a:ext cx="241300" cy="267954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The Rookie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5344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1990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5344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8775700" y="2532387"/>
            <a:ext cx="241300" cy="261613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Where Eagles Dare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87757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1968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87757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9017000" y="2553484"/>
            <a:ext cx="241300" cy="240516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Trouble with the Curve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90170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2012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90170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9258300" y="2557737"/>
            <a:ext cx="241300" cy="236263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Blood Work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92583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2002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92583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9499600" y="2599175"/>
            <a:ext cx="241300" cy="194825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Joe Kidd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94996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1972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4996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9740900" y="2618466"/>
            <a:ext cx="241300" cy="175534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Kelly's Heroes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7409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1970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7409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9982200" y="2622512"/>
            <a:ext cx="241300" cy="171488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True Crime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99822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1999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99822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10223500" y="2623530"/>
            <a:ext cx="241300" cy="170470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Two Mules for Sister Sara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02235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1970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02235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10464800" y="2633955"/>
            <a:ext cx="241300" cy="160045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Pink Cadillac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04648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1989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104648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10706100" y="2669784"/>
            <a:ext cx="241300" cy="124216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Coogan's Bluff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07061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1968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07061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10947400" y="2714182"/>
            <a:ext cx="241300" cy="79818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Honkytonk Man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09474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1982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109474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11188700" y="2759118"/>
            <a:ext cx="241300" cy="34882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The Beguiled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11887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1971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11887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11430000" y="2765314"/>
            <a:ext cx="241300" cy="28686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White Hunter Black Heart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11430000" y="2832100"/>
            <a:ext cx="2413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900" smtClean="0">
                <a:solidFill>
                  <a:srgbClr val="D1FFF4"/>
                </a:solidFill>
              </a:rPr>
              <a:t>1990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11430000" y="889000"/>
            <a:ext cx="241300" cy="1905000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7" name="Straight Connector 216"/>
          <p:cNvCxnSpPr/>
          <p:nvPr/>
        </p:nvCxnSpPr>
        <p:spPr>
          <a:xfrm>
            <a:off x="508000" y="2149633"/>
            <a:ext cx="11620500" cy="0"/>
          </a:xfrm>
          <a:prstGeom prst="line">
            <a:avLst/>
          </a:prstGeom>
          <a:ln w="12700" cap="flat" cmpd="sng" algn="ctr">
            <a:solidFill>
              <a:srgbClr val="66FFDC">
                <a:alpha val="4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0" y="2022633"/>
            <a:ext cx="5715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400" smtClean="0">
                <a:solidFill>
                  <a:srgbClr val="D1FFF4"/>
                </a:solidFill>
              </a:rPr>
              <a:t>100</a:t>
            </a:r>
            <a:endParaRPr lang="en-US" sz="1400">
              <a:solidFill>
                <a:srgbClr val="D1FFF4"/>
              </a:solidFill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>
            <a:off x="508000" y="1505267"/>
            <a:ext cx="11620500" cy="0"/>
          </a:xfrm>
          <a:prstGeom prst="line">
            <a:avLst/>
          </a:prstGeom>
          <a:ln w="12700" cap="flat" cmpd="sng" algn="ctr">
            <a:solidFill>
              <a:srgbClr val="66FFDC">
                <a:alpha val="4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0" y="1378267"/>
            <a:ext cx="5715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400" smtClean="0">
                <a:solidFill>
                  <a:srgbClr val="D1FFF4"/>
                </a:solidFill>
              </a:rPr>
              <a:t>200</a:t>
            </a:r>
            <a:endParaRPr lang="en-US" sz="1400">
              <a:solidFill>
                <a:srgbClr val="D1FF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771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Motion origin="layout" pathEditMode="relative">
                                      <p:cBhvr from="" to=""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-20000"/>
                                      <p:to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Motion origin="layout" pathEditMode="relative">
                                      <p:cBhvr from="" to=""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100000" y="185"/>
                                      <p:to x="0" y="18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Motion origin="layout" pathEditMode="relative">
                                      <p:cBhvr from="" to=""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-100000" y="185"/>
                                      <p:to x="0" y="18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Motion origin="layout" pathEditMode="relative">
                                      <p:cBhvr from="" to=""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100000"/>
                                      <p:to x="583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9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8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29" presetClass="entr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95" presetID="29" presetClass="entr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29" presetClass="entr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0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29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29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29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29" presetClass="entr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31" presetID="29" presetClass="entr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29" presetClass="entr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43" presetID="29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49" presetID="29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55" presetID="29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29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67" presetID="29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29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79" presetID="29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85" presetID="29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91" presetID="29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9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97" presetID="29" presetClass="entr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0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3" presetID="29" presetClass="entr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0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9" presetID="29" presetClass="entr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15" presetID="29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21" presetID="29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27" presetID="29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29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39" presetID="29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45" presetID="29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51" presetID="29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57" presetID="29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63" presetID="29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69" presetID="29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75" presetID="29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81" presetID="29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8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87" presetID="29" presetClass="entr" presetSubtype="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9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93" presetID="29" presetClass="entr" presetSubtype="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99" presetID="29" presetClass="entr" presetSubtype="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05" presetID="29" presetClass="entr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11" presetID="29" presetClass="entr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17" presetID="29" presetClass="entr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23" presetID="29" presetClass="entr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29" presetID="29" presetClass="entr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35" presetID="29" presetClass="entr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41" presetID="29" presetClass="entr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47" presetID="29" presetClass="entr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53" presetID="29" presetClass="entr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59" presetID="29" presetClass="entr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65" presetID="29" presetClass="entr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71" presetID="29" presetClass="entr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7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77" presetID="29" presetClass="entr" presetSubtype="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1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83" presetID="29" presetClass="entr" presetSubtype="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8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89" presetID="29" presetClass="entr" presetSubtype="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95" presetID="29" presetClass="entr" presetSubtype="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01" presetID="29" presetClass="entr" presetSubtype="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5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0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07" presetID="29" presetClass="entr" presetSubtype="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13" presetID="29" presetClass="entr" presetSubtype="0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19" presetID="29" presetClass="entr" presetSubtype="0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2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25" presetID="29" presetClass="entr" presetSubtype="0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2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31" presetID="29" presetClass="entr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5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37" presetID="29" presetClass="entr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1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43" presetID="29" presetClass="entr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49" presetID="29" presetClass="entr" presetSubtype="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2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55" presetID="29" presetClass="entr" presetSubtype="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9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61" presetID="29" presetClass="entr" presetSubtype="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67" presetID="29" presetClass="entr" presetSubtype="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73" presetID="29" presetClass="entr" presetSubtype="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79" presetID="29" presetClass="entr" presetSubtype="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8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85" presetID="29" presetClass="entr" presetSubtype="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89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91" presetID="29" presetClass="entr" presetSubtype="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5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9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97" presetID="29" presetClass="entr" presetSubtype="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9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0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1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0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03" presetID="29" presetClass="entr" presetSubtype="0" fill="hold" grpId="2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0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09" presetID="29" presetClass="entr" presetSubtype="0" fill="hold" grpId="2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2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3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15" presetID="29" presetClass="entr" presetSubtype="0" fill="hold" grpId="2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9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21" presetID="29" presetClass="entr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5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27" presetID="29" presetClass="entr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31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33" presetID="29" presetClass="entr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3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39" presetID="29" presetClass="entr" presetSubtype="0" fill="hold" grpId="2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3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45" presetID="29" presetClass="entr" presetSubtype="0" fill="hold" grpId="2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9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51" presetID="29" presetClass="entr" presetSubtype="0" fill="hold" grpId="2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3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5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57" presetID="29" presetClass="entr" presetSubtype="0" fill="hold" grpId="2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0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1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63" presetID="29" presetClass="entr" presetSubtype="0" fill="hold" grpId="2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69" presetID="29" presetClass="entr" presetSubtype="0" fill="hold" grpId="2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3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75" presetID="29" presetClass="entr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81" presetID="29" presetClass="entr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85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8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87" presetID="29" presetClass="entr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9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93" presetID="29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99" presetID="29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3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05" presetID="29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11" presetID="29" presetClass="entr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5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17" presetID="29" presetClass="entr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2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23" presetID="29" presetClass="entr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2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29" presetID="29" presetClass="entr" presetSubtype="0" fill="hold" grpId="2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3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35" presetID="29" presetClass="entr" presetSubtype="0" fill="hold" grpId="2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3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41" presetID="29" presetClass="entr" presetSubtype="0" fill="hold" grpId="2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3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45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47" presetID="29" presetClass="entr" presetSubtype="0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9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0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5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53" presetID="29" presetClass="entr" presetSubtype="0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5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59" presetID="29" presetClass="entr" presetSubtype="0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3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65" presetID="29" presetClass="entr" presetSubtype="0" fill="hold" grpId="2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9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71" presetID="29" presetClass="entr" presetSubtype="0" fill="hold" grpId="2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3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75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7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77" presetID="29" presetClass="entr" presetSubtype="0" fill="hold" grpId="2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0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8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83" presetID="29" presetClass="entr" presetSubtype="0" fill="hold" grpId="2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5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6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8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8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89" presetID="29" presetClass="entr" presetSubtype="0" fill="hold" grpId="2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1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2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95" presetID="29" presetClass="entr" presetSubtype="0" fill="hold" grpId="2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9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01" presetID="29" presetClass="entr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4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05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0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07" presetID="29" presetClass="entr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1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13" presetID="29" presetClass="entr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19" presetID="29" presetClass="entr" presetSubtype="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1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2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23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25" presetID="29" presetClass="entr" presetSubtype="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7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2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31" presetID="29" presetClass="entr" presetSubtype="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3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4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35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37" presetID="29" presetClass="entr" presetSubtype="0" fill="hold" grpId="2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0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41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43" presetID="29" presetClass="entr" presetSubtype="0" fill="hold" grpId="2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5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4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49" presetID="29" presetClass="entr" presetSubtype="0" fill="hold" grpId="2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5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55" presetID="29" presetClass="entr" presetSubtype="0" fill="hold" grpId="2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7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59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61" presetID="29" presetClass="entr" presetSubtype="0" fill="hold" grpId="2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3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4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65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67" presetID="29" presetClass="entr" presetSubtype="0" fill="hold" grpId="2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0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7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73" presetID="29" presetClass="entr" presetSubtype="0" fill="hold" grpId="2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5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7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79" presetID="29" presetClass="entr" presetSubtype="0" fill="hold" grpId="2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1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2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83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85" presetID="29" presetClass="entr" presetSubtype="0" fill="hold" grpId="2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7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8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91" presetID="29" presetClass="entr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3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95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9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97" presetID="29" presetClass="entr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01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0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03" presetID="29" presetClass="entr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0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0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09" presetID="29" presetClass="entr" presetSubtype="0" fill="hold" grpId="2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1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2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13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15" presetID="29" presetClass="entr" presetSubtype="0" fill="hold" grpId="2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7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19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21" presetID="29" presetClass="entr" presetSubtype="0" fill="hold" grpId="2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4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25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27" presetID="29" presetClass="entr" presetSubtype="0" fill="hold" grpId="2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9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0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31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33" presetID="29" presetClass="entr" presetSubtype="0" fill="hold" grpId="2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5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6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3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39" presetID="29" presetClass="entr" presetSubtype="0" fill="hold" grpId="2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1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3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45" presetID="29" presetClass="entr" presetSubtype="0" fill="hold" grpId="2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7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8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9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51" presetID="29" presetClass="entr" presetSubtype="0" fill="hold" grpId="2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3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4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55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57" presetID="29" presetClass="entr" presetSubtype="0" fill="hold" grpId="2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9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0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61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63" presetID="29" presetClass="entr" presetSubtype="0" fill="hold" grpId="2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5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6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6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69" presetID="29" presetClass="entr" presetSubtype="0" fill="hold" grpId="2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1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2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73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75" presetID="29" presetClass="entr" presetSubtype="0" fill="hold" grpId="2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7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8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79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81" presetID="29" presetClass="entr" presetSubtype="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3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85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8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87" presetID="29" presetClass="entr" presetSubtype="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9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91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9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93" presetID="29" presetClass="entr" presetSubtype="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5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6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9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99" presetID="29" presetClass="entr" presetSubtype="0" fill="hold" grpId="2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1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2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03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05" presetID="29" presetClass="entr" presetSubtype="0" fill="hold" grpId="2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09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11" presetID="29" presetClass="entr" presetSubtype="0" fill="hold" grpId="2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4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15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17" presetID="29" presetClass="entr" presetSubtype="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9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0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21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23" presetID="29" presetClass="entr" presetSubtype="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5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6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2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29" presetID="29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2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33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29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7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8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39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4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2" fill="hold">
                      <p:stCondLst>
                        <p:cond delay="0"/>
                      </p:stCondLst>
                      <p:childTnLst>
                        <p:par>
                          <p:cTn id="1143" fill="hold">
                            <p:stCondLst>
                              <p:cond delay="0"/>
                            </p:stCondLst>
                            <p:childTnLst>
                              <p:par>
                                <p:cTn id="11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5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,0.333" pathEditMode="relative">
                                      <p:cBhvr from="" to="">
                                        <p:cTn id="115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5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9,0" pathEditMode="relative">
                                      <p:cBhvr from="" to="">
                                        <p:cTn id="115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5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,0.167" pathEditMode="relative">
                                      <p:cBhvr from="" to="">
                                        <p:cTn id="11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60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5,0" pathEditMode="relative">
                                      <p:cBhvr from="" to="">
                                        <p:cTn id="116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63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65,0.167" pathEditMode="relative">
                                      <p:cBhvr from="" to="">
                                        <p:cTn id="116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6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,0.333" pathEditMode="relative">
                                      <p:cBhvr from="" to="">
                                        <p:cTn id="116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6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,0" pathEditMode="relative">
                                      <p:cBhvr from="" to="">
                                        <p:cTn id="117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7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5,0.333" pathEditMode="relative">
                                      <p:cBhvr from="" to="">
                                        <p:cTn id="117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7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5,0" pathEditMode="relative">
                                      <p:cBhvr from="" to="">
                                        <p:cTn id="117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7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,0" pathEditMode="relative">
                                      <p:cBhvr from="" to="">
                                        <p:cTn id="117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8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,0.167" pathEditMode="relative">
                                      <p:cBhvr from="" to="">
                                        <p:cTn id="118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84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,0.333" pathEditMode="relative">
                                      <p:cBhvr from="" to="">
                                        <p:cTn id="118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8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,0.333" pathEditMode="relative">
                                      <p:cBhvr from="" to="">
                                        <p:cTn id="118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90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,0.333" pathEditMode="relative">
                                      <p:cBhvr from="" to="">
                                        <p:cTn id="119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93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.167" pathEditMode="relative">
                                      <p:cBhvr from="" to="">
                                        <p:cTn id="119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96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,0.333" pathEditMode="relative">
                                      <p:cBhvr from="" to="">
                                        <p:cTn id="119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9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75,0.167" pathEditMode="relative">
                                      <p:cBhvr from="" to="">
                                        <p:cTn id="120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02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,0.167" pathEditMode="relative">
                                      <p:cBhvr from="" to="">
                                        <p:cTn id="120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0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,0" pathEditMode="relative">
                                      <p:cBhvr from="" to="">
                                        <p:cTn id="120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08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,0.333" pathEditMode="relative">
                                      <p:cBhvr from="" to="">
                                        <p:cTn id="120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11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95,0" pathEditMode="relative">
                                      <p:cBhvr from="" to="">
                                        <p:cTn id="12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14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,0" pathEditMode="relative">
                                      <p:cBhvr from="" to="">
                                        <p:cTn id="12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17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,-0.167" pathEditMode="relative">
                                      <p:cBhvr from="" to="">
                                        <p:cTn id="12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20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5,-0.167" pathEditMode="relative">
                                      <p:cBhvr from="" to="">
                                        <p:cTn id="122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2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,-0.167" pathEditMode="relative">
                                      <p:cBhvr from="" to="">
                                        <p:cTn id="122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26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5,-0.167" pathEditMode="relative">
                                      <p:cBhvr from="" to="">
                                        <p:cTn id="12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29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5,-0.167" pathEditMode="relative">
                                      <p:cBhvr from="" to="">
                                        <p:cTn id="123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32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.167" pathEditMode="relative">
                                      <p:cBhvr from="" to="">
                                        <p:cTn id="123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35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,0.167" pathEditMode="relative">
                                      <p:cBhvr from="" to="">
                                        <p:cTn id="123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38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.167" pathEditMode="relative">
                                      <p:cBhvr from="" to="">
                                        <p:cTn id="123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41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,0.167" pathEditMode="relative">
                                      <p:cBhvr from="" to="">
                                        <p:cTn id="12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44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5,0.167" pathEditMode="relative">
                                      <p:cBhvr from="" to="">
                                        <p:cTn id="124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47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,0" pathEditMode="relative">
                                      <p:cBhvr from="" to="">
                                        <p:cTn id="124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50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,-0.167" pathEditMode="relative">
                                      <p:cBhvr from="" to="">
                                        <p:cTn id="125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53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,0" pathEditMode="relative">
                                      <p:cBhvr from="" to="">
                                        <p:cTn id="125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56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,0" pathEditMode="relative">
                                      <p:cBhvr from="" to="">
                                        <p:cTn id="125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59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,-0.167" pathEditMode="relative">
                                      <p:cBhvr from="" to="">
                                        <p:cTn id="126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62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,0" pathEditMode="relative">
                                      <p:cBhvr from="" to="">
                                        <p:cTn id="126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65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85,0.167" pathEditMode="relative">
                                      <p:cBhvr from="" to="">
                                        <p:cTn id="126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68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5,0" pathEditMode="relative">
                                      <p:cBhvr from="" to="">
                                        <p:cTn id="126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71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8,0" pathEditMode="relative">
                                      <p:cBhvr from="" to="">
                                        <p:cTn id="127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74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5,-0.167" pathEditMode="relative">
                                      <p:cBhvr from="" to="">
                                        <p:cTn id="127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77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8,0" pathEditMode="relative">
                                      <p:cBhvr from="" to="">
                                        <p:cTn id="127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80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,-0.333" pathEditMode="relative">
                                      <p:cBhvr from="" to="">
                                        <p:cTn id="128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83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,-0.167" pathEditMode="relative">
                                      <p:cBhvr from="" to="">
                                        <p:cTn id="128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86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,0" pathEditMode="relative">
                                      <p:cBhvr from="" to="">
                                        <p:cTn id="128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89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,0" pathEditMode="relative">
                                      <p:cBhvr from="" to="">
                                        <p:cTn id="129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92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,-0.333" pathEditMode="relative">
                                      <p:cBhvr from="" to="">
                                        <p:cTn id="129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95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,-0.333" pathEditMode="relative">
                                      <p:cBhvr from="" to="">
                                        <p:cTn id="129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9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,-0.333" pathEditMode="relative">
                                      <p:cBhvr from="" to="">
                                        <p:cTn id="129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01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,-0.167" pathEditMode="relative">
                                      <p:cBhvr from="" to="">
                                        <p:cTn id="130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04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,-0.333" pathEditMode="relative">
                                      <p:cBhvr from="" to="">
                                        <p:cTn id="130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07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5,-0.333" pathEditMode="relative">
                                      <p:cBhvr from="" to="">
                                        <p:cTn id="130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10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5,0" pathEditMode="relative">
                                      <p:cBhvr from="" to="">
                                        <p:cTn id="13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13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,-0.167" pathEditMode="relative">
                                      <p:cBhvr from="" to="">
                                        <p:cTn id="13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16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,-0.167" pathEditMode="relative">
                                      <p:cBhvr from="" to="">
                                        <p:cTn id="131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19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8,0" pathEditMode="relative">
                                      <p:cBhvr from="" to="">
                                        <p:cTn id="132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22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,-0.167" pathEditMode="relative">
                                      <p:cBhvr from="" to="">
                                        <p:cTn id="132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25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-0.333" pathEditMode="relative">
                                      <p:cBhvr from="" to="">
                                        <p:cTn id="13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28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,-0.167" pathEditMode="relative">
                                      <p:cBhvr from="" to="">
                                        <p:cTn id="132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33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1" fill="hold">
                      <p:stCondLst>
                        <p:cond delay="0"/>
                      </p:stCondLst>
                      <p:childTnLst>
                        <p:par>
                          <p:cTn id="1332" fill="hold">
                            <p:stCondLst>
                              <p:cond delay="0"/>
                            </p:stCondLst>
                            <p:childTnLst>
                              <p:par>
                                <p:cTn id="133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4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,0.333 L0,0" pathEditMode="relative">
                                      <p:cBhvr from="" to="">
                                        <p:cTn id="134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43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9,0 L0,0" pathEditMode="relative">
                                      <p:cBhvr from="" to="">
                                        <p:cTn id="134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46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,0.167 L0,0" pathEditMode="relative">
                                      <p:cBhvr from="" to="">
                                        <p:cTn id="134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49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5,0 L0,0" pathEditMode="relative">
                                      <p:cBhvr from="" to="">
                                        <p:cTn id="135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5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65,0.167 L0,0" pathEditMode="relative">
                                      <p:cBhvr from="" to="">
                                        <p:cTn id="135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5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,0.333 L0,0" pathEditMode="relative">
                                      <p:cBhvr from="" to="">
                                        <p:cTn id="135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5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,0 L0,0" pathEditMode="relative">
                                      <p:cBhvr from="" to="">
                                        <p:cTn id="135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6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5,0.333 L0,0" pathEditMode="relative">
                                      <p:cBhvr from="" to="">
                                        <p:cTn id="136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64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5,0 L0,0" pathEditMode="relative">
                                      <p:cBhvr from="" to="">
                                        <p:cTn id="136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67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,0 L0,0" pathEditMode="relative">
                                      <p:cBhvr from="" to="">
                                        <p:cTn id="136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70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,0.167 L0,0" pathEditMode="relative">
                                      <p:cBhvr from="" to="">
                                        <p:cTn id="137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73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,0.333 L0,0" pathEditMode="relative">
                                      <p:cBhvr from="" to="">
                                        <p:cTn id="137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7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,0.333 L0,0" pathEditMode="relative">
                                      <p:cBhvr from="" to="">
                                        <p:cTn id="137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79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,0.333 L0,0" pathEditMode="relative">
                                      <p:cBhvr from="" to="">
                                        <p:cTn id="138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82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.167 L0,0" pathEditMode="relative">
                                      <p:cBhvr from="" to="">
                                        <p:cTn id="138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85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,0.333 L0,0" pathEditMode="relative">
                                      <p:cBhvr from="" to="">
                                        <p:cTn id="138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88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75,0.167 L0,0" pathEditMode="relative">
                                      <p:cBhvr from="" to="">
                                        <p:cTn id="138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91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,0.167 L0,0" pathEditMode="relative">
                                      <p:cBhvr from="" to="">
                                        <p:cTn id="139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94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,0 L0,0" pathEditMode="relative">
                                      <p:cBhvr from="" to="">
                                        <p:cTn id="139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97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,0.333 L0,0" pathEditMode="relative">
                                      <p:cBhvr from="" to="">
                                        <p:cTn id="139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00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95,0 L0,0" pathEditMode="relative">
                                      <p:cBhvr from="" to="">
                                        <p:cTn id="140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03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,0 L0,0" pathEditMode="relative">
                                      <p:cBhvr from="" to="">
                                        <p:cTn id="140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0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,-0.167 L0,0" pathEditMode="relative">
                                      <p:cBhvr from="" to="">
                                        <p:cTn id="140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09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5,-0.167 L0,0" pathEditMode="relative">
                                      <p:cBhvr from="" to="">
                                        <p:cTn id="14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1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,-0.167 L0,0" pathEditMode="relative">
                                      <p:cBhvr from="" to="">
                                        <p:cTn id="141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15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5,-0.167 L0,0" pathEditMode="relative">
                                      <p:cBhvr from="" to="">
                                        <p:cTn id="141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18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5,-0.167 L0,0" pathEditMode="relative">
                                      <p:cBhvr from="" to="">
                                        <p:cTn id="14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21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.167 L0,0" pathEditMode="relative">
                                      <p:cBhvr from="" to="">
                                        <p:cTn id="142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24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,0.167 L0,0" pathEditMode="relative">
                                      <p:cBhvr from="" to="">
                                        <p:cTn id="142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27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.167 L0,0" pathEditMode="relative">
                                      <p:cBhvr from="" to="">
                                        <p:cTn id="142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0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,0.167 L0,0" pathEditMode="relative">
                                      <p:cBhvr from="" to="">
                                        <p:cTn id="143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3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5,0.167 L0,0" pathEditMode="relative">
                                      <p:cBhvr from="" to="">
                                        <p:cTn id="14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6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,0 L0,0" pathEditMode="relative">
                                      <p:cBhvr from="" to="">
                                        <p:cTn id="143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9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,-0.167 L0,0" pathEditMode="relative">
                                      <p:cBhvr from="" to="">
                                        <p:cTn id="144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42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,0 L0,0" pathEditMode="relative">
                                      <p:cBhvr from="" to="">
                                        <p:cTn id="14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45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,0 L0,0" pathEditMode="relative">
                                      <p:cBhvr from="" to="">
                                        <p:cTn id="144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48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,-0.167 L0,0" pathEditMode="relative">
                                      <p:cBhvr from="" to="">
                                        <p:cTn id="144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51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,0 L0,0" pathEditMode="relative">
                                      <p:cBhvr from="" to="">
                                        <p:cTn id="145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54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85,0.167 L0,0" pathEditMode="relative">
                                      <p:cBhvr from="" to="">
                                        <p:cTn id="145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57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5,0 L0,0" pathEditMode="relative">
                                      <p:cBhvr from="" to="">
                                        <p:cTn id="14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60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8,0 L0,0" pathEditMode="relative">
                                      <p:cBhvr from="" to="">
                                        <p:cTn id="146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63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5,-0.167 L0,0" pathEditMode="relative">
                                      <p:cBhvr from="" to="">
                                        <p:cTn id="146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66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8,0 L0,0" pathEditMode="relative">
                                      <p:cBhvr from="" to="">
                                        <p:cTn id="146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69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,-0.333 L0,0" pathEditMode="relative">
                                      <p:cBhvr from="" to="">
                                        <p:cTn id="147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72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,-0.167 L0,0" pathEditMode="relative">
                                      <p:cBhvr from="" to="">
                                        <p:cTn id="147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75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,0 L0,0" pathEditMode="relative">
                                      <p:cBhvr from="" to="">
                                        <p:cTn id="147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78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,0 L0,0" pathEditMode="relative">
                                      <p:cBhvr from="" to="">
                                        <p:cTn id="147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81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,-0.333 L0,0" pathEditMode="relative">
                                      <p:cBhvr from="" to="">
                                        <p:cTn id="148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84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,-0.333 L0,0" pathEditMode="relative">
                                      <p:cBhvr from="" to="">
                                        <p:cTn id="148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8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,-0.333 L0,0" pathEditMode="relative">
                                      <p:cBhvr from="" to="">
                                        <p:cTn id="148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90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,-0.167 L0,0" pathEditMode="relative">
                                      <p:cBhvr from="" to="">
                                        <p:cTn id="149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93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,-0.333 L0,0" pathEditMode="relative">
                                      <p:cBhvr from="" to="">
                                        <p:cTn id="149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96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5,-0.333 L0,0" pathEditMode="relative">
                                      <p:cBhvr from="" to="">
                                        <p:cTn id="149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99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5,0 L0,0" pathEditMode="relative">
                                      <p:cBhvr from="" to="">
                                        <p:cTn id="150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02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,-0.167 L0,0" pathEditMode="relative">
                                      <p:cBhvr from="" to="">
                                        <p:cTn id="150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05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,-0.167 L0,0" pathEditMode="relative">
                                      <p:cBhvr from="" to="">
                                        <p:cTn id="150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08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8,0 L0,0" pathEditMode="relative">
                                      <p:cBhvr from="" to="">
                                        <p:cTn id="150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11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,-0.167 L0,0" pathEditMode="relative">
                                      <p:cBhvr from="" to="">
                                        <p:cTn id="15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14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-0.333 L0,0" pathEditMode="relative">
                                      <p:cBhvr from="" to="">
                                        <p:cTn id="15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17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,-0.167 L0,0" pathEditMode="relative">
                                      <p:cBhvr from="" to="">
                                        <p:cTn id="15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519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0" fill="hold">
                      <p:stCondLst>
                        <p:cond delay="0"/>
                      </p:stCondLst>
                      <p:childTnLst>
                        <p:par>
                          <p:cTn id="1521" fill="hold">
                            <p:stCondLst>
                              <p:cond delay="0"/>
                            </p:stCondLst>
                            <p:childTnLst>
                              <p:par>
                                <p:cTn id="15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29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95,0" pathEditMode="relative">
                                      <p:cBhvr from="" to="">
                                        <p:cTn id="153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32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95,0" pathEditMode="relative">
                                      <p:cBhvr from="" to="">
                                        <p:cTn id="153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35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95,0" pathEditMode="relative">
                                      <p:cBhvr from="" to="">
                                        <p:cTn id="153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38" dur="1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16,0" pathEditMode="relative">
                                      <p:cBhvr from="" to="">
                                        <p:cTn id="153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41" dur="1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16,0" pathEditMode="relative">
                                      <p:cBhvr from="" to="">
                                        <p:cTn id="15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44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16,0" pathEditMode="relative">
                                      <p:cBhvr from="" to="">
                                        <p:cTn id="154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47" dur="1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39,0" pathEditMode="relative">
                                      <p:cBhvr from="" to="">
                                        <p:cTn id="154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50" dur="1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39,0" pathEditMode="relative">
                                      <p:cBhvr from="" to="">
                                        <p:cTn id="155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53" dur="1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39,0" pathEditMode="relative">
                                      <p:cBhvr from="" to="">
                                        <p:cTn id="155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56" dur="1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39,0" pathEditMode="relative">
                                      <p:cBhvr from="" to="">
                                        <p:cTn id="155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59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39,0" pathEditMode="relative">
                                      <p:cBhvr from="" to="">
                                        <p:cTn id="156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62" dur="1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39,0" pathEditMode="relative">
                                      <p:cBhvr from="" to="">
                                        <p:cTn id="156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65" dur="1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34,0" pathEditMode="relative">
                                      <p:cBhvr from="" to="">
                                        <p:cTn id="156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68" dur="1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34,0" pathEditMode="relative">
                                      <p:cBhvr from="" to="">
                                        <p:cTn id="156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71" dur="1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34,0" pathEditMode="relative">
                                      <p:cBhvr from="" to="">
                                        <p:cTn id="157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74" dur="1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74,0" pathEditMode="relative">
                                      <p:cBhvr from="" to="">
                                        <p:cTn id="157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77" dur="1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74,0" pathEditMode="relative">
                                      <p:cBhvr from="" to="">
                                        <p:cTn id="157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80" dur="1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74,0" pathEditMode="relative">
                                      <p:cBhvr from="" to="">
                                        <p:cTn id="158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83" dur="1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16,0" pathEditMode="relative">
                                      <p:cBhvr from="" to="">
                                        <p:cTn id="158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86" dur="1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16,0" pathEditMode="relative">
                                      <p:cBhvr from="" to="">
                                        <p:cTn id="158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89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16,0" pathEditMode="relative">
                                      <p:cBhvr from="" to="">
                                        <p:cTn id="159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92" dur="1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13,0" pathEditMode="relative">
                                      <p:cBhvr from="" to="">
                                        <p:cTn id="159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9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13,0" pathEditMode="relative">
                                      <p:cBhvr from="" to="">
                                        <p:cTn id="159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98" dur="1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13,0" pathEditMode="relative">
                                      <p:cBhvr from="" to="">
                                        <p:cTn id="159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01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18,0" pathEditMode="relative">
                                      <p:cBhvr from="" to="">
                                        <p:cTn id="160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04" dur="1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18,0" pathEditMode="relative">
                                      <p:cBhvr from="" to="">
                                        <p:cTn id="160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07" dur="1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18,0" pathEditMode="relative">
                                      <p:cBhvr from="" to="">
                                        <p:cTn id="160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10" dur="1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8,0" pathEditMode="relative">
                                      <p:cBhvr from="" to="">
                                        <p:cTn id="16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13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8,0" pathEditMode="relative">
                                      <p:cBhvr from="" to="">
                                        <p:cTn id="16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16" dur="1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8,0" pathEditMode="relative">
                                      <p:cBhvr from="" to="">
                                        <p:cTn id="161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19" dur="1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77,0" pathEditMode="relative">
                                      <p:cBhvr from="" to="">
                                        <p:cTn id="162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22" dur="1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77,0" pathEditMode="relative">
                                      <p:cBhvr from="" to="">
                                        <p:cTn id="162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25" dur="1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77,0" pathEditMode="relative">
                                      <p:cBhvr from="" to="">
                                        <p:cTn id="16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28" dur="1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39,0" pathEditMode="relative">
                                      <p:cBhvr from="" to="">
                                        <p:cTn id="162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31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39,0" pathEditMode="relative">
                                      <p:cBhvr from="" to="">
                                        <p:cTn id="163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34" dur="1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39,0" pathEditMode="relative">
                                      <p:cBhvr from="" to="">
                                        <p:cTn id="16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37" dur="1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99,0" pathEditMode="relative">
                                      <p:cBhvr from="" to="">
                                        <p:cTn id="163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40" dur="1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99,0" pathEditMode="relative">
                                      <p:cBhvr from="" to="">
                                        <p:cTn id="164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43" dur="1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99,0" pathEditMode="relative">
                                      <p:cBhvr from="" to="">
                                        <p:cTn id="164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46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58,0" pathEditMode="relative">
                                      <p:cBhvr from="" to="">
                                        <p:cTn id="164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49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58,0" pathEditMode="relative">
                                      <p:cBhvr from="" to="">
                                        <p:cTn id="165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52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58,0" pathEditMode="relative">
                                      <p:cBhvr from="" to="">
                                        <p:cTn id="165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55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37,0" pathEditMode="relative">
                                      <p:cBhvr from="" to="">
                                        <p:cTn id="165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58" dur="1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37,0" pathEditMode="relative">
                                      <p:cBhvr from="" to="">
                                        <p:cTn id="165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61" dur="1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37,0" pathEditMode="relative">
                                      <p:cBhvr from="" to="">
                                        <p:cTn id="166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64" dur="1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57,0" pathEditMode="relative">
                                      <p:cBhvr from="" to="">
                                        <p:cTn id="166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67" dur="1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57,0" pathEditMode="relative">
                                      <p:cBhvr from="" to="">
                                        <p:cTn id="166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70" dur="1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57,0" pathEditMode="relative">
                                      <p:cBhvr from="" to="">
                                        <p:cTn id="167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73" dur="1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396,0" pathEditMode="relative">
                                      <p:cBhvr from="" to="">
                                        <p:cTn id="167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76" dur="1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396,0" pathEditMode="relative">
                                      <p:cBhvr from="" to="">
                                        <p:cTn id="167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79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396,0" pathEditMode="relative">
                                      <p:cBhvr from="" to="">
                                        <p:cTn id="168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82" dur="1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34,0" pathEditMode="relative">
                                      <p:cBhvr from="" to="">
                                        <p:cTn id="168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85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34,0" pathEditMode="relative">
                                      <p:cBhvr from="" to="">
                                        <p:cTn id="168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88" dur="1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34,0" pathEditMode="relative">
                                      <p:cBhvr from="" to="">
                                        <p:cTn id="168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91" dur="1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34,0" pathEditMode="relative">
                                      <p:cBhvr from="" to="">
                                        <p:cTn id="169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94" dur="1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34,0" pathEditMode="relative">
                                      <p:cBhvr from="" to="">
                                        <p:cTn id="169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97" dur="1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34,0" pathEditMode="relative">
                                      <p:cBhvr from="" to="">
                                        <p:cTn id="169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00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39,0" pathEditMode="relative">
                                      <p:cBhvr from="" to="">
                                        <p:cTn id="170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03" dur="1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39,0" pathEditMode="relative">
                                      <p:cBhvr from="" to="">
                                        <p:cTn id="170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06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39,0" pathEditMode="relative">
                                      <p:cBhvr from="" to="">
                                        <p:cTn id="170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09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92,0" pathEditMode="relative">
                                      <p:cBhvr from="" to="">
                                        <p:cTn id="17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12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92,0" pathEditMode="relative">
                                      <p:cBhvr from="" to="">
                                        <p:cTn id="171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15" dur="1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92,0" pathEditMode="relative">
                                      <p:cBhvr from="" to="">
                                        <p:cTn id="171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18" dur="1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78,0" pathEditMode="relative">
                                      <p:cBhvr from="" to="">
                                        <p:cTn id="17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21" dur="1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78,0" pathEditMode="relative">
                                      <p:cBhvr from="" to="">
                                        <p:cTn id="172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24" dur="1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78,0" pathEditMode="relative">
                                      <p:cBhvr from="" to="">
                                        <p:cTn id="172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27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39,0" pathEditMode="relative">
                                      <p:cBhvr from="" to="">
                                        <p:cTn id="172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30" dur="1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39,0" pathEditMode="relative">
                                      <p:cBhvr from="" to="">
                                        <p:cTn id="173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33" dur="1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39,0" pathEditMode="relative">
                                      <p:cBhvr from="" to="">
                                        <p:cTn id="17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36" dur="1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9,0" pathEditMode="relative">
                                      <p:cBhvr from="" to="">
                                        <p:cTn id="173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39" dur="1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9,0" pathEditMode="relative">
                                      <p:cBhvr from="" to="">
                                        <p:cTn id="174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42" dur="1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19,0" pathEditMode="relative">
                                      <p:cBhvr from="" to="">
                                        <p:cTn id="17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45" dur="1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56,0" pathEditMode="relative">
                                      <p:cBhvr from="" to="">
                                        <p:cTn id="174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48" dur="1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56,0" pathEditMode="relative">
                                      <p:cBhvr from="" to="">
                                        <p:cTn id="174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51" dur="1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56,0" pathEditMode="relative">
                                      <p:cBhvr from="" to="">
                                        <p:cTn id="175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54" dur="1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77,0" pathEditMode="relative">
                                      <p:cBhvr from="" to="">
                                        <p:cTn id="175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57" dur="1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77,0" pathEditMode="relative">
                                      <p:cBhvr from="" to="">
                                        <p:cTn id="17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60" dur="1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77,0" pathEditMode="relative">
                                      <p:cBhvr from="" to="">
                                        <p:cTn id="176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63" dur="1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37,0" pathEditMode="relative">
                                      <p:cBhvr from="" to="">
                                        <p:cTn id="176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66" dur="1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37,0" pathEditMode="relative">
                                      <p:cBhvr from="" to="">
                                        <p:cTn id="176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69" dur="1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37,0" pathEditMode="relative">
                                      <p:cBhvr from="" to="">
                                        <p:cTn id="177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72" dur="1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92,0" pathEditMode="relative">
                                      <p:cBhvr from="" to="">
                                        <p:cTn id="177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75" dur="1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92,0" pathEditMode="relative">
                                      <p:cBhvr from="" to="">
                                        <p:cTn id="177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78" dur="1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92,0" pathEditMode="relative">
                                      <p:cBhvr from="" to="">
                                        <p:cTn id="177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81" dur="1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792,0" pathEditMode="relative">
                                      <p:cBhvr from="" to="">
                                        <p:cTn id="178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84" dur="1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792,0" pathEditMode="relative">
                                      <p:cBhvr from="" to="">
                                        <p:cTn id="178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87" dur="1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792,0" pathEditMode="relative">
                                      <p:cBhvr from="" to="">
                                        <p:cTn id="178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90" dur="1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57,0" pathEditMode="relative">
                                      <p:cBhvr from="" to="">
                                        <p:cTn id="179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93" dur="1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57,0" pathEditMode="relative">
                                      <p:cBhvr from="" to="">
                                        <p:cTn id="179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96" dur="1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57,0" pathEditMode="relative">
                                      <p:cBhvr from="" to="">
                                        <p:cTn id="179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99" dur="1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35,0" pathEditMode="relative">
                                      <p:cBhvr from="" to="">
                                        <p:cTn id="180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02" dur="1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35,0" pathEditMode="relative">
                                      <p:cBhvr from="" to="">
                                        <p:cTn id="180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05" dur="1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35,0" pathEditMode="relative">
                                      <p:cBhvr from="" to="">
                                        <p:cTn id="180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08" dur="1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396,0" pathEditMode="relative">
                                      <p:cBhvr from="" to="">
                                        <p:cTn id="180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11" dur="1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396,0" pathEditMode="relative">
                                      <p:cBhvr from="" to="">
                                        <p:cTn id="18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14" dur="1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396,0" pathEditMode="relative">
                                      <p:cBhvr from="" to="">
                                        <p:cTn id="18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17" dur="1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594,0" pathEditMode="relative">
                                      <p:cBhvr from="" to="">
                                        <p:cTn id="18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20" dur="1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594,0" pathEditMode="relative">
                                      <p:cBhvr from="" to="">
                                        <p:cTn id="182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23" dur="1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594,0" pathEditMode="relative">
                                      <p:cBhvr from="" to="">
                                        <p:cTn id="182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26" dur="1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35,0" pathEditMode="relative">
                                      <p:cBhvr from="" to="">
                                        <p:cTn id="18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29" dur="1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35,0" pathEditMode="relative">
                                      <p:cBhvr from="" to="">
                                        <p:cTn id="183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32" dur="1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35,0" pathEditMode="relative">
                                      <p:cBhvr from="" to="">
                                        <p:cTn id="183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35" dur="1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19,0" pathEditMode="relative">
                                      <p:cBhvr from="" to="">
                                        <p:cTn id="183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38" dur="1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19,0" pathEditMode="relative">
                                      <p:cBhvr from="" to="">
                                        <p:cTn id="183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41" dur="1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19,0" pathEditMode="relative">
                                      <p:cBhvr from="" to="">
                                        <p:cTn id="18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44" dur="1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93,0" pathEditMode="relative">
                                      <p:cBhvr from="" to="">
                                        <p:cTn id="184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47" dur="1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93,0" pathEditMode="relative">
                                      <p:cBhvr from="" to="">
                                        <p:cTn id="184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50" dur="1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93,0" pathEditMode="relative">
                                      <p:cBhvr from="" to="">
                                        <p:cTn id="185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53" dur="1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53,0" pathEditMode="relative">
                                      <p:cBhvr from="" to="">
                                        <p:cTn id="185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56" dur="1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53,0" pathEditMode="relative">
                                      <p:cBhvr from="" to="">
                                        <p:cTn id="185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59" dur="1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53,0" pathEditMode="relative">
                                      <p:cBhvr from="" to="">
                                        <p:cTn id="186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62" dur="1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92,0" pathEditMode="relative">
                                      <p:cBhvr from="" to="">
                                        <p:cTn id="186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65" dur="1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92,0" pathEditMode="relative">
                                      <p:cBhvr from="" to="">
                                        <p:cTn id="186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68" dur="1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792,0" pathEditMode="relative">
                                      <p:cBhvr from="" to="">
                                        <p:cTn id="186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71" dur="1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198,0" pathEditMode="relative">
                                      <p:cBhvr from="" to="">
                                        <p:cTn id="187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74" dur="1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198,0" pathEditMode="relative">
                                      <p:cBhvr from="" to="">
                                        <p:cTn id="187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77" dur="1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198,0" pathEditMode="relative">
                                      <p:cBhvr from="" to="">
                                        <p:cTn id="187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80" dur="1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73,0" pathEditMode="relative">
                                      <p:cBhvr from="" to="">
                                        <p:cTn id="188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83" dur="1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73,0" pathEditMode="relative">
                                      <p:cBhvr from="" to="">
                                        <p:cTn id="188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86" dur="1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73,0" pathEditMode="relative">
                                      <p:cBhvr from="" to="">
                                        <p:cTn id="188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89" dur="1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396,0" pathEditMode="relative">
                                      <p:cBhvr from="" to="">
                                        <p:cTn id="189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92" dur="1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396,0" pathEditMode="relative">
                                      <p:cBhvr from="" to="">
                                        <p:cTn id="189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95" dur="1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396,0" pathEditMode="relative">
                                      <p:cBhvr from="" to="">
                                        <p:cTn id="189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98" dur="1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54,0" pathEditMode="relative">
                                      <p:cBhvr from="" to="">
                                        <p:cTn id="189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01" dur="1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54,0" pathEditMode="relative">
                                      <p:cBhvr from="" to="">
                                        <p:cTn id="190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04" dur="1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54,0" pathEditMode="relative">
                                      <p:cBhvr from="" to="">
                                        <p:cTn id="190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07" dur="1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198,0" pathEditMode="relative">
                                      <p:cBhvr from="" to="">
                                        <p:cTn id="190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10" dur="1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198,0" pathEditMode="relative">
                                      <p:cBhvr from="" to="">
                                        <p:cTn id="19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13" dur="1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198,0" pathEditMode="relative">
                                      <p:cBhvr from="" to="">
                                        <p:cTn id="19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16" dur="1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55,0" pathEditMode="relative">
                                      <p:cBhvr from="" to="">
                                        <p:cTn id="191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19" dur="1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55,0" pathEditMode="relative">
                                      <p:cBhvr from="" to="">
                                        <p:cTn id="192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22" dur="1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55,0" pathEditMode="relative">
                                      <p:cBhvr from="" to="">
                                        <p:cTn id="192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25" dur="1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8,0" pathEditMode="relative">
                                      <p:cBhvr from="" to="">
                                        <p:cTn id="19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28" dur="1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8,0" pathEditMode="relative">
                                      <p:cBhvr from="" to="">
                                        <p:cTn id="192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31" dur="1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8,0" pathEditMode="relative">
                                      <p:cBhvr from="" to="">
                                        <p:cTn id="193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34" dur="1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53,0" pathEditMode="relative">
                                      <p:cBhvr from="" to="">
                                        <p:cTn id="19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37" dur="1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53,0" pathEditMode="relative">
                                      <p:cBhvr from="" to="">
                                        <p:cTn id="193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40" dur="1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53,0" pathEditMode="relative">
                                      <p:cBhvr from="" to="">
                                        <p:cTn id="194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942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43" fill="hold">
                      <p:stCondLst>
                        <p:cond delay="0"/>
                      </p:stCondLst>
                      <p:childTnLst>
                        <p:par>
                          <p:cTn id="1944" fill="hold">
                            <p:stCondLst>
                              <p:cond delay="0"/>
                            </p:stCondLst>
                            <p:childTnLst>
                              <p:par>
                                <p:cTn id="19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4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52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95,0 L0,0" pathEditMode="relative">
                                      <p:cBhvr from="" to="">
                                        <p:cTn id="195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55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95,0 L0,0" pathEditMode="relative">
                                      <p:cBhvr from="" to="">
                                        <p:cTn id="195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58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95,0 L0,0" pathEditMode="relative">
                                      <p:cBhvr from="" to="">
                                        <p:cTn id="195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61" dur="1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16,0 L0,0" pathEditMode="relative">
                                      <p:cBhvr from="" to="">
                                        <p:cTn id="196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64" dur="1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16,0 L0,0" pathEditMode="relative">
                                      <p:cBhvr from="" to="">
                                        <p:cTn id="196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67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16,0 L0,0" pathEditMode="relative">
                                      <p:cBhvr from="" to="">
                                        <p:cTn id="196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70" dur="1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39,0 L0,0" pathEditMode="relative">
                                      <p:cBhvr from="" to="">
                                        <p:cTn id="197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73" dur="1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39,0 L0,0" pathEditMode="relative">
                                      <p:cBhvr from="" to="">
                                        <p:cTn id="197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76" dur="1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39,0 L0,0" pathEditMode="relative">
                                      <p:cBhvr from="" to="">
                                        <p:cTn id="197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79" dur="1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39,0 L0,0" pathEditMode="relative">
                                      <p:cBhvr from="" to="">
                                        <p:cTn id="198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82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39,0 L0,0" pathEditMode="relative">
                                      <p:cBhvr from="" to="">
                                        <p:cTn id="198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85" dur="1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39,0 L0,0" pathEditMode="relative">
                                      <p:cBhvr from="" to="">
                                        <p:cTn id="198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88" dur="1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34,0 L0,0" pathEditMode="relative">
                                      <p:cBhvr from="" to="">
                                        <p:cTn id="198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91" dur="1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34,0 L0,0" pathEditMode="relative">
                                      <p:cBhvr from="" to="">
                                        <p:cTn id="199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94" dur="1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34,0 L0,0" pathEditMode="relative">
                                      <p:cBhvr from="" to="">
                                        <p:cTn id="199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97" dur="1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74,0 L0,0" pathEditMode="relative">
                                      <p:cBhvr from="" to="">
                                        <p:cTn id="199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00" dur="1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74,0 L0,0" pathEditMode="relative">
                                      <p:cBhvr from="" to="">
                                        <p:cTn id="200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03" dur="1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74,0 L0,0" pathEditMode="relative">
                                      <p:cBhvr from="" to="">
                                        <p:cTn id="200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06" dur="1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16,0 L0,0" pathEditMode="relative">
                                      <p:cBhvr from="" to="">
                                        <p:cTn id="200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09" dur="1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16,0 L0,0" pathEditMode="relative">
                                      <p:cBhvr from="" to="">
                                        <p:cTn id="20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12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16,0 L0,0" pathEditMode="relative">
                                      <p:cBhvr from="" to="">
                                        <p:cTn id="201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15" dur="1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13,0 L0,0" pathEditMode="relative">
                                      <p:cBhvr from="" to="">
                                        <p:cTn id="201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18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13,0 L0,0" pathEditMode="relative">
                                      <p:cBhvr from="" to="">
                                        <p:cTn id="20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21" dur="1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13,0 L0,0" pathEditMode="relative">
                                      <p:cBhvr from="" to="">
                                        <p:cTn id="202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24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18,0 L0,0" pathEditMode="relative">
                                      <p:cBhvr from="" to="">
                                        <p:cTn id="202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27" dur="1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18,0 L0,0" pathEditMode="relative">
                                      <p:cBhvr from="" to="">
                                        <p:cTn id="202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30" dur="1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18,0 L0,0" pathEditMode="relative">
                                      <p:cBhvr from="" to="">
                                        <p:cTn id="203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33" dur="1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8,0 L0,0" pathEditMode="relative">
                                      <p:cBhvr from="" to="">
                                        <p:cTn id="20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36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8,0 L0,0" pathEditMode="relative">
                                      <p:cBhvr from="" to="">
                                        <p:cTn id="203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39" dur="1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8,0 L0,0" pathEditMode="relative">
                                      <p:cBhvr from="" to="">
                                        <p:cTn id="204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42" dur="1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77,0 L0,0" pathEditMode="relative">
                                      <p:cBhvr from="" to="">
                                        <p:cTn id="20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45" dur="1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77,0 L0,0" pathEditMode="relative">
                                      <p:cBhvr from="" to="">
                                        <p:cTn id="204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48" dur="1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77,0 L0,0" pathEditMode="relative">
                                      <p:cBhvr from="" to="">
                                        <p:cTn id="204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51" dur="1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39,0 L0,0" pathEditMode="relative">
                                      <p:cBhvr from="" to="">
                                        <p:cTn id="205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54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39,0 L0,0" pathEditMode="relative">
                                      <p:cBhvr from="" to="">
                                        <p:cTn id="205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57" dur="1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39,0 L0,0" pathEditMode="relative">
                                      <p:cBhvr from="" to="">
                                        <p:cTn id="20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60" dur="1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99,0 L0,0" pathEditMode="relative">
                                      <p:cBhvr from="" to="">
                                        <p:cTn id="206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63" dur="1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99,0 L0,0" pathEditMode="relative">
                                      <p:cBhvr from="" to="">
                                        <p:cTn id="206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66" dur="1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99,0 L0,0" pathEditMode="relative">
                                      <p:cBhvr from="" to="">
                                        <p:cTn id="206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69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58,0 L0,0" pathEditMode="relative">
                                      <p:cBhvr from="" to="">
                                        <p:cTn id="207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72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58,0 L0,0" pathEditMode="relative">
                                      <p:cBhvr from="" to="">
                                        <p:cTn id="207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75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58,0 L0,0" pathEditMode="relative">
                                      <p:cBhvr from="" to="">
                                        <p:cTn id="207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78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37,0 L0,0" pathEditMode="relative">
                                      <p:cBhvr from="" to="">
                                        <p:cTn id="207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81" dur="1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37,0 L0,0" pathEditMode="relative">
                                      <p:cBhvr from="" to="">
                                        <p:cTn id="208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84" dur="1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37,0 L0,0" pathEditMode="relative">
                                      <p:cBhvr from="" to="">
                                        <p:cTn id="208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87" dur="1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57,0 L0,0" pathEditMode="relative">
                                      <p:cBhvr from="" to="">
                                        <p:cTn id="208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90" dur="1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57,0 L0,0" pathEditMode="relative">
                                      <p:cBhvr from="" to="">
                                        <p:cTn id="209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93" dur="1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57,0 L0,0" pathEditMode="relative">
                                      <p:cBhvr from="" to="">
                                        <p:cTn id="209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96" dur="1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396,0 L0,0" pathEditMode="relative">
                                      <p:cBhvr from="" to="">
                                        <p:cTn id="209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99" dur="1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396,0 L0,0" pathEditMode="relative">
                                      <p:cBhvr from="" to="">
                                        <p:cTn id="210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02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396,0 L0,0" pathEditMode="relative">
                                      <p:cBhvr from="" to="">
                                        <p:cTn id="210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05" dur="1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34,0 L0,0" pathEditMode="relative">
                                      <p:cBhvr from="" to="">
                                        <p:cTn id="210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08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34,0 L0,0" pathEditMode="relative">
                                      <p:cBhvr from="" to="">
                                        <p:cTn id="210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11" dur="1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34,0 L0,0" pathEditMode="relative">
                                      <p:cBhvr from="" to="">
                                        <p:cTn id="21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14" dur="1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34,0 L0,0" pathEditMode="relative">
                                      <p:cBhvr from="" to="">
                                        <p:cTn id="21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17" dur="1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34,0 L0,0" pathEditMode="relative">
                                      <p:cBhvr from="" to="">
                                        <p:cTn id="21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20" dur="1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34,0 L0,0" pathEditMode="relative">
                                      <p:cBhvr from="" to="">
                                        <p:cTn id="212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23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39,0 L0,0" pathEditMode="relative">
                                      <p:cBhvr from="" to="">
                                        <p:cTn id="212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26" dur="1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39,0 L0,0" pathEditMode="relative">
                                      <p:cBhvr from="" to="">
                                        <p:cTn id="21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29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39,0 L0,0" pathEditMode="relative">
                                      <p:cBhvr from="" to="">
                                        <p:cTn id="213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32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92,0 L0,0" pathEditMode="relative">
                                      <p:cBhvr from="" to="">
                                        <p:cTn id="213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35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92,0 L0,0" pathEditMode="relative">
                                      <p:cBhvr from="" to="">
                                        <p:cTn id="213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38" dur="1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92,0 L0,0" pathEditMode="relative">
                                      <p:cBhvr from="" to="">
                                        <p:cTn id="213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41" dur="1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78,0 L0,0" pathEditMode="relative">
                                      <p:cBhvr from="" to="">
                                        <p:cTn id="21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44" dur="1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78,0 L0,0" pathEditMode="relative">
                                      <p:cBhvr from="" to="">
                                        <p:cTn id="214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47" dur="1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78,0 L0,0" pathEditMode="relative">
                                      <p:cBhvr from="" to="">
                                        <p:cTn id="214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50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39,0 L0,0" pathEditMode="relative">
                                      <p:cBhvr from="" to="">
                                        <p:cTn id="215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53" dur="1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39,0 L0,0" pathEditMode="relative">
                                      <p:cBhvr from="" to="">
                                        <p:cTn id="215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56" dur="1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39,0 L0,0" pathEditMode="relative">
                                      <p:cBhvr from="" to="">
                                        <p:cTn id="215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59" dur="1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9,0 L0,0" pathEditMode="relative">
                                      <p:cBhvr from="" to="">
                                        <p:cTn id="216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62" dur="1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9,0 L0,0" pathEditMode="relative">
                                      <p:cBhvr from="" to="">
                                        <p:cTn id="216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65" dur="1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19,0 L0,0" pathEditMode="relative">
                                      <p:cBhvr from="" to="">
                                        <p:cTn id="216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68" dur="1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56,0 L0,0" pathEditMode="relative">
                                      <p:cBhvr from="" to="">
                                        <p:cTn id="216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71" dur="1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56,0 L0,0" pathEditMode="relative">
                                      <p:cBhvr from="" to="">
                                        <p:cTn id="217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74" dur="1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56,0 L0,0" pathEditMode="relative">
                                      <p:cBhvr from="" to="">
                                        <p:cTn id="217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77" dur="1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77,0 L0,0" pathEditMode="relative">
                                      <p:cBhvr from="" to="">
                                        <p:cTn id="217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80" dur="1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77,0 L0,0" pathEditMode="relative">
                                      <p:cBhvr from="" to="">
                                        <p:cTn id="218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83" dur="1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77,0 L0,0" pathEditMode="relative">
                                      <p:cBhvr from="" to="">
                                        <p:cTn id="218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86" dur="1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37,0 L0,0" pathEditMode="relative">
                                      <p:cBhvr from="" to="">
                                        <p:cTn id="218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8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89" dur="1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37,0 L0,0" pathEditMode="relative">
                                      <p:cBhvr from="" to="">
                                        <p:cTn id="219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92" dur="1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37,0 L0,0" pathEditMode="relative">
                                      <p:cBhvr from="" to="">
                                        <p:cTn id="219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95" dur="1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92,0 L0,0" pathEditMode="relative">
                                      <p:cBhvr from="" to="">
                                        <p:cTn id="219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9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98" dur="1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92,0 L0,0" pathEditMode="relative">
                                      <p:cBhvr from="" to="">
                                        <p:cTn id="219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01" dur="1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92,0 L0,0" pathEditMode="relative">
                                      <p:cBhvr from="" to="">
                                        <p:cTn id="220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04" dur="1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792,0 L0,0" pathEditMode="relative">
                                      <p:cBhvr from="" to="">
                                        <p:cTn id="220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07" dur="1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792,0 L0,0" pathEditMode="relative">
                                      <p:cBhvr from="" to="">
                                        <p:cTn id="220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10" dur="1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792,0 L0,0" pathEditMode="relative">
                                      <p:cBhvr from="" to="">
                                        <p:cTn id="22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13" dur="1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57,0 L0,0" pathEditMode="relative">
                                      <p:cBhvr from="" to="">
                                        <p:cTn id="22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16" dur="1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57,0 L0,0" pathEditMode="relative">
                                      <p:cBhvr from="" to="">
                                        <p:cTn id="221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19" dur="1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57,0 L0,0" pathEditMode="relative">
                                      <p:cBhvr from="" to="">
                                        <p:cTn id="222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22" dur="1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35,0 L0,0" pathEditMode="relative">
                                      <p:cBhvr from="" to="">
                                        <p:cTn id="222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25" dur="1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35,0 L0,0" pathEditMode="relative">
                                      <p:cBhvr from="" to="">
                                        <p:cTn id="22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28" dur="1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35,0 L0,0" pathEditMode="relative">
                                      <p:cBhvr from="" to="">
                                        <p:cTn id="222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31" dur="1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396,0 L0,0" pathEditMode="relative">
                                      <p:cBhvr from="" to="">
                                        <p:cTn id="223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34" dur="1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396,0 L0,0" pathEditMode="relative">
                                      <p:cBhvr from="" to="">
                                        <p:cTn id="22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37" dur="1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396,0 L0,0" pathEditMode="relative">
                                      <p:cBhvr from="" to="">
                                        <p:cTn id="223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40" dur="1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594,0 L0,0" pathEditMode="relative">
                                      <p:cBhvr from="" to="">
                                        <p:cTn id="224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43" dur="1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594,0 L0,0" pathEditMode="relative">
                                      <p:cBhvr from="" to="">
                                        <p:cTn id="224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46" dur="1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594,0 L0,0" pathEditMode="relative">
                                      <p:cBhvr from="" to="">
                                        <p:cTn id="224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49" dur="1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35,0 L0,0" pathEditMode="relative">
                                      <p:cBhvr from="" to="">
                                        <p:cTn id="225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52" dur="1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35,0 L0,0" pathEditMode="relative">
                                      <p:cBhvr from="" to="">
                                        <p:cTn id="225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55" dur="1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35,0 L0,0" pathEditMode="relative">
                                      <p:cBhvr from="" to="">
                                        <p:cTn id="225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58" dur="1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19,0 L0,0" pathEditMode="relative">
                                      <p:cBhvr from="" to="">
                                        <p:cTn id="225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61" dur="1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19,0 L0,0" pathEditMode="relative">
                                      <p:cBhvr from="" to="">
                                        <p:cTn id="226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64" dur="1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19,0 L0,0" pathEditMode="relative">
                                      <p:cBhvr from="" to="">
                                        <p:cTn id="226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67" dur="1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93,0 L0,0" pathEditMode="relative">
                                      <p:cBhvr from="" to="">
                                        <p:cTn id="226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70" dur="1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93,0 L0,0" pathEditMode="relative">
                                      <p:cBhvr from="" to="">
                                        <p:cTn id="227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73" dur="1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93,0 L0,0" pathEditMode="relative">
                                      <p:cBhvr from="" to="">
                                        <p:cTn id="227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76" dur="1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53,0 L0,0" pathEditMode="relative">
                                      <p:cBhvr from="" to="">
                                        <p:cTn id="227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79" dur="1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53,0 L0,0" pathEditMode="relative">
                                      <p:cBhvr from="" to="">
                                        <p:cTn id="228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82" dur="1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53,0 L0,0" pathEditMode="relative">
                                      <p:cBhvr from="" to="">
                                        <p:cTn id="228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85" dur="1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92,0 L0,0" pathEditMode="relative">
                                      <p:cBhvr from="" to="">
                                        <p:cTn id="228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88" dur="1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92,0 L0,0" pathEditMode="relative">
                                      <p:cBhvr from="" to="">
                                        <p:cTn id="228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91" dur="1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792,0 L0,0" pathEditMode="relative">
                                      <p:cBhvr from="" to="">
                                        <p:cTn id="229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94" dur="1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198,0 L0,0" pathEditMode="relative">
                                      <p:cBhvr from="" to="">
                                        <p:cTn id="229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97" dur="1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198,0 L0,0" pathEditMode="relative">
                                      <p:cBhvr from="" to="">
                                        <p:cTn id="229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00" dur="1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198,0 L0,0" pathEditMode="relative">
                                      <p:cBhvr from="" to="">
                                        <p:cTn id="230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0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03" dur="1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73,0 L0,0" pathEditMode="relative">
                                      <p:cBhvr from="" to="">
                                        <p:cTn id="230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06" dur="1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73,0 L0,0" pathEditMode="relative">
                                      <p:cBhvr from="" to="">
                                        <p:cTn id="230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0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09" dur="1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73,0 L0,0" pathEditMode="relative">
                                      <p:cBhvr from="" to="">
                                        <p:cTn id="23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12" dur="1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396,0 L0,0" pathEditMode="relative">
                                      <p:cBhvr from="" to="">
                                        <p:cTn id="231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15" dur="1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396,0 L0,0" pathEditMode="relative">
                                      <p:cBhvr from="" to="">
                                        <p:cTn id="231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18" dur="1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396,0 L0,0" pathEditMode="relative">
                                      <p:cBhvr from="" to="">
                                        <p:cTn id="23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21" dur="1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54,0 L0,0" pathEditMode="relative">
                                      <p:cBhvr from="" to="">
                                        <p:cTn id="232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24" dur="1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54,0 L0,0" pathEditMode="relative">
                                      <p:cBhvr from="" to="">
                                        <p:cTn id="232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27" dur="1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54,0 L0,0" pathEditMode="relative">
                                      <p:cBhvr from="" to="">
                                        <p:cTn id="232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30" dur="1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198,0 L0,0" pathEditMode="relative">
                                      <p:cBhvr from="" to="">
                                        <p:cTn id="233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33" dur="1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198,0 L0,0" pathEditMode="relative">
                                      <p:cBhvr from="" to="">
                                        <p:cTn id="23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36" dur="1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198,0 L0,0" pathEditMode="relative">
                                      <p:cBhvr from="" to="">
                                        <p:cTn id="233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39" dur="1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55,0 L0,0" pathEditMode="relative">
                                      <p:cBhvr from="" to="">
                                        <p:cTn id="234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42" dur="1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55,0 L0,0" pathEditMode="relative">
                                      <p:cBhvr from="" to="">
                                        <p:cTn id="23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45" dur="1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55,0 L0,0" pathEditMode="relative">
                                      <p:cBhvr from="" to="">
                                        <p:cTn id="234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48" dur="1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8,0 L0,0" pathEditMode="relative">
                                      <p:cBhvr from="" to="">
                                        <p:cTn id="234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51" dur="1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8,0 L0,0" pathEditMode="relative">
                                      <p:cBhvr from="" to="">
                                        <p:cTn id="235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54" dur="1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8,0 L0,0" pathEditMode="relative">
                                      <p:cBhvr from="" to="">
                                        <p:cTn id="235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57" dur="1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53,0 L0,0" pathEditMode="relative">
                                      <p:cBhvr from="" to="">
                                        <p:cTn id="23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60" dur="1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53,0 L0,0" pathEditMode="relative">
                                      <p:cBhvr from="" to="">
                                        <p:cTn id="236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63" dur="1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53,0 L0,0" pathEditMode="relative">
                                      <p:cBhvr from="" to="">
                                        <p:cTn id="236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2365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66" fill="hold">
                      <p:stCondLst>
                        <p:cond delay="0"/>
                      </p:stCondLst>
                      <p:childTnLst>
                        <p:par>
                          <p:cTn id="2367" fill="hold">
                            <p:stCondLst>
                              <p:cond delay="0"/>
                            </p:stCondLst>
                            <p:childTnLst>
                              <p:par>
                                <p:cTn id="236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6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370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71" fill="hold">
                      <p:stCondLst>
                        <p:cond delay="0"/>
                      </p:stCondLst>
                      <p:childTnLst>
                        <p:par>
                          <p:cTn id="2372" fill="hold">
                            <p:stCondLst>
                              <p:cond delay="0"/>
                            </p:stCondLst>
                            <p:childTnLst>
                              <p:par>
                                <p:cTn id="237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7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2375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76" fill="hold">
                      <p:stCondLst>
                        <p:cond delay="0"/>
                      </p:stCondLst>
                      <p:childTnLst>
                        <p:par>
                          <p:cTn id="2377" fill="hold">
                            <p:stCondLst>
                              <p:cond delay="0"/>
                            </p:stCondLst>
                            <p:childTnLst>
                              <p:par>
                                <p:cTn id="237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7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2380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81" fill="hold">
                      <p:stCondLst>
                        <p:cond delay="0"/>
                      </p:stCondLst>
                      <p:childTnLst>
                        <p:par>
                          <p:cTn id="2382" fill="hold">
                            <p:stCondLst>
                              <p:cond delay="0"/>
                            </p:stCondLst>
                            <p:childTnLst>
                              <p:par>
                                <p:cTn id="23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8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2385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86" fill="hold">
                      <p:stCondLst>
                        <p:cond delay="0"/>
                      </p:stCondLst>
                      <p:childTnLst>
                        <p:par>
                          <p:cTn id="2387" fill="hold">
                            <p:stCondLst>
                              <p:cond delay="0"/>
                            </p:stCondLst>
                            <p:childTnLst>
                              <p:par>
                                <p:cTn id="238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8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2390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91" fill="hold">
                      <p:stCondLst>
                        <p:cond delay="0"/>
                      </p:stCondLst>
                      <p:childTnLst>
                        <p:par>
                          <p:cTn id="2392" fill="hold">
                            <p:stCondLst>
                              <p:cond delay="0"/>
                            </p:stCondLst>
                            <p:childTnLst>
                              <p:par>
                                <p:cTn id="239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9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2395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96" fill="hold">
                      <p:stCondLst>
                        <p:cond delay="0"/>
                      </p:stCondLst>
                      <p:childTnLst>
                        <p:par>
                          <p:cTn id="2397" fill="hold">
                            <p:stCondLst>
                              <p:cond delay="0"/>
                            </p:stCondLst>
                            <p:childTnLst>
                              <p:par>
                                <p:cTn id="239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9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2400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01" fill="hold">
                      <p:stCondLst>
                        <p:cond delay="0"/>
                      </p:stCondLst>
                      <p:childTnLst>
                        <p:par>
                          <p:cTn id="2402" fill="hold">
                            <p:stCondLst>
                              <p:cond delay="0"/>
                            </p:stCondLst>
                            <p:childTnLst>
                              <p:par>
                                <p:cTn id="240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0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2405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06" fill="hold">
                      <p:stCondLst>
                        <p:cond delay="0"/>
                      </p:stCondLst>
                      <p:childTnLst>
                        <p:par>
                          <p:cTn id="2407" fill="hold">
                            <p:stCondLst>
                              <p:cond delay="0"/>
                            </p:stCondLst>
                            <p:childTnLst>
                              <p:par>
                                <p:cTn id="240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0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  <p:seq concurrent="1" nextAc="seek">
              <p:cTn id="2410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11" fill="hold">
                      <p:stCondLst>
                        <p:cond delay="0"/>
                      </p:stCondLst>
                      <p:childTnLst>
                        <p:par>
                          <p:cTn id="2412" fill="hold">
                            <p:stCondLst>
                              <p:cond delay="0"/>
                            </p:stCondLst>
                            <p:childTnLst>
                              <p:par>
                                <p:cTn id="24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2415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16" fill="hold">
                      <p:stCondLst>
                        <p:cond delay="0"/>
                      </p:stCondLst>
                      <p:childTnLst>
                        <p:par>
                          <p:cTn id="2417" fill="hold">
                            <p:stCondLst>
                              <p:cond delay="0"/>
                            </p:stCondLst>
                            <p:childTnLst>
                              <p:par>
                                <p:cTn id="24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  <p:seq concurrent="1" nextAc="seek">
              <p:cTn id="2420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21" fill="hold">
                      <p:stCondLst>
                        <p:cond delay="0"/>
                      </p:stCondLst>
                      <p:childTnLst>
                        <p:par>
                          <p:cTn id="2422" fill="hold">
                            <p:stCondLst>
                              <p:cond delay="0"/>
                            </p:stCondLst>
                            <p:childTnLst>
                              <p:par>
                                <p:cTn id="24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2425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26" fill="hold">
                      <p:stCondLst>
                        <p:cond delay="0"/>
                      </p:stCondLst>
                      <p:childTnLst>
                        <p:par>
                          <p:cTn id="2427" fill="hold">
                            <p:stCondLst>
                              <p:cond delay="0"/>
                            </p:stCondLst>
                            <p:childTnLst>
                              <p:par>
                                <p:cTn id="24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2430" restart="whenNotActive" fill="hold" evtFilter="cancelBubble" nodeType="interactiveSeq">
                <p:stCondLst>
                  <p:cond evt="onClick" delay="0">
                    <p:tgtEl>
                      <p:spTgt spid="1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1" fill="hold">
                      <p:stCondLst>
                        <p:cond delay="0"/>
                      </p:stCondLst>
                      <p:childTnLst>
                        <p:par>
                          <p:cTn id="2432" fill="hold">
                            <p:stCondLst>
                              <p:cond delay="0"/>
                            </p:stCondLst>
                            <p:childTnLst>
                              <p:par>
                                <p:cTn id="24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0"/>
                  </p:tgtEl>
                </p:cond>
              </p:nextCondLst>
            </p:seq>
            <p:seq concurrent="1" nextAc="seek">
              <p:cTn id="2435" restart="whenNotActive" fill="hold" evtFilter="cancelBubble" nodeType="interactiveSeq">
                <p:stCondLst>
                  <p:cond evt="onClick" delay="0">
                    <p:tgtEl>
                      <p:spTgt spid="1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6" fill="hold">
                      <p:stCondLst>
                        <p:cond delay="0"/>
                      </p:stCondLst>
                      <p:childTnLst>
                        <p:par>
                          <p:cTn id="2437" fill="hold">
                            <p:stCondLst>
                              <p:cond delay="0"/>
                            </p:stCondLst>
                            <p:childTnLst>
                              <p:par>
                                <p:cTn id="24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"/>
                  </p:tgtEl>
                </p:cond>
              </p:nextCondLst>
            </p:seq>
            <p:seq concurrent="1" nextAc="seek">
              <p:cTn id="2440" restart="whenNotActive" fill="hold" evtFilter="cancelBubble" nodeType="interactiveSeq">
                <p:stCondLst>
                  <p:cond evt="onClick" delay="0">
                    <p:tgtEl>
                      <p:spTgt spid="1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41" fill="hold">
                      <p:stCondLst>
                        <p:cond delay="0"/>
                      </p:stCondLst>
                      <p:childTnLst>
                        <p:par>
                          <p:cTn id="2442" fill="hold">
                            <p:stCondLst>
                              <p:cond delay="0"/>
                            </p:stCondLst>
                            <p:childTnLst>
                              <p:par>
                                <p:cTn id="24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4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6"/>
                  </p:tgtEl>
                </p:cond>
              </p:nextCondLst>
            </p:seq>
            <p:seq concurrent="1" nextAc="seek">
              <p:cTn id="2445" restart="whenNotActive" fill="hold" evtFilter="cancelBubble" nodeType="interactiveSeq">
                <p:stCondLst>
                  <p:cond evt="onClick" delay="0">
                    <p:tgtEl>
                      <p:spTgt spid="1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46" fill="hold">
                      <p:stCondLst>
                        <p:cond delay="0"/>
                      </p:stCondLst>
                      <p:childTnLst>
                        <p:par>
                          <p:cTn id="2447" fill="hold">
                            <p:stCondLst>
                              <p:cond delay="0"/>
                            </p:stCondLst>
                            <p:childTnLst>
                              <p:par>
                                <p:cTn id="24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4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9"/>
                  </p:tgtEl>
                </p:cond>
              </p:nextCondLst>
            </p:seq>
            <p:seq concurrent="1" nextAc="seek">
              <p:cTn id="2450" restart="whenNotActive" fill="hold" evtFilter="cancelBubble" nodeType="interactiveSeq">
                <p:stCondLst>
                  <p:cond evt="onClick" delay="0">
                    <p:tgtEl>
                      <p:spTgt spid="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51" fill="hold">
                      <p:stCondLst>
                        <p:cond delay="0"/>
                      </p:stCondLst>
                      <p:childTnLst>
                        <p:par>
                          <p:cTn id="2452" fill="hold">
                            <p:stCondLst>
                              <p:cond delay="0"/>
                            </p:stCondLst>
                            <p:childTnLst>
                              <p:par>
                                <p:cTn id="24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"/>
                  </p:tgtEl>
                </p:cond>
              </p:nextCondLst>
            </p:seq>
            <p:seq concurrent="1" nextAc="seek">
              <p:cTn id="2455" restart="whenNotActive" fill="hold" evtFilter="cancelBubble" nodeType="interactiveSeq">
                <p:stCondLst>
                  <p:cond evt="onClick" delay="0">
                    <p:tgtEl>
                      <p:spTgt spid="1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56" fill="hold">
                      <p:stCondLst>
                        <p:cond delay="0"/>
                      </p:stCondLst>
                      <p:childTnLst>
                        <p:par>
                          <p:cTn id="2457" fill="hold">
                            <p:stCondLst>
                              <p:cond delay="0"/>
                            </p:stCondLst>
                            <p:childTnLst>
                              <p:par>
                                <p:cTn id="24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5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5"/>
                  </p:tgtEl>
                </p:cond>
              </p:nextCondLst>
            </p:seq>
            <p:seq concurrent="1" nextAc="seek">
              <p:cTn id="2460" restart="whenNotActive" fill="hold" evtFilter="cancelBubble" nodeType="interactiveSeq">
                <p:stCondLst>
                  <p:cond evt="onClick" delay="0">
                    <p:tgtEl>
                      <p:spTgt spid="1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61" fill="hold">
                      <p:stCondLst>
                        <p:cond delay="0"/>
                      </p:stCondLst>
                      <p:childTnLst>
                        <p:par>
                          <p:cTn id="2462" fill="hold">
                            <p:stCondLst>
                              <p:cond delay="0"/>
                            </p:stCondLst>
                            <p:childTnLst>
                              <p:par>
                                <p:cTn id="24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6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8"/>
                  </p:tgtEl>
                </p:cond>
              </p:nextCondLst>
            </p:seq>
            <p:seq concurrent="1" nextAc="seek">
              <p:cTn id="2465" restart="whenNotActive" fill="hold" evtFilter="cancelBubble" nodeType="interactiveSeq">
                <p:stCondLst>
                  <p:cond evt="onClick" delay="0">
                    <p:tgtEl>
                      <p:spTgt spid="1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66" fill="hold">
                      <p:stCondLst>
                        <p:cond delay="0"/>
                      </p:stCondLst>
                      <p:childTnLst>
                        <p:par>
                          <p:cTn id="2467" fill="hold">
                            <p:stCondLst>
                              <p:cond delay="0"/>
                            </p:stCondLst>
                            <p:childTnLst>
                              <p:par>
                                <p:cTn id="246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6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1"/>
                  </p:tgtEl>
                </p:cond>
              </p:nextCondLst>
            </p:seq>
            <p:seq concurrent="1" nextAc="seek">
              <p:cTn id="2470" restart="whenNotActive" fill="hold" evtFilter="cancelBubble" nodeType="interactiveSeq">
                <p:stCondLst>
                  <p:cond evt="onClick" delay="0">
                    <p:tgtEl>
                      <p:spTgt spid="1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71" fill="hold">
                      <p:stCondLst>
                        <p:cond delay="0"/>
                      </p:stCondLst>
                      <p:childTnLst>
                        <p:par>
                          <p:cTn id="2472" fill="hold">
                            <p:stCondLst>
                              <p:cond delay="0"/>
                            </p:stCondLst>
                            <p:childTnLst>
                              <p:par>
                                <p:cTn id="247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7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"/>
                  </p:tgtEl>
                </p:cond>
              </p:nextCondLst>
            </p:seq>
            <p:seq concurrent="1" nextAc="seek">
              <p:cTn id="2475" restart="whenNotActive" fill="hold" evtFilter="cancelBubble" nodeType="interactiveSeq">
                <p:stCondLst>
                  <p:cond evt="onClick" delay="0">
                    <p:tgtEl>
                      <p:spTgt spid="1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76" fill="hold">
                      <p:stCondLst>
                        <p:cond delay="0"/>
                      </p:stCondLst>
                      <p:childTnLst>
                        <p:par>
                          <p:cTn id="2477" fill="hold">
                            <p:stCondLst>
                              <p:cond delay="0"/>
                            </p:stCondLst>
                            <p:childTnLst>
                              <p:par>
                                <p:cTn id="247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7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7"/>
                  </p:tgtEl>
                </p:cond>
              </p:nextCondLst>
            </p:seq>
            <p:seq concurrent="1" nextAc="seek">
              <p:cTn id="2480" restart="whenNotActive" fill="hold" evtFilter="cancelBubble" nodeType="interactiveSeq">
                <p:stCondLst>
                  <p:cond evt="onClick" delay="0">
                    <p:tgtEl>
                      <p:spTgt spid="1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1" fill="hold">
                      <p:stCondLst>
                        <p:cond delay="0"/>
                      </p:stCondLst>
                      <p:childTnLst>
                        <p:par>
                          <p:cTn id="2482" fill="hold">
                            <p:stCondLst>
                              <p:cond delay="0"/>
                            </p:stCondLst>
                            <p:childTnLst>
                              <p:par>
                                <p:cTn id="24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8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0"/>
                  </p:tgtEl>
                </p:cond>
              </p:nextCondLst>
            </p:seq>
            <p:seq concurrent="1" nextAc="seek">
              <p:cTn id="2485" restart="whenNotActive" fill="hold" evtFilter="cancelBubble" nodeType="interactiveSeq">
                <p:stCondLst>
                  <p:cond evt="onClick" delay="0">
                    <p:tgtEl>
                      <p:spTgt spid="1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6" fill="hold">
                      <p:stCondLst>
                        <p:cond delay="0"/>
                      </p:stCondLst>
                      <p:childTnLst>
                        <p:par>
                          <p:cTn id="2487" fill="hold">
                            <p:stCondLst>
                              <p:cond delay="0"/>
                            </p:stCondLst>
                            <p:childTnLst>
                              <p:par>
                                <p:cTn id="248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8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3"/>
                  </p:tgtEl>
                </p:cond>
              </p:nextCondLst>
            </p:seq>
            <p:seq concurrent="1" nextAc="seek">
              <p:cTn id="2490" restart="whenNotActive" fill="hold" evtFilter="cancelBubble" nodeType="interactiveSeq">
                <p:stCondLst>
                  <p:cond evt="onClick" delay="0">
                    <p:tgtEl>
                      <p:spTgt spid="1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91" fill="hold">
                      <p:stCondLst>
                        <p:cond delay="0"/>
                      </p:stCondLst>
                      <p:childTnLst>
                        <p:par>
                          <p:cTn id="2492" fill="hold">
                            <p:stCondLst>
                              <p:cond delay="0"/>
                            </p:stCondLst>
                            <p:childTnLst>
                              <p:par>
                                <p:cTn id="249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9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6"/>
                  </p:tgtEl>
                </p:cond>
              </p:nextCondLst>
            </p:seq>
            <p:seq concurrent="1" nextAc="seek">
              <p:cTn id="2495" restart="whenNotActive" fill="hold" evtFilter="cancelBubble" nodeType="interactiveSeq">
                <p:stCondLst>
                  <p:cond evt="onClick" delay="0">
                    <p:tgtEl>
                      <p:spTgt spid="1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96" fill="hold">
                      <p:stCondLst>
                        <p:cond delay="0"/>
                      </p:stCondLst>
                      <p:childTnLst>
                        <p:par>
                          <p:cTn id="2497" fill="hold">
                            <p:stCondLst>
                              <p:cond delay="0"/>
                            </p:stCondLst>
                            <p:childTnLst>
                              <p:par>
                                <p:cTn id="249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9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"/>
                  </p:tgtEl>
                </p:cond>
              </p:nextCondLst>
            </p:seq>
            <p:seq concurrent="1" nextAc="seek">
              <p:cTn id="2500" restart="whenNotActive" fill="hold" evtFilter="cancelBubble" nodeType="interactiveSeq">
                <p:stCondLst>
                  <p:cond evt="onClick" delay="0">
                    <p:tgtEl>
                      <p:spTgt spid="1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01" fill="hold">
                      <p:stCondLst>
                        <p:cond delay="0"/>
                      </p:stCondLst>
                      <p:childTnLst>
                        <p:par>
                          <p:cTn id="2502" fill="hold">
                            <p:stCondLst>
                              <p:cond delay="0"/>
                            </p:stCondLst>
                            <p:childTnLst>
                              <p:par>
                                <p:cTn id="250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0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2"/>
                  </p:tgtEl>
                </p:cond>
              </p:nextCondLst>
            </p:seq>
            <p:seq concurrent="1" nextAc="seek">
              <p:cTn id="2505" restart="whenNotActive" fill="hold" evtFilter="cancelBubble" nodeType="interactiveSeq">
                <p:stCondLst>
                  <p:cond evt="onClick" delay="0">
                    <p:tgtEl>
                      <p:spTgt spid="1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06" fill="hold">
                      <p:stCondLst>
                        <p:cond delay="0"/>
                      </p:stCondLst>
                      <p:childTnLst>
                        <p:par>
                          <p:cTn id="2507" fill="hold">
                            <p:stCondLst>
                              <p:cond delay="0"/>
                            </p:stCondLst>
                            <p:childTnLst>
                              <p:par>
                                <p:cTn id="250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0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5"/>
                  </p:tgtEl>
                </p:cond>
              </p:nextCondLst>
            </p:seq>
            <p:seq concurrent="1" nextAc="seek">
              <p:cTn id="2510" restart="whenNotActive" fill="hold" evtFilter="cancelBubble" nodeType="interactiveSeq">
                <p:stCondLst>
                  <p:cond evt="onClick" delay="0">
                    <p:tgtEl>
                      <p:spTgt spid="1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1" fill="hold">
                      <p:stCondLst>
                        <p:cond delay="0"/>
                      </p:stCondLst>
                      <p:childTnLst>
                        <p:par>
                          <p:cTn id="2512" fill="hold">
                            <p:stCondLst>
                              <p:cond delay="0"/>
                            </p:stCondLst>
                            <p:childTnLst>
                              <p:par>
                                <p:cTn id="25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1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8"/>
                  </p:tgtEl>
                </p:cond>
              </p:nextCondLst>
            </p:seq>
            <p:seq concurrent="1" nextAc="seek">
              <p:cTn id="2515" restart="whenNotActive" fill="hold" evtFilter="cancelBubble" nodeType="interactiveSeq">
                <p:stCondLst>
                  <p:cond evt="onClick" delay="0">
                    <p:tgtEl>
                      <p:spTgt spid="1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6" fill="hold">
                      <p:stCondLst>
                        <p:cond delay="0"/>
                      </p:stCondLst>
                      <p:childTnLst>
                        <p:par>
                          <p:cTn id="2517" fill="hold">
                            <p:stCondLst>
                              <p:cond delay="0"/>
                            </p:stCondLst>
                            <p:childTnLst>
                              <p:par>
                                <p:cTn id="25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1"/>
                  </p:tgtEl>
                </p:cond>
              </p:nextCondLst>
            </p:seq>
            <p:seq concurrent="1" nextAc="seek">
              <p:cTn id="2520" restart="whenNotActive" fill="hold" evtFilter="cancelBubble" nodeType="interactiveSeq">
                <p:stCondLst>
                  <p:cond evt="onClick" delay="0">
                    <p:tgtEl>
                      <p:spTgt spid="1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21" fill="hold">
                      <p:stCondLst>
                        <p:cond delay="0"/>
                      </p:stCondLst>
                      <p:childTnLst>
                        <p:par>
                          <p:cTn id="2522" fill="hold">
                            <p:stCondLst>
                              <p:cond delay="0"/>
                            </p:stCondLst>
                            <p:childTnLst>
                              <p:par>
                                <p:cTn id="25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2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4"/>
                  </p:tgtEl>
                </p:cond>
              </p:nextCondLst>
            </p:seq>
            <p:seq concurrent="1" nextAc="seek">
              <p:cTn id="2525" restart="whenNotActive" fill="hold" evtFilter="cancelBubble" nodeType="interactiveSeq">
                <p:stCondLst>
                  <p:cond evt="onClick" delay="0">
                    <p:tgtEl>
                      <p:spTgt spid="1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26" fill="hold">
                      <p:stCondLst>
                        <p:cond delay="0"/>
                      </p:stCondLst>
                      <p:childTnLst>
                        <p:par>
                          <p:cTn id="2527" fill="hold">
                            <p:stCondLst>
                              <p:cond delay="0"/>
                            </p:stCondLst>
                            <p:childTnLst>
                              <p:par>
                                <p:cTn id="25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2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7"/>
                  </p:tgtEl>
                </p:cond>
              </p:nextCondLst>
            </p:seq>
            <p:seq concurrent="1" nextAc="seek">
              <p:cTn id="2530" restart="whenNotActive" fill="hold" evtFilter="cancelBubble" nodeType="interactiveSeq">
                <p:stCondLst>
                  <p:cond evt="onClick" delay="0">
                    <p:tgtEl>
                      <p:spTgt spid="1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31" fill="hold">
                      <p:stCondLst>
                        <p:cond delay="0"/>
                      </p:stCondLst>
                      <p:childTnLst>
                        <p:par>
                          <p:cTn id="2532" fill="hold">
                            <p:stCondLst>
                              <p:cond delay="0"/>
                            </p:stCondLst>
                            <p:childTnLst>
                              <p:par>
                                <p:cTn id="25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0"/>
                  </p:tgtEl>
                </p:cond>
              </p:nextCondLst>
            </p:seq>
            <p:seq concurrent="1" nextAc="seek">
              <p:cTn id="2535" restart="whenNotActive" fill="hold" evtFilter="cancelBubble" nodeType="interactiveSeq">
                <p:stCondLst>
                  <p:cond evt="onClick" delay="0">
                    <p:tgtEl>
                      <p:spTgt spid="1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36" fill="hold">
                      <p:stCondLst>
                        <p:cond delay="0"/>
                      </p:stCondLst>
                      <p:childTnLst>
                        <p:par>
                          <p:cTn id="2537" fill="hold">
                            <p:stCondLst>
                              <p:cond delay="0"/>
                            </p:stCondLst>
                            <p:childTnLst>
                              <p:par>
                                <p:cTn id="25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3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3"/>
                  </p:tgtEl>
                </p:cond>
              </p:nextCondLst>
            </p:seq>
            <p:seq concurrent="1" nextAc="seek">
              <p:cTn id="2540" restart="whenNotActive" fill="hold" evtFilter="cancelBubble" nodeType="interactiveSeq">
                <p:stCondLst>
                  <p:cond evt="onClick" delay="0">
                    <p:tgtEl>
                      <p:spTgt spid="1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41" fill="hold">
                      <p:stCondLst>
                        <p:cond delay="0"/>
                      </p:stCondLst>
                      <p:childTnLst>
                        <p:par>
                          <p:cTn id="2542" fill="hold">
                            <p:stCondLst>
                              <p:cond delay="0"/>
                            </p:stCondLst>
                            <p:childTnLst>
                              <p:par>
                                <p:cTn id="25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6"/>
                  </p:tgtEl>
                </p:cond>
              </p:nextCondLst>
            </p:seq>
            <p:seq concurrent="1" nextAc="seek">
              <p:cTn id="2545" restart="whenNotActive" fill="hold" evtFilter="cancelBubble" nodeType="interactiveSeq">
                <p:stCondLst>
                  <p:cond evt="onClick" delay="0">
                    <p:tgtEl>
                      <p:spTgt spid="1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46" fill="hold">
                      <p:stCondLst>
                        <p:cond delay="0"/>
                      </p:stCondLst>
                      <p:childTnLst>
                        <p:par>
                          <p:cTn id="2547" fill="hold">
                            <p:stCondLst>
                              <p:cond delay="0"/>
                            </p:stCondLst>
                            <p:childTnLst>
                              <p:par>
                                <p:cTn id="25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9"/>
                  </p:tgtEl>
                </p:cond>
              </p:nextCondLst>
            </p:seq>
            <p:seq concurrent="1" nextAc="seek">
              <p:cTn id="2550" restart="whenNotActive" fill="hold" evtFilter="cancelBubble" nodeType="interactiveSeq">
                <p:stCondLst>
                  <p:cond evt="onClick" delay="0">
                    <p:tgtEl>
                      <p:spTgt spid="1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1" fill="hold">
                      <p:stCondLst>
                        <p:cond delay="0"/>
                      </p:stCondLst>
                      <p:childTnLst>
                        <p:par>
                          <p:cTn id="2552" fill="hold">
                            <p:stCondLst>
                              <p:cond delay="0"/>
                            </p:stCondLst>
                            <p:childTnLst>
                              <p:par>
                                <p:cTn id="25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5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2"/>
                  </p:tgtEl>
                </p:cond>
              </p:nextCondLst>
            </p:seq>
            <p:seq concurrent="1" nextAc="seek">
              <p:cTn id="2555" restart="whenNotActive" fill="hold" evtFilter="cancelBubble" nodeType="interactiveSeq">
                <p:stCondLst>
                  <p:cond evt="onClick" delay="0">
                    <p:tgtEl>
                      <p:spTgt spid="1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6" fill="hold">
                      <p:stCondLst>
                        <p:cond delay="0"/>
                      </p:stCondLst>
                      <p:childTnLst>
                        <p:par>
                          <p:cTn id="2557" fill="hold">
                            <p:stCondLst>
                              <p:cond delay="0"/>
                            </p:stCondLst>
                            <p:childTnLst>
                              <p:par>
                                <p:cTn id="25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5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5"/>
                  </p:tgtEl>
                </p:cond>
              </p:nextCondLst>
            </p:seq>
            <p:seq concurrent="1" nextAc="seek">
              <p:cTn id="2560" restart="whenNotActive" fill="hold" evtFilter="cancelBubble" nodeType="interactiveSeq">
                <p:stCondLst>
                  <p:cond evt="onClick" delay="0">
                    <p:tgtEl>
                      <p:spTgt spid="1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61" fill="hold">
                      <p:stCondLst>
                        <p:cond delay="0"/>
                      </p:stCondLst>
                      <p:childTnLst>
                        <p:par>
                          <p:cTn id="2562" fill="hold">
                            <p:stCondLst>
                              <p:cond delay="0"/>
                            </p:stCondLst>
                            <p:childTnLst>
                              <p:par>
                                <p:cTn id="25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6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8"/>
                  </p:tgtEl>
                </p:cond>
              </p:nextCondLst>
            </p:seq>
            <p:seq concurrent="1" nextAc="seek">
              <p:cTn id="2565" restart="whenNotActive" fill="hold" evtFilter="cancelBubble" nodeType="interactiveSeq">
                <p:stCondLst>
                  <p:cond evt="onClick" delay="0">
                    <p:tgtEl>
                      <p:spTgt spid="2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66" fill="hold">
                      <p:stCondLst>
                        <p:cond delay="0"/>
                      </p:stCondLst>
                      <p:childTnLst>
                        <p:par>
                          <p:cTn id="2567" fill="hold">
                            <p:stCondLst>
                              <p:cond delay="0"/>
                            </p:stCondLst>
                            <p:childTnLst>
                              <p:par>
                                <p:cTn id="256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6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1"/>
                  </p:tgtEl>
                </p:cond>
              </p:nextCondLst>
            </p:seq>
            <p:seq concurrent="1" nextAc="seek">
              <p:cTn id="2570" restart="whenNotActive" fill="hold" evtFilter="cancelBubble" nodeType="interactiveSeq">
                <p:stCondLst>
                  <p:cond evt="onClick" delay="0">
                    <p:tgtEl>
                      <p:spTgt spid="2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71" fill="hold">
                      <p:stCondLst>
                        <p:cond delay="0"/>
                      </p:stCondLst>
                      <p:childTnLst>
                        <p:par>
                          <p:cTn id="2572" fill="hold">
                            <p:stCondLst>
                              <p:cond delay="0"/>
                            </p:stCondLst>
                            <p:childTnLst>
                              <p:par>
                                <p:cTn id="257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7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4"/>
                  </p:tgtEl>
                </p:cond>
              </p:nextCondLst>
            </p:seq>
            <p:seq concurrent="1" nextAc="seek">
              <p:cTn id="2575" restart="whenNotActive" fill="hold" evtFilter="cancelBubble" nodeType="interactiveSeq">
                <p:stCondLst>
                  <p:cond evt="onClick" delay="0">
                    <p:tgtEl>
                      <p:spTgt spid="2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76" fill="hold">
                      <p:stCondLst>
                        <p:cond delay="0"/>
                      </p:stCondLst>
                      <p:childTnLst>
                        <p:par>
                          <p:cTn id="2577" fill="hold">
                            <p:stCondLst>
                              <p:cond delay="0"/>
                            </p:stCondLst>
                            <p:childTnLst>
                              <p:par>
                                <p:cTn id="257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7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7"/>
                  </p:tgtEl>
                </p:cond>
              </p:nextCondLst>
            </p:seq>
            <p:seq concurrent="1" nextAc="seek">
              <p:cTn id="2580" restart="whenNotActive" fill="hold" evtFilter="cancelBubble" nodeType="interactiveSeq">
                <p:stCondLst>
                  <p:cond evt="onClick" delay="0">
                    <p:tgtEl>
                      <p:spTgt spid="2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81" fill="hold">
                      <p:stCondLst>
                        <p:cond delay="0"/>
                      </p:stCondLst>
                      <p:childTnLst>
                        <p:par>
                          <p:cTn id="2582" fill="hold">
                            <p:stCondLst>
                              <p:cond delay="0"/>
                            </p:stCondLst>
                            <p:childTnLst>
                              <p:par>
                                <p:cTn id="25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8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0"/>
                  </p:tgtEl>
                </p:cond>
              </p:nextCondLst>
            </p:seq>
            <p:seq concurrent="1" nextAc="seek">
              <p:cTn id="2585" restart="whenNotActive" fill="hold" evtFilter="cancelBubble" nodeType="interactiveSeq">
                <p:stCondLst>
                  <p:cond evt="onClick" delay="0">
                    <p:tgtEl>
                      <p:spTgt spid="2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86" fill="hold">
                      <p:stCondLst>
                        <p:cond delay="0"/>
                      </p:stCondLst>
                      <p:childTnLst>
                        <p:par>
                          <p:cTn id="2587" fill="hold">
                            <p:stCondLst>
                              <p:cond delay="0"/>
                            </p:stCondLst>
                            <p:childTnLst>
                              <p:par>
                                <p:cTn id="258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8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3"/>
                  </p:tgtEl>
                </p:cond>
              </p:nextCondLst>
            </p:seq>
            <p:seq concurrent="1" nextAc="seek">
              <p:cTn id="2590" restart="whenNotActive" fill="hold" evtFilter="cancelBubble" nodeType="interactiveSeq">
                <p:stCondLst>
                  <p:cond evt="onClick" delay="0">
                    <p:tgtEl>
                      <p:spTgt spid="2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91" fill="hold">
                      <p:stCondLst>
                        <p:cond delay="0"/>
                      </p:stCondLst>
                      <p:childTnLst>
                        <p:par>
                          <p:cTn id="2592" fill="hold">
                            <p:stCondLst>
                              <p:cond delay="0"/>
                            </p:stCondLst>
                            <p:childTnLst>
                              <p:par>
                                <p:cTn id="259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9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6"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6" grpId="0"/>
      <p:bldP spid="7" grpId="0" animBg="1"/>
      <p:bldP spid="7" grpId="1" animBg="1"/>
      <p:bldP spid="7" grpId="2" animBg="1"/>
      <p:bldP spid="8" grpId="0" animBg="1"/>
      <p:bldP spid="8" grpId="1" animBg="1"/>
      <p:bldP spid="69" grpId="0"/>
      <p:bldP spid="70" grpId="0"/>
      <p:bldP spid="71" grpId="0" animBg="1"/>
      <p:bldP spid="71" grpId="1" animBg="1"/>
      <p:bldP spid="71" grpId="2" animBg="1"/>
      <p:bldP spid="72" grpId="0" animBg="1"/>
      <p:bldP spid="72" grpId="1" animBg="1"/>
      <p:bldP spid="79" grpId="0" animBg="1"/>
      <p:bldP spid="79" grpId="1" animBg="1"/>
      <p:bldP spid="79" grpId="2" animBg="1"/>
      <p:bldP spid="80" grpId="0"/>
      <p:bldP spid="80" grpId="1"/>
      <p:bldP spid="80" grpId="2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83" grpId="0"/>
      <p:bldP spid="83" grpId="1"/>
      <p:bldP spid="83" grpId="2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/>
      <p:bldP spid="86" grpId="1"/>
      <p:bldP spid="86" grpId="2"/>
      <p:bldP spid="87" grpId="0" animBg="1"/>
      <p:bldP spid="87" grpId="1" animBg="1"/>
      <p:bldP spid="87" grpId="2" animBg="1"/>
      <p:bldP spid="88" grpId="0" animBg="1"/>
      <p:bldP spid="88" grpId="1" animBg="1"/>
      <p:bldP spid="88" grpId="2" animBg="1"/>
      <p:bldP spid="89" grpId="0"/>
      <p:bldP spid="89" grpId="1"/>
      <p:bldP spid="89" grpId="2"/>
      <p:bldP spid="90" grpId="0" animBg="1"/>
      <p:bldP spid="90" grpId="1" animBg="1"/>
      <p:bldP spid="90" grpId="2" animBg="1"/>
      <p:bldP spid="91" grpId="0" animBg="1"/>
      <p:bldP spid="91" grpId="1" animBg="1"/>
      <p:bldP spid="91" grpId="2" animBg="1"/>
      <p:bldP spid="92" grpId="0"/>
      <p:bldP spid="92" grpId="1"/>
      <p:bldP spid="92" grpId="2"/>
      <p:bldP spid="93" grpId="0" animBg="1"/>
      <p:bldP spid="93" grpId="1" animBg="1"/>
      <p:bldP spid="93" grpId="2" animBg="1"/>
      <p:bldP spid="94" grpId="0" animBg="1"/>
      <p:bldP spid="94" grpId="1" animBg="1"/>
      <p:bldP spid="94" grpId="2" animBg="1"/>
      <p:bldP spid="95" grpId="0"/>
      <p:bldP spid="95" grpId="1"/>
      <p:bldP spid="95" grpId="2"/>
      <p:bldP spid="96" grpId="0" animBg="1"/>
      <p:bldP spid="96" grpId="1" animBg="1"/>
      <p:bldP spid="96" grpId="2" animBg="1"/>
      <p:bldP spid="97" grpId="0" animBg="1"/>
      <p:bldP spid="97" grpId="1" animBg="1"/>
      <p:bldP spid="97" grpId="2" animBg="1"/>
      <p:bldP spid="98" grpId="0"/>
      <p:bldP spid="98" grpId="1"/>
      <p:bldP spid="98" grpId="2"/>
      <p:bldP spid="99" grpId="0" animBg="1"/>
      <p:bldP spid="99" grpId="1" animBg="1"/>
      <p:bldP spid="99" grpId="2" animBg="1"/>
      <p:bldP spid="100" grpId="0" animBg="1"/>
      <p:bldP spid="100" grpId="1" animBg="1"/>
      <p:bldP spid="100" grpId="2" animBg="1"/>
      <p:bldP spid="101" grpId="0"/>
      <p:bldP spid="101" grpId="1"/>
      <p:bldP spid="101" grpId="2"/>
      <p:bldP spid="102" grpId="0" animBg="1"/>
      <p:bldP spid="102" grpId="1" animBg="1"/>
      <p:bldP spid="102" grpId="2" animBg="1"/>
      <p:bldP spid="103" grpId="0" animBg="1"/>
      <p:bldP spid="103" grpId="1" animBg="1"/>
      <p:bldP spid="103" grpId="2" animBg="1"/>
      <p:bldP spid="104" grpId="0"/>
      <p:bldP spid="104" grpId="1"/>
      <p:bldP spid="104" grpId="2"/>
      <p:bldP spid="105" grpId="0" animBg="1"/>
      <p:bldP spid="105" grpId="1" animBg="1"/>
      <p:bldP spid="105" grpId="2" animBg="1"/>
      <p:bldP spid="106" grpId="0" animBg="1"/>
      <p:bldP spid="106" grpId="1" animBg="1"/>
      <p:bldP spid="106" grpId="2" animBg="1"/>
      <p:bldP spid="107" grpId="0"/>
      <p:bldP spid="107" grpId="1"/>
      <p:bldP spid="107" grpId="2"/>
      <p:bldP spid="108" grpId="0" animBg="1"/>
      <p:bldP spid="108" grpId="1" animBg="1"/>
      <p:bldP spid="108" grpId="2" animBg="1"/>
      <p:bldP spid="109" grpId="0" animBg="1"/>
      <p:bldP spid="109" grpId="1" animBg="1"/>
      <p:bldP spid="109" grpId="2" animBg="1"/>
      <p:bldP spid="110" grpId="0"/>
      <p:bldP spid="110" grpId="1"/>
      <p:bldP spid="110" grpId="2"/>
      <p:bldP spid="111" grpId="0" animBg="1"/>
      <p:bldP spid="111" grpId="1" animBg="1"/>
      <p:bldP spid="111" grpId="2" animBg="1"/>
      <p:bldP spid="112" grpId="0" animBg="1"/>
      <p:bldP spid="112" grpId="1" animBg="1"/>
      <p:bldP spid="112" grpId="2" animBg="1"/>
      <p:bldP spid="113" grpId="0"/>
      <p:bldP spid="113" grpId="1"/>
      <p:bldP spid="113" grpId="2"/>
      <p:bldP spid="114" grpId="0" animBg="1"/>
      <p:bldP spid="114" grpId="1" animBg="1"/>
      <p:bldP spid="114" grpId="2" animBg="1"/>
      <p:bldP spid="115" grpId="0" animBg="1"/>
      <p:bldP spid="115" grpId="1" animBg="1"/>
      <p:bldP spid="115" grpId="2" animBg="1"/>
      <p:bldP spid="116" grpId="0"/>
      <p:bldP spid="116" grpId="1"/>
      <p:bldP spid="116" grpId="2"/>
      <p:bldP spid="117" grpId="0" animBg="1"/>
      <p:bldP spid="117" grpId="1" animBg="1"/>
      <p:bldP spid="117" grpId="2" animBg="1"/>
      <p:bldP spid="118" grpId="0" animBg="1"/>
      <p:bldP spid="118" grpId="1" animBg="1"/>
      <p:bldP spid="118" grpId="2" animBg="1"/>
      <p:bldP spid="119" grpId="0"/>
      <p:bldP spid="119" grpId="1"/>
      <p:bldP spid="119" grpId="2"/>
      <p:bldP spid="120" grpId="0" animBg="1"/>
      <p:bldP spid="120" grpId="1" animBg="1"/>
      <p:bldP spid="120" grpId="2" animBg="1"/>
      <p:bldP spid="121" grpId="0" animBg="1"/>
      <p:bldP spid="121" grpId="1" animBg="1"/>
      <p:bldP spid="121" grpId="2" animBg="1"/>
      <p:bldP spid="122" grpId="0"/>
      <p:bldP spid="122" grpId="1"/>
      <p:bldP spid="122" grpId="2"/>
      <p:bldP spid="123" grpId="0" animBg="1"/>
      <p:bldP spid="123" grpId="1" animBg="1"/>
      <p:bldP spid="123" grpId="2" animBg="1"/>
      <p:bldP spid="124" grpId="0" animBg="1"/>
      <p:bldP spid="124" grpId="1" animBg="1"/>
      <p:bldP spid="124" grpId="2" animBg="1"/>
      <p:bldP spid="125" grpId="0"/>
      <p:bldP spid="125" grpId="1"/>
      <p:bldP spid="125" grpId="2"/>
      <p:bldP spid="126" grpId="0" animBg="1"/>
      <p:bldP spid="126" grpId="1" animBg="1"/>
      <p:bldP spid="126" grpId="2" animBg="1"/>
      <p:bldP spid="127" grpId="0" animBg="1"/>
      <p:bldP spid="127" grpId="1" animBg="1"/>
      <p:bldP spid="127" grpId="2" animBg="1"/>
      <p:bldP spid="128" grpId="0"/>
      <p:bldP spid="128" grpId="1"/>
      <p:bldP spid="128" grpId="2"/>
      <p:bldP spid="129" grpId="0" animBg="1"/>
      <p:bldP spid="129" grpId="1" animBg="1"/>
      <p:bldP spid="129" grpId="2" animBg="1"/>
      <p:bldP spid="130" grpId="0" animBg="1"/>
      <p:bldP spid="130" grpId="1" animBg="1"/>
      <p:bldP spid="130" grpId="2" animBg="1"/>
      <p:bldP spid="131" grpId="0"/>
      <p:bldP spid="131" grpId="1"/>
      <p:bldP spid="131" grpId="2"/>
      <p:bldP spid="132" grpId="0" animBg="1"/>
      <p:bldP spid="132" grpId="1" animBg="1"/>
      <p:bldP spid="132" grpId="2" animBg="1"/>
      <p:bldP spid="133" grpId="0" animBg="1"/>
      <p:bldP spid="133" grpId="1" animBg="1"/>
      <p:bldP spid="133" grpId="2" animBg="1"/>
      <p:bldP spid="134" grpId="0"/>
      <p:bldP spid="134" grpId="1"/>
      <p:bldP spid="134" grpId="2"/>
      <p:bldP spid="135" grpId="0" animBg="1"/>
      <p:bldP spid="135" grpId="1" animBg="1"/>
      <p:bldP spid="135" grpId="2" animBg="1"/>
      <p:bldP spid="136" grpId="0" animBg="1"/>
      <p:bldP spid="136" grpId="1" animBg="1"/>
      <p:bldP spid="136" grpId="2" animBg="1"/>
      <p:bldP spid="137" grpId="0"/>
      <p:bldP spid="137" grpId="1"/>
      <p:bldP spid="137" grpId="2"/>
      <p:bldP spid="138" grpId="0" animBg="1"/>
      <p:bldP spid="138" grpId="1" animBg="1"/>
      <p:bldP spid="138" grpId="2" animBg="1"/>
      <p:bldP spid="139" grpId="0" animBg="1"/>
      <p:bldP spid="139" grpId="1" animBg="1"/>
      <p:bldP spid="139" grpId="2" animBg="1"/>
      <p:bldP spid="140" grpId="0"/>
      <p:bldP spid="140" grpId="1"/>
      <p:bldP spid="140" grpId="2"/>
      <p:bldP spid="141" grpId="0" animBg="1"/>
      <p:bldP spid="141" grpId="1" animBg="1"/>
      <p:bldP spid="141" grpId="2" animBg="1"/>
      <p:bldP spid="142" grpId="0" animBg="1"/>
      <p:bldP spid="142" grpId="1" animBg="1"/>
      <p:bldP spid="142" grpId="2" animBg="1"/>
      <p:bldP spid="143" grpId="0"/>
      <p:bldP spid="143" grpId="1"/>
      <p:bldP spid="143" grpId="2"/>
      <p:bldP spid="144" grpId="0" animBg="1"/>
      <p:bldP spid="144" grpId="1" animBg="1"/>
      <p:bldP spid="144" grpId="2" animBg="1"/>
      <p:bldP spid="145" grpId="0" animBg="1"/>
      <p:bldP spid="145" grpId="1" animBg="1"/>
      <p:bldP spid="145" grpId="2" animBg="1"/>
      <p:bldP spid="146" grpId="0"/>
      <p:bldP spid="146" grpId="1"/>
      <p:bldP spid="146" grpId="2"/>
      <p:bldP spid="147" grpId="0" animBg="1"/>
      <p:bldP spid="147" grpId="1" animBg="1"/>
      <p:bldP spid="147" grpId="2" animBg="1"/>
      <p:bldP spid="148" grpId="0" animBg="1"/>
      <p:bldP spid="148" grpId="1" animBg="1"/>
      <p:bldP spid="148" grpId="2" animBg="1"/>
      <p:bldP spid="149" grpId="0"/>
      <p:bldP spid="149" grpId="1"/>
      <p:bldP spid="149" grpId="2"/>
      <p:bldP spid="150" grpId="0" animBg="1"/>
      <p:bldP spid="150" grpId="1" animBg="1"/>
      <p:bldP spid="150" grpId="2" animBg="1"/>
      <p:bldP spid="151" grpId="0" animBg="1"/>
      <p:bldP spid="151" grpId="1" animBg="1"/>
      <p:bldP spid="151" grpId="2" animBg="1"/>
      <p:bldP spid="152" grpId="0"/>
      <p:bldP spid="152" grpId="1"/>
      <p:bldP spid="152" grpId="2"/>
      <p:bldP spid="153" grpId="0" animBg="1"/>
      <p:bldP spid="153" grpId="1" animBg="1"/>
      <p:bldP spid="153" grpId="2" animBg="1"/>
      <p:bldP spid="154" grpId="0" animBg="1"/>
      <p:bldP spid="154" grpId="1" animBg="1"/>
      <p:bldP spid="154" grpId="2" animBg="1"/>
      <p:bldP spid="155" grpId="0"/>
      <p:bldP spid="155" grpId="1"/>
      <p:bldP spid="155" grpId="2"/>
      <p:bldP spid="156" grpId="0" animBg="1"/>
      <p:bldP spid="156" grpId="1" animBg="1"/>
      <p:bldP spid="156" grpId="2" animBg="1"/>
      <p:bldP spid="157" grpId="0" animBg="1"/>
      <p:bldP spid="157" grpId="1" animBg="1"/>
      <p:bldP spid="157" grpId="2" animBg="1"/>
      <p:bldP spid="158" grpId="0"/>
      <p:bldP spid="158" grpId="1"/>
      <p:bldP spid="158" grpId="2"/>
      <p:bldP spid="159" grpId="0" animBg="1"/>
      <p:bldP spid="159" grpId="1" animBg="1"/>
      <p:bldP spid="159" grpId="2" animBg="1"/>
      <p:bldP spid="160" grpId="0" animBg="1"/>
      <p:bldP spid="160" grpId="1" animBg="1"/>
      <p:bldP spid="160" grpId="2" animBg="1"/>
      <p:bldP spid="161" grpId="0"/>
      <p:bldP spid="161" grpId="1"/>
      <p:bldP spid="161" grpId="2"/>
      <p:bldP spid="162" grpId="0" animBg="1"/>
      <p:bldP spid="162" grpId="1" animBg="1"/>
      <p:bldP spid="162" grpId="2" animBg="1"/>
      <p:bldP spid="163" grpId="0" animBg="1"/>
      <p:bldP spid="163" grpId="1" animBg="1"/>
      <p:bldP spid="163" grpId="2" animBg="1"/>
      <p:bldP spid="164" grpId="0"/>
      <p:bldP spid="164" grpId="1"/>
      <p:bldP spid="164" grpId="2"/>
      <p:bldP spid="165" grpId="0" animBg="1"/>
      <p:bldP spid="165" grpId="1" animBg="1"/>
      <p:bldP spid="165" grpId="2" animBg="1"/>
      <p:bldP spid="166" grpId="0" animBg="1"/>
      <p:bldP spid="166" grpId="1" animBg="1"/>
      <p:bldP spid="166" grpId="2" animBg="1"/>
      <p:bldP spid="167" grpId="0"/>
      <p:bldP spid="167" grpId="1"/>
      <p:bldP spid="167" grpId="2"/>
      <p:bldP spid="168" grpId="0" animBg="1"/>
      <p:bldP spid="168" grpId="1" animBg="1"/>
      <p:bldP spid="168" grpId="2" animBg="1"/>
      <p:bldP spid="169" grpId="0" animBg="1"/>
      <p:bldP spid="169" grpId="1" animBg="1"/>
      <p:bldP spid="169" grpId="2" animBg="1"/>
      <p:bldP spid="170" grpId="0"/>
      <p:bldP spid="170" grpId="1"/>
      <p:bldP spid="170" grpId="2"/>
      <p:bldP spid="171" grpId="0" animBg="1"/>
      <p:bldP spid="171" grpId="1" animBg="1"/>
      <p:bldP spid="171" grpId="2" animBg="1"/>
      <p:bldP spid="172" grpId="0" animBg="1"/>
      <p:bldP spid="172" grpId="1" animBg="1"/>
      <p:bldP spid="172" grpId="2" animBg="1"/>
      <p:bldP spid="173" grpId="0"/>
      <p:bldP spid="173" grpId="1"/>
      <p:bldP spid="173" grpId="2"/>
      <p:bldP spid="174" grpId="0" animBg="1"/>
      <p:bldP spid="174" grpId="1" animBg="1"/>
      <p:bldP spid="174" grpId="2" animBg="1"/>
      <p:bldP spid="175" grpId="0" animBg="1"/>
      <p:bldP spid="175" grpId="1" animBg="1"/>
      <p:bldP spid="175" grpId="2" animBg="1"/>
      <p:bldP spid="176" grpId="0"/>
      <p:bldP spid="176" grpId="1"/>
      <p:bldP spid="176" grpId="2"/>
      <p:bldP spid="177" grpId="0" animBg="1"/>
      <p:bldP spid="177" grpId="1" animBg="1"/>
      <p:bldP spid="177" grpId="2" animBg="1"/>
      <p:bldP spid="178" grpId="0" animBg="1"/>
      <p:bldP spid="178" grpId="1" animBg="1"/>
      <p:bldP spid="178" grpId="2" animBg="1"/>
      <p:bldP spid="179" grpId="0"/>
      <p:bldP spid="179" grpId="1"/>
      <p:bldP spid="179" grpId="2"/>
      <p:bldP spid="180" grpId="0" animBg="1"/>
      <p:bldP spid="180" grpId="1" animBg="1"/>
      <p:bldP spid="180" grpId="2" animBg="1"/>
      <p:bldP spid="181" grpId="0" animBg="1"/>
      <p:bldP spid="181" grpId="1" animBg="1"/>
      <p:bldP spid="181" grpId="2" animBg="1"/>
      <p:bldP spid="182" grpId="0"/>
      <p:bldP spid="182" grpId="1"/>
      <p:bldP spid="182" grpId="2"/>
      <p:bldP spid="183" grpId="0" animBg="1"/>
      <p:bldP spid="183" grpId="1" animBg="1"/>
      <p:bldP spid="183" grpId="2" animBg="1"/>
      <p:bldP spid="184" grpId="0" animBg="1"/>
      <p:bldP spid="184" grpId="1" animBg="1"/>
      <p:bldP spid="184" grpId="2" animBg="1"/>
      <p:bldP spid="185" grpId="0"/>
      <p:bldP spid="185" grpId="1"/>
      <p:bldP spid="185" grpId="2"/>
      <p:bldP spid="186" grpId="0" animBg="1"/>
      <p:bldP spid="186" grpId="1" animBg="1"/>
      <p:bldP spid="186" grpId="2" animBg="1"/>
      <p:bldP spid="187" grpId="0" animBg="1"/>
      <p:bldP spid="187" grpId="1" animBg="1"/>
      <p:bldP spid="187" grpId="2" animBg="1"/>
      <p:bldP spid="188" grpId="0"/>
      <p:bldP spid="188" grpId="1"/>
      <p:bldP spid="188" grpId="2"/>
      <p:bldP spid="189" grpId="0" animBg="1"/>
      <p:bldP spid="189" grpId="1" animBg="1"/>
      <p:bldP spid="189" grpId="2" animBg="1"/>
      <p:bldP spid="190" grpId="0" animBg="1"/>
      <p:bldP spid="190" grpId="1" animBg="1"/>
      <p:bldP spid="190" grpId="2" animBg="1"/>
      <p:bldP spid="191" grpId="0"/>
      <p:bldP spid="191" grpId="1"/>
      <p:bldP spid="191" grpId="2"/>
      <p:bldP spid="192" grpId="0" animBg="1"/>
      <p:bldP spid="192" grpId="1" animBg="1"/>
      <p:bldP spid="192" grpId="2" animBg="1"/>
      <p:bldP spid="193" grpId="0" animBg="1"/>
      <p:bldP spid="193" grpId="1" animBg="1"/>
      <p:bldP spid="193" grpId="2" animBg="1"/>
      <p:bldP spid="194" grpId="0"/>
      <p:bldP spid="194" grpId="1"/>
      <p:bldP spid="194" grpId="2"/>
      <p:bldP spid="195" grpId="0" animBg="1"/>
      <p:bldP spid="195" grpId="1" animBg="1"/>
      <p:bldP spid="195" grpId="2" animBg="1"/>
      <p:bldP spid="196" grpId="0" animBg="1"/>
      <p:bldP spid="196" grpId="1" animBg="1"/>
      <p:bldP spid="196" grpId="2" animBg="1"/>
      <p:bldP spid="197" grpId="0"/>
      <p:bldP spid="197" grpId="1"/>
      <p:bldP spid="197" grpId="2"/>
      <p:bldP spid="198" grpId="0" animBg="1"/>
      <p:bldP spid="198" grpId="1" animBg="1"/>
      <p:bldP spid="198" grpId="2" animBg="1"/>
      <p:bldP spid="199" grpId="0" animBg="1"/>
      <p:bldP spid="199" grpId="1" animBg="1"/>
      <p:bldP spid="199" grpId="2" animBg="1"/>
      <p:bldP spid="200" grpId="0"/>
      <p:bldP spid="200" grpId="1"/>
      <p:bldP spid="200" grpId="2"/>
      <p:bldP spid="201" grpId="0" animBg="1"/>
      <p:bldP spid="201" grpId="1" animBg="1"/>
      <p:bldP spid="201" grpId="2" animBg="1"/>
      <p:bldP spid="202" grpId="0" animBg="1"/>
      <p:bldP spid="202" grpId="1" animBg="1"/>
      <p:bldP spid="202" grpId="2" animBg="1"/>
      <p:bldP spid="203" grpId="0"/>
      <p:bldP spid="203" grpId="1"/>
      <p:bldP spid="203" grpId="2"/>
      <p:bldP spid="204" grpId="0" animBg="1"/>
      <p:bldP spid="204" grpId="1" animBg="1"/>
      <p:bldP spid="204" grpId="2" animBg="1"/>
      <p:bldP spid="205" grpId="0" animBg="1"/>
      <p:bldP spid="205" grpId="1" animBg="1"/>
      <p:bldP spid="205" grpId="2" animBg="1"/>
      <p:bldP spid="206" grpId="0"/>
      <p:bldP spid="206" grpId="1"/>
      <p:bldP spid="206" grpId="2"/>
      <p:bldP spid="207" grpId="0" animBg="1"/>
      <p:bldP spid="207" grpId="1" animBg="1"/>
      <p:bldP spid="207" grpId="2" animBg="1"/>
      <p:bldP spid="208" grpId="0" animBg="1"/>
      <p:bldP spid="208" grpId="1" animBg="1"/>
      <p:bldP spid="208" grpId="2" animBg="1"/>
      <p:bldP spid="209" grpId="0"/>
      <p:bldP spid="209" grpId="1"/>
      <p:bldP spid="209" grpId="2"/>
      <p:bldP spid="210" grpId="0" animBg="1"/>
      <p:bldP spid="210" grpId="1" animBg="1"/>
      <p:bldP spid="210" grpId="2" animBg="1"/>
      <p:bldP spid="211" grpId="0" animBg="1"/>
      <p:bldP spid="211" grpId="1" animBg="1"/>
      <p:bldP spid="211" grpId="2" animBg="1"/>
      <p:bldP spid="212" grpId="0"/>
      <p:bldP spid="212" grpId="1"/>
      <p:bldP spid="212" grpId="2"/>
      <p:bldP spid="213" grpId="0" animBg="1"/>
      <p:bldP spid="213" grpId="1" animBg="1"/>
      <p:bldP spid="213" grpId="2" animBg="1"/>
      <p:bldP spid="214" grpId="0" animBg="1"/>
      <p:bldP spid="214" grpId="1" animBg="1"/>
      <p:bldP spid="214" grpId="2" animBg="1"/>
      <p:bldP spid="215" grpId="0"/>
      <p:bldP spid="215" grpId="1"/>
      <p:bldP spid="215" grpId="2"/>
      <p:bldP spid="216" grpId="0" animBg="1"/>
      <p:bldP spid="216" grpId="1" animBg="1"/>
      <p:bldP spid="216" grpId="2" animBg="1"/>
      <p:bldP spid="218" grpId="0"/>
      <p:bldP spid="2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C8C8C8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8439</TotalTime>
  <Words>211</Words>
  <Application>Microsoft Office PowerPoint</Application>
  <PresentationFormat>Widescreen</PresentationFormat>
  <Paragraphs>104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Filmography: Clint Eastwood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Filmography: Clint Eastwood</dc:title>
  <dc:creator>Asif Salam</dc:creator>
  <cp:lastModifiedBy>Asif Salam</cp:lastModifiedBy>
  <cp:revision>5</cp:revision>
  <dcterms:created xsi:type="dcterms:W3CDTF">2015-08-06T16:16:25Z</dcterms:created>
  <dcterms:modified xsi:type="dcterms:W3CDTF">2015-08-21T11:50:32Z</dcterms:modified>
</cp:coreProperties>
</file>