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75"/>
    <a:srgbClr val="CD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54E7-2E4A-42CE-868E-1BCB977FE67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99A6-3FE4-4C28-8BEE-E71BD0C6A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file:///C:\Users\tksassa\Documents\20-GitProjects\2014\210-AutomatingPowerpoint\AutomatingPowerPoint\img\img12.jpg" TargetMode="External"/><Relationship Id="rId117" Type="http://schemas.openxmlformats.org/officeDocument/2006/relationships/hyperlink" Target="http://www.imdb.com/title/tt0048279/?ref_=nm_flmg_act_64" TargetMode="External"/><Relationship Id="rId21" Type="http://schemas.openxmlformats.org/officeDocument/2006/relationships/hyperlink" Target="http://www.imdb.com/title/tt0107808/?ref_=nm_flmg_act_10" TargetMode="External"/><Relationship Id="rId42" Type="http://schemas.openxmlformats.org/officeDocument/2006/relationships/image" Target="file:///C:\Users\tksassa\Documents\20-GitProjects\2014\210-AutomatingPowerpoint\AutomatingPowerPoint\img\img20.jpg" TargetMode="External"/><Relationship Id="rId47" Type="http://schemas.openxmlformats.org/officeDocument/2006/relationships/hyperlink" Target="http://www.imdb.com/title/tt0083943/?ref_=nm_flmg_act_23" TargetMode="External"/><Relationship Id="rId63" Type="http://schemas.openxmlformats.org/officeDocument/2006/relationships/hyperlink" Target="http://www.imdb.com/title/tt0072926/?ref_=nm_flmg_act_31" TargetMode="External"/><Relationship Id="rId68" Type="http://schemas.openxmlformats.org/officeDocument/2006/relationships/image" Target="file:///C:\Users\tksassa\Documents\20-GitProjects\2014\210-AutomatingPowerpoint\AutomatingPowerPoint\img\img33.jpg" TargetMode="External"/><Relationship Id="rId84" Type="http://schemas.openxmlformats.org/officeDocument/2006/relationships/image" Target="file:///C:\Users\tksassa\Documents\20-GitProjects\2014\210-AutomatingPowerpoint\AutomatingPowerPoint\img\img41.jpg" TargetMode="External"/><Relationship Id="rId89" Type="http://schemas.openxmlformats.org/officeDocument/2006/relationships/hyperlink" Target="http://www.imdb.com/title/tt0062824/?ref_=nm_flmg_act_44" TargetMode="External"/><Relationship Id="rId112" Type="http://schemas.openxmlformats.org/officeDocument/2006/relationships/image" Target="file:///C:\Users\tksassa\Documents\20-GitProjects\2014\210-AutomatingPowerpoint\AutomatingPowerPoint\img\img55.jpg" TargetMode="External"/><Relationship Id="rId16" Type="http://schemas.openxmlformats.org/officeDocument/2006/relationships/image" Target="file:///C:\Users\tksassa\Documents\20-GitProjects\2014\210-AutomatingPowerpoint\AutomatingPowerPoint\img\img07.jpg" TargetMode="External"/><Relationship Id="rId107" Type="http://schemas.openxmlformats.org/officeDocument/2006/relationships/hyperlink" Target="http://www.imdb.com/title/tt0048971/?ref_=nm_flmg_act_58" TargetMode="External"/><Relationship Id="rId11" Type="http://schemas.openxmlformats.org/officeDocument/2006/relationships/hyperlink" Target="http://www.imdb.com/title/tt0186566/?ref_=nm_flmg_act_5" TargetMode="External"/><Relationship Id="rId32" Type="http://schemas.openxmlformats.org/officeDocument/2006/relationships/image" Target="file:///C:\Users\tksassa\Documents\20-GitProjects\2014\210-AutomatingPowerpoint\AutomatingPowerPoint\img\img15.jpg" TargetMode="External"/><Relationship Id="rId37" Type="http://schemas.openxmlformats.org/officeDocument/2006/relationships/hyperlink" Target="http://www.imdb.com/title/tt0089767/?ref_=nm_flmg_act_18" TargetMode="External"/><Relationship Id="rId53" Type="http://schemas.openxmlformats.org/officeDocument/2006/relationships/hyperlink" Target="http://www.imdb.com/title/tt0079116/?ref_=nm_flmg_act_26" TargetMode="External"/><Relationship Id="rId58" Type="http://schemas.openxmlformats.org/officeDocument/2006/relationships/image" Target="file:///C:\Users\tksassa\Documents\20-GitProjects\2014\210-AutomatingPowerpoint\AutomatingPowerPoint\img\img28.jpg" TargetMode="External"/><Relationship Id="rId74" Type="http://schemas.openxmlformats.org/officeDocument/2006/relationships/image" Target="file:///C:\Users\tksassa\Documents\20-GitProjects\2014\210-AutomatingPowerpoint\AutomatingPowerPoint\img\img36.jpg" TargetMode="External"/><Relationship Id="rId79" Type="http://schemas.openxmlformats.org/officeDocument/2006/relationships/hyperlink" Target="http://www.imdb.com/title/tt0066819/?ref_=nm_flmg_act_39" TargetMode="External"/><Relationship Id="rId102" Type="http://schemas.openxmlformats.org/officeDocument/2006/relationships/image" Target="file:///C:\Users\tksassa\Documents\20-GitProjects\2014\210-AutomatingPowerpoint\AutomatingPowerPoint\img\img50.jpg" TargetMode="External"/><Relationship Id="rId5" Type="http://schemas.openxmlformats.org/officeDocument/2006/relationships/hyperlink" Target="http://www.imdb.com/title/tt1205489/?ref_=nm_flmg_act_2" TargetMode="External"/><Relationship Id="rId90" Type="http://schemas.openxmlformats.org/officeDocument/2006/relationships/image" Target="file:///C:\Users\tksassa\Documents\20-GitProjects\2014\210-AutomatingPowerpoint\AutomatingPowerPoint\img\img44.jpg" TargetMode="External"/><Relationship Id="rId95" Type="http://schemas.openxmlformats.org/officeDocument/2006/relationships/hyperlink" Target="http://www.imdb.com/title/tt0060196/?ref_=nm_flmg_act_47" TargetMode="External"/><Relationship Id="rId22" Type="http://schemas.openxmlformats.org/officeDocument/2006/relationships/image" Target="file:///C:\Users\tksassa\Documents\20-GitProjects\2014\210-AutomatingPowerpoint\AutomatingPowerPoint\img\img10.jpg" TargetMode="External"/><Relationship Id="rId27" Type="http://schemas.openxmlformats.org/officeDocument/2006/relationships/hyperlink" Target="http://www.imdb.com/title/tt0100514/?ref_=nm_flmg_act_13" TargetMode="External"/><Relationship Id="rId43" Type="http://schemas.openxmlformats.org/officeDocument/2006/relationships/hyperlink" Target="http://www.imdb.com/title/tt0086383/?ref_=nm_flmg_act_21" TargetMode="External"/><Relationship Id="rId48" Type="http://schemas.openxmlformats.org/officeDocument/2006/relationships/image" Target="file:///C:\Users\tksassa\Documents\20-GitProjects\2014\210-AutomatingPowerpoint\AutomatingPowerPoint\img\img23.jpg" TargetMode="External"/><Relationship Id="rId64" Type="http://schemas.openxmlformats.org/officeDocument/2006/relationships/image" Target="file:///C:\Users\tksassa\Documents\20-GitProjects\2014\210-AutomatingPowerpoint\AutomatingPowerPoint\img\img31.jpg" TargetMode="External"/><Relationship Id="rId69" Type="http://schemas.openxmlformats.org/officeDocument/2006/relationships/hyperlink" Target="http://www.imdb.com/title/tt0069822/?ref_=nm_flmg_act_34" TargetMode="External"/><Relationship Id="rId113" Type="http://schemas.openxmlformats.org/officeDocument/2006/relationships/hyperlink" Target="http://www.imdb.com/title/tt0049547/?ref_=nm_flmg_act_62" TargetMode="External"/><Relationship Id="rId118" Type="http://schemas.openxmlformats.org/officeDocument/2006/relationships/image" Target="file:///C:\Users\tksassa\Documents\20-GitProjects\2014\210-AutomatingPowerpoint\AutomatingPowerPoint\img\img58.jpg" TargetMode="External"/><Relationship Id="rId80" Type="http://schemas.openxmlformats.org/officeDocument/2006/relationships/image" Target="file:///C:\Users\tksassa\Documents\20-GitProjects\2014\210-AutomatingPowerpoint\AutomatingPowerPoint\img\img39.jpg" TargetMode="External"/><Relationship Id="rId85" Type="http://schemas.openxmlformats.org/officeDocument/2006/relationships/hyperlink" Target="http://www.imdb.com/title/tt0064782/?ref_=nm_flmg_act_42" TargetMode="External"/><Relationship Id="rId12" Type="http://schemas.openxmlformats.org/officeDocument/2006/relationships/image" Target="file:///C:\Users\tksassa\Documents\20-GitProjects\2014\210-AutomatingPowerpoint\AutomatingPowerPoint\img\img05.jpg" TargetMode="External"/><Relationship Id="rId17" Type="http://schemas.openxmlformats.org/officeDocument/2006/relationships/hyperlink" Target="http://www.imdb.com/title/tt0112579/?ref_=nm_flmg_act_8" TargetMode="External"/><Relationship Id="rId33" Type="http://schemas.openxmlformats.org/officeDocument/2006/relationships/hyperlink" Target="http://www.imdb.com/title/tt0094963/?ref_=nm_flmg_act_16" TargetMode="External"/><Relationship Id="rId38" Type="http://schemas.openxmlformats.org/officeDocument/2006/relationships/image" Target="file:///C:\Users\tksassa\Documents\20-GitProjects\2014\210-AutomatingPowerpoint\AutomatingPowerPoint\img\img18.jpg" TargetMode="External"/><Relationship Id="rId59" Type="http://schemas.openxmlformats.org/officeDocument/2006/relationships/hyperlink" Target="http://www.imdb.com/title/tt0074483/?ref_=nm_flmg_act_29" TargetMode="External"/><Relationship Id="rId103" Type="http://schemas.openxmlformats.org/officeDocument/2006/relationships/hyperlink" Target="http://www.imdb.com/title/tt0051840/?ref_=nm_flmg_act_53" TargetMode="External"/><Relationship Id="rId108" Type="http://schemas.openxmlformats.org/officeDocument/2006/relationships/image" Target="file:///C:\Users\tksassa\Documents\20-GitProjects\2014\210-AutomatingPowerpoint\AutomatingPowerPoint\img\img53.jpg" TargetMode="External"/><Relationship Id="rId54" Type="http://schemas.openxmlformats.org/officeDocument/2006/relationships/image" Target="file:///C:\Users\tksassa\Documents\20-GitProjects\2014\210-AutomatingPowerpoint\AutomatingPowerPoint\img\img26.jpg" TargetMode="External"/><Relationship Id="rId70" Type="http://schemas.openxmlformats.org/officeDocument/2006/relationships/image" Target="file:///C:\Users\tksassa\Documents\20-GitProjects\2014\210-AutomatingPowerpoint\AutomatingPowerPoint\img\img34.jpg" TargetMode="External"/><Relationship Id="rId75" Type="http://schemas.openxmlformats.org/officeDocument/2006/relationships/hyperlink" Target="http://www.imdb.com/title/tt0066999/?ref_=nm_flmg_act_37" TargetMode="External"/><Relationship Id="rId91" Type="http://schemas.openxmlformats.org/officeDocument/2006/relationships/hyperlink" Target="http://www.imdb.com/title/tt0061747/?ref_=nm_flmg_act_45" TargetMode="External"/><Relationship Id="rId96" Type="http://schemas.openxmlformats.org/officeDocument/2006/relationships/image" Target="file:///C:\Users\tksassa\Documents\20-GitProjects\2014\210-AutomatingPowerpoint\AutomatingPowerPoint\img\img47.jpg" TargetMode="External"/><Relationship Id="rId1" Type="http://schemas.openxmlformats.org/officeDocument/2006/relationships/themeOverride" Target="../theme/themeOverride1.xml"/><Relationship Id="rId6" Type="http://schemas.openxmlformats.org/officeDocument/2006/relationships/image" Target="file:///C:\Users\tksassa\Documents\20-GitProjects\2014\210-AutomatingPowerpoint\AutomatingPowerPoint\img\img02.jpg" TargetMode="External"/><Relationship Id="rId23" Type="http://schemas.openxmlformats.org/officeDocument/2006/relationships/hyperlink" Target="http://www.imdb.com/title/tt0107206/?ref_=nm_flmg_act_11" TargetMode="External"/><Relationship Id="rId28" Type="http://schemas.openxmlformats.org/officeDocument/2006/relationships/image" Target="file:///C:\Users\tksassa\Documents\20-GitProjects\2014\210-AutomatingPowerpoint\AutomatingPowerPoint\img\img13.jpg" TargetMode="External"/><Relationship Id="rId49" Type="http://schemas.openxmlformats.org/officeDocument/2006/relationships/hyperlink" Target="http://www.imdb.com/title/tt0080377/?ref_=nm_flmg_act_24" TargetMode="External"/><Relationship Id="rId114" Type="http://schemas.openxmlformats.org/officeDocument/2006/relationships/image" Target="file:///C:\Users\tksassa\Documents\20-GitProjects\2014\210-AutomatingPowerpoint\AutomatingPowerPoint\img\img56.jpg" TargetMode="External"/><Relationship Id="rId119" Type="http://schemas.openxmlformats.org/officeDocument/2006/relationships/hyperlink" Target="http://www.imdb.com/title/tt0048092/?ref_=nm_flmg_act_65" TargetMode="External"/><Relationship Id="rId44" Type="http://schemas.openxmlformats.org/officeDocument/2006/relationships/image" Target="file:///C:\Users\tksassa\Documents\20-GitProjects\2014\210-AutomatingPowerpoint\AutomatingPowerPoint\img\img21.jpg" TargetMode="External"/><Relationship Id="rId60" Type="http://schemas.openxmlformats.org/officeDocument/2006/relationships/image" Target="file:///C:\Users\tksassa\Documents\20-GitProjects\2014\210-AutomatingPowerpoint\AutomatingPowerPoint\img\img29.jpg" TargetMode="External"/><Relationship Id="rId65" Type="http://schemas.openxmlformats.org/officeDocument/2006/relationships/hyperlink" Target="http://www.imdb.com/title/tt0072288/?ref_=nm_flmg_act_32" TargetMode="External"/><Relationship Id="rId81" Type="http://schemas.openxmlformats.org/officeDocument/2006/relationships/hyperlink" Target="http://www.imdb.com/title/tt0065938/?ref_=nm_flmg_act_40" TargetMode="External"/><Relationship Id="rId86" Type="http://schemas.openxmlformats.org/officeDocument/2006/relationships/image" Target="file:///C:\Users\tksassa\Documents\20-GitProjects\2014\210-AutomatingPowerpoint\AutomatingPowerPoint\img\img42.jpg" TargetMode="External"/><Relationship Id="rId4" Type="http://schemas.openxmlformats.org/officeDocument/2006/relationships/image" Target="file:///C:\Users\tksassa\Documents\20-GitProjects\2014\210-AutomatingPowerpoint\AutomatingPowerPoint\img\img01.jpg" TargetMode="External"/><Relationship Id="rId9" Type="http://schemas.openxmlformats.org/officeDocument/2006/relationships/hyperlink" Target="http://www.imdb.com/title/tt0309377/?ref_=nm_flmg_act_4" TargetMode="External"/><Relationship Id="rId13" Type="http://schemas.openxmlformats.org/officeDocument/2006/relationships/hyperlink" Target="http://www.imdb.com/title/tt0139668/?ref_=nm_flmg_act_6" TargetMode="External"/><Relationship Id="rId18" Type="http://schemas.openxmlformats.org/officeDocument/2006/relationships/image" Target="file:///C:\Users\tksassa\Documents\20-GitProjects\2014\210-AutomatingPowerpoint\AutomatingPowerPoint\img\img08.jpg" TargetMode="External"/><Relationship Id="rId39" Type="http://schemas.openxmlformats.org/officeDocument/2006/relationships/hyperlink" Target="http://www.imdb.com/title/tt0087062/?ref_=nm_flmg_act_19" TargetMode="External"/><Relationship Id="rId109" Type="http://schemas.openxmlformats.org/officeDocument/2006/relationships/hyperlink" Target="http://www.imdb.com/title/tt0049212/?ref_=nm_flmg_act_59" TargetMode="External"/><Relationship Id="rId34" Type="http://schemas.openxmlformats.org/officeDocument/2006/relationships/image" Target="file:///C:\Users\tksassa\Documents\20-GitProjects\2014\210-AutomatingPowerpoint\AutomatingPowerPoint\img\img16.jpg" TargetMode="External"/><Relationship Id="rId50" Type="http://schemas.openxmlformats.org/officeDocument/2006/relationships/image" Target="file:///C:\Users\tksassa\Documents\20-GitProjects\2014\210-AutomatingPowerpoint\AutomatingPowerPoint\img\img24.jpg" TargetMode="External"/><Relationship Id="rId55" Type="http://schemas.openxmlformats.org/officeDocument/2006/relationships/hyperlink" Target="http://www.imdb.com/title/tt0077523/?ref_=nm_flmg_act_27" TargetMode="External"/><Relationship Id="rId76" Type="http://schemas.openxmlformats.org/officeDocument/2006/relationships/image" Target="file:///C:\Users\tksassa\Documents\20-GitProjects\2014\210-AutomatingPowerpoint\AutomatingPowerPoint\img\img37.jpg" TargetMode="External"/><Relationship Id="rId97" Type="http://schemas.openxmlformats.org/officeDocument/2006/relationships/hyperlink" Target="http://www.imdb.com/title/tt0059578/?ref_=nm_flmg_act_48" TargetMode="External"/><Relationship Id="rId104" Type="http://schemas.openxmlformats.org/officeDocument/2006/relationships/image" Target="file:///C:\Users\tksassa\Documents\20-GitProjects\2014\210-AutomatingPowerpoint\AutomatingPowerPoint\img\img51.jpg" TargetMode="External"/><Relationship Id="rId120" Type="http://schemas.openxmlformats.org/officeDocument/2006/relationships/image" Target="file:///C:\Users\tksassa\Documents\20-GitProjects\2014\210-AutomatingPowerpoint\AutomatingPowerPoint\img\img59.jpg" TargetMode="External"/><Relationship Id="rId7" Type="http://schemas.openxmlformats.org/officeDocument/2006/relationships/hyperlink" Target="http://www.imdb.com/title/tt0405159/?ref_=nm_flmg_act_3" TargetMode="External"/><Relationship Id="rId71" Type="http://schemas.openxmlformats.org/officeDocument/2006/relationships/hyperlink" Target="http://www.imdb.com/title/tt0068699/?ref_=nm_flmg_act_35" TargetMode="External"/><Relationship Id="rId92" Type="http://schemas.openxmlformats.org/officeDocument/2006/relationships/image" Target="file:///C:\Users\tksassa\Documents\20-GitProjects\2014\210-AutomatingPowerpoint\AutomatingPowerPoint\img\img45.jpg" TargetMode="External"/><Relationship Id="rId2" Type="http://schemas.openxmlformats.org/officeDocument/2006/relationships/slideLayout" Target="../slideLayouts/slideLayout6.xml"/><Relationship Id="rId29" Type="http://schemas.openxmlformats.org/officeDocument/2006/relationships/hyperlink" Target="http://www.imdb.com/title/tt0100928/?ref_=nm_flmg_act_14" TargetMode="External"/><Relationship Id="rId24" Type="http://schemas.openxmlformats.org/officeDocument/2006/relationships/image" Target="file:///C:\Users\tksassa\Documents\20-GitProjects\2014\210-AutomatingPowerpoint\AutomatingPowerPoint\img\img11.jpg" TargetMode="External"/><Relationship Id="rId40" Type="http://schemas.openxmlformats.org/officeDocument/2006/relationships/image" Target="file:///C:\Users\tksassa\Documents\20-GitProjects\2014\210-AutomatingPowerpoint\AutomatingPowerPoint\img\img19.jpg" TargetMode="External"/><Relationship Id="rId45" Type="http://schemas.openxmlformats.org/officeDocument/2006/relationships/hyperlink" Target="http://www.imdb.com/title/tt0084088/?ref_=nm_flmg_act_22" TargetMode="External"/><Relationship Id="rId66" Type="http://schemas.openxmlformats.org/officeDocument/2006/relationships/image" Target="file:///C:\Users\tksassa\Documents\20-GitProjects\2014\210-AutomatingPowerpoint\AutomatingPowerPoint\img\img32.jpg" TargetMode="External"/><Relationship Id="rId87" Type="http://schemas.openxmlformats.org/officeDocument/2006/relationships/hyperlink" Target="http://www.imdb.com/title/tt0065207/?ref_=nm_flmg_act_43" TargetMode="External"/><Relationship Id="rId110" Type="http://schemas.openxmlformats.org/officeDocument/2006/relationships/image" Target="file:///C:\Users\tksassa\Documents\20-GitProjects\2014\210-AutomatingPowerpoint\AutomatingPowerPoint\img\img54.jpg" TargetMode="External"/><Relationship Id="rId115" Type="http://schemas.openxmlformats.org/officeDocument/2006/relationships/hyperlink" Target="http://www.imdb.com/title/tt0048696/?ref_=nm_flmg_act_63" TargetMode="External"/><Relationship Id="rId61" Type="http://schemas.openxmlformats.org/officeDocument/2006/relationships/hyperlink" Target="http://www.imdb.com/title/tt0075029/?ref_=nm_flmg_act_30" TargetMode="External"/><Relationship Id="rId82" Type="http://schemas.openxmlformats.org/officeDocument/2006/relationships/image" Target="file:///C:\Users\tksassa\Documents\20-GitProjects\2014\210-AutomatingPowerpoint\AutomatingPowerPoint\img\img40.jpg" TargetMode="External"/><Relationship Id="rId19" Type="http://schemas.openxmlformats.org/officeDocument/2006/relationships/hyperlink" Target="http://www.imdb.com/title/tt0112642/?ref_=nm_flmg_act_9" TargetMode="External"/><Relationship Id="rId14" Type="http://schemas.openxmlformats.org/officeDocument/2006/relationships/image" Target="file:///C:\Users\tksassa\Documents\20-GitProjects\2014\210-AutomatingPowerpoint\AutomatingPowerPoint\img\img06.jpg" TargetMode="External"/><Relationship Id="rId30" Type="http://schemas.openxmlformats.org/officeDocument/2006/relationships/image" Target="file:///C:\Users\tksassa\Documents\20-GitProjects\2014\210-AutomatingPowerpoint\AutomatingPowerPoint\img\img14.jpg" TargetMode="External"/><Relationship Id="rId35" Type="http://schemas.openxmlformats.org/officeDocument/2006/relationships/hyperlink" Target="http://www.imdb.com/title/tt0091187/?ref_=nm_flmg_act_17" TargetMode="External"/><Relationship Id="rId56" Type="http://schemas.openxmlformats.org/officeDocument/2006/relationships/image" Target="file:///C:\Users\tksassa\Documents\20-GitProjects\2014\210-AutomatingPowerpoint\AutomatingPowerPoint\img\img27.jpg" TargetMode="External"/><Relationship Id="rId77" Type="http://schemas.openxmlformats.org/officeDocument/2006/relationships/hyperlink" Target="http://www.imdb.com/title/tt0067588/?ref_=nm_flmg_act_38" TargetMode="External"/><Relationship Id="rId100" Type="http://schemas.openxmlformats.org/officeDocument/2006/relationships/image" Target="file:///C:\Users\tksassa\Documents\20-GitProjects\2014\210-AutomatingPowerpoint\AutomatingPowerPoint\img\img49.jpg" TargetMode="External"/><Relationship Id="rId105" Type="http://schemas.openxmlformats.org/officeDocument/2006/relationships/hyperlink" Target="http://www.imdb.com/title/tt0050363/?ref_=nm_flmg_act_55" TargetMode="External"/><Relationship Id="rId8" Type="http://schemas.openxmlformats.org/officeDocument/2006/relationships/image" Target="file:///C:\Users\tksassa\Documents\20-GitProjects\2014\210-AutomatingPowerpoint\AutomatingPowerPoint\img\img03.jpg" TargetMode="External"/><Relationship Id="rId51" Type="http://schemas.openxmlformats.org/officeDocument/2006/relationships/hyperlink" Target="http://www.imdb.com/title/tt0080472/?ref_=nm_flmg_act_25" TargetMode="External"/><Relationship Id="rId72" Type="http://schemas.openxmlformats.org/officeDocument/2006/relationships/image" Target="file:///C:\Users\tksassa\Documents\20-GitProjects\2014\210-AutomatingPowerpoint\AutomatingPowerPoint\img\img35.jpg" TargetMode="External"/><Relationship Id="rId93" Type="http://schemas.openxmlformats.org/officeDocument/2006/relationships/hyperlink" Target="http://www.imdb.com/title/tt0061037/?ref_=nm_flmg_act_46" TargetMode="External"/><Relationship Id="rId98" Type="http://schemas.openxmlformats.org/officeDocument/2006/relationships/image" Target="file:///C:\Users\tksassa\Documents\20-GitProjects\2014\210-AutomatingPowerpoint\AutomatingPowerPoint\img\img48.jpg" TargetMode="External"/><Relationship Id="rId121" Type="http://schemas.openxmlformats.org/officeDocument/2006/relationships/hyperlink" Target="http://www.imdb.com/title/tt0048554/?ref_=nm_flmg_act_67" TargetMode="External"/><Relationship Id="rId3" Type="http://schemas.openxmlformats.org/officeDocument/2006/relationships/hyperlink" Target="http://www.imdb.com/title/tt2083383/?ref_=nm_flmg_act_1" TargetMode="External"/><Relationship Id="rId25" Type="http://schemas.openxmlformats.org/officeDocument/2006/relationships/hyperlink" Target="http://www.imdb.com/title/tt0105695/?ref_=nm_flmg_act_12" TargetMode="External"/><Relationship Id="rId46" Type="http://schemas.openxmlformats.org/officeDocument/2006/relationships/image" Target="file:///C:\Users\tksassa\Documents\20-GitProjects\2014\210-AutomatingPowerpoint\AutomatingPowerPoint\img\img22.jpg" TargetMode="External"/><Relationship Id="rId67" Type="http://schemas.openxmlformats.org/officeDocument/2006/relationships/hyperlink" Target="http://www.imdb.com/title/tt0070355/?ref_=nm_flmg_act_33" TargetMode="External"/><Relationship Id="rId116" Type="http://schemas.openxmlformats.org/officeDocument/2006/relationships/image" Target="file:///C:\Users\tksassa\Documents\20-GitProjects\2014\210-AutomatingPowerpoint\AutomatingPowerPoint\img\img57.jpg" TargetMode="External"/><Relationship Id="rId20" Type="http://schemas.openxmlformats.org/officeDocument/2006/relationships/image" Target="file:///C:\Users\tksassa\Documents\20-GitProjects\2014\210-AutomatingPowerpoint\AutomatingPowerPoint\img\img09.jpg" TargetMode="External"/><Relationship Id="rId41" Type="http://schemas.openxmlformats.org/officeDocument/2006/relationships/hyperlink" Target="http://www.imdb.com/title/tt0088272/?ref_=nm_flmg_act_20" TargetMode="External"/><Relationship Id="rId62" Type="http://schemas.openxmlformats.org/officeDocument/2006/relationships/image" Target="file:///C:\Users\tksassa\Documents\20-GitProjects\2014\210-AutomatingPowerpoint\AutomatingPowerPoint\img\img30.jpg" TargetMode="External"/><Relationship Id="rId83" Type="http://schemas.openxmlformats.org/officeDocument/2006/relationships/hyperlink" Target="http://www.imdb.com/title/tt0065134/?ref_=nm_flmg_act_41" TargetMode="External"/><Relationship Id="rId88" Type="http://schemas.openxmlformats.org/officeDocument/2006/relationships/image" Target="file:///C:\Users\tksassa\Documents\20-GitProjects\2014\210-AutomatingPowerpoint\AutomatingPowerPoint\img\img43.jpg" TargetMode="External"/><Relationship Id="rId111" Type="http://schemas.openxmlformats.org/officeDocument/2006/relationships/hyperlink" Target="http://www.imdb.com/title/tt0049793/?ref_=nm_flmg_act_60" TargetMode="External"/><Relationship Id="rId15" Type="http://schemas.openxmlformats.org/officeDocument/2006/relationships/hyperlink" Target="http://www.imdb.com/title/tt0118548/?ref_=nm_flmg_act_7" TargetMode="External"/><Relationship Id="rId36" Type="http://schemas.openxmlformats.org/officeDocument/2006/relationships/image" Target="file:///C:\Users\tksassa\Documents\20-GitProjects\2014\210-AutomatingPowerpoint\AutomatingPowerPoint\img\img17.jpg" TargetMode="External"/><Relationship Id="rId57" Type="http://schemas.openxmlformats.org/officeDocument/2006/relationships/hyperlink" Target="http://www.imdb.com/title/tt0076070/?ref_=nm_flmg_act_28" TargetMode="External"/><Relationship Id="rId106" Type="http://schemas.openxmlformats.org/officeDocument/2006/relationships/image" Target="file:///C:\Users\tksassa\Documents\20-GitProjects\2014\210-AutomatingPowerpoint\AutomatingPowerPoint\img\img52.jpg" TargetMode="External"/><Relationship Id="rId10" Type="http://schemas.openxmlformats.org/officeDocument/2006/relationships/image" Target="file:///C:\Users\tksassa\Documents\20-GitProjects\2014\210-AutomatingPowerpoint\AutomatingPowerPoint\img\img04.jpg" TargetMode="External"/><Relationship Id="rId31" Type="http://schemas.openxmlformats.org/officeDocument/2006/relationships/hyperlink" Target="http://www.imdb.com/title/tt0098097/?ref_=nm_flmg_act_15" TargetMode="External"/><Relationship Id="rId52" Type="http://schemas.openxmlformats.org/officeDocument/2006/relationships/image" Target="file:///C:\Users\tksassa\Documents\20-GitProjects\2014\210-AutomatingPowerpoint\AutomatingPowerPoint\img\img25.jpg" TargetMode="External"/><Relationship Id="rId73" Type="http://schemas.openxmlformats.org/officeDocument/2006/relationships/hyperlink" Target="http://www.imdb.com/title/tt0068768/?ref_=nm_flmg_act_36" TargetMode="External"/><Relationship Id="rId78" Type="http://schemas.openxmlformats.org/officeDocument/2006/relationships/image" Target="file:///C:\Users\tksassa\Documents\20-GitProjects\2014\210-AutomatingPowerpoint\AutomatingPowerPoint\img\img38.jpg" TargetMode="External"/><Relationship Id="rId94" Type="http://schemas.openxmlformats.org/officeDocument/2006/relationships/image" Target="file:///C:\Users\tksassa\Documents\20-GitProjects\2014\210-AutomatingPowerpoint\AutomatingPowerPoint\img\img46.jpg" TargetMode="External"/><Relationship Id="rId99" Type="http://schemas.openxmlformats.org/officeDocument/2006/relationships/hyperlink" Target="http://www.imdb.com/title/tt0058461/?ref_=nm_flmg_act_50" TargetMode="External"/><Relationship Id="rId101" Type="http://schemas.openxmlformats.org/officeDocument/2006/relationships/hyperlink" Target="http://www.imdb.com/title/tt0051349/?ref_=nm_flmg_act_52" TargetMode="External"/><Relationship Id="rId122" Type="http://schemas.openxmlformats.org/officeDocument/2006/relationships/image" Target="file:///C:\Users\tksassa\Documents\20-GitProjects\2014\210-AutomatingPowerpoint\AutomatingPowerPoint\img\img6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00"/>
            <a:ext cx="10515600" cy="590931"/>
          </a:xfrm>
        </p:spPr>
        <p:txBody>
          <a:bodyPr>
            <a:spAutoFit/>
          </a:bodyPr>
          <a:lstStyle/>
          <a:p>
            <a:r>
              <a:rPr lang="en-US" sz="3600" smtClean="0">
                <a:solidFill>
                  <a:srgbClr val="66FFDC"/>
                </a:solidFill>
                <a:latin typeface="Calibri" panose="020F0502020204030204" pitchFamily="34" charset="0"/>
              </a:rPr>
              <a:t>Filmography: Clint Eastwood</a:t>
            </a:r>
            <a:endParaRPr lang="en-US" sz="3600">
              <a:solidFill>
                <a:srgbClr val="66FFDC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35000"/>
            <a:ext cx="12192000" cy="0"/>
          </a:xfrm>
          <a:prstGeom prst="line">
            <a:avLst/>
          </a:prstGeom>
          <a:ln w="12700">
            <a:solidFill>
              <a:srgbClr val="66FF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922000" y="0"/>
            <a:ext cx="1270000" cy="1270000"/>
          </a:xfrm>
          <a:prstGeom prst="ellipse">
            <a:avLst/>
          </a:prstGeom>
          <a:solidFill>
            <a:srgbClr val="66FF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libri" panose="020F0502020204030204" pitchFamily="34" charset="0"/>
              </a:rPr>
              <a:t>4.48 BUSD </a:t>
            </a:r>
            <a:endParaRPr lang="en-US" sz="24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0" y="317500"/>
            <a:ext cx="38735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 smtClean="0">
                <a:solidFill>
                  <a:srgbClr val="66FFDC"/>
                </a:solidFill>
              </a:rPr>
              <a:t>Total Box Office Earnings</a:t>
            </a:r>
            <a:endParaRPr lang="en-US" sz="2000">
              <a:solidFill>
                <a:srgbClr val="66FFDC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747000" y="1905000"/>
            <a:ext cx="1905000" cy="5080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66FFDC"/>
                </a:solidFill>
              </a:rPr>
              <a:t>Alphabetical</a:t>
            </a:r>
            <a:endParaRPr lang="en-US">
              <a:solidFill>
                <a:srgbClr val="66FFDC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033000" y="1905000"/>
            <a:ext cx="1905000" cy="508000"/>
          </a:xfrm>
          <a:prstGeom prst="rect">
            <a:avLst/>
          </a:prstGeom>
          <a:noFill/>
          <a:ln w="12700" cap="flat" cmpd="sng" algn="ctr">
            <a:solidFill>
              <a:srgbClr val="66FFDC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66FFDC"/>
                </a:solidFill>
              </a:rPr>
              <a:t>Release Year</a:t>
            </a:r>
            <a:endParaRPr lang="en-US">
              <a:solidFill>
                <a:srgbClr val="66FFDC"/>
              </a:solidFill>
            </a:endParaRPr>
          </a:p>
        </p:txBody>
      </p:sp>
      <p:pic>
        <p:nvPicPr>
          <p:cNvPr id="128" name="Picture 127">
            <a:hlinkClick r:id="rId3" tooltip="Trouble with the Curve&#10;Character: Gus&#10;Release Year: 2012"/>
          </p:cNvPr>
          <p:cNvPicPr>
            <a:picLocks/>
          </p:cNvPicPr>
          <p:nvPr/>
        </p:nvPicPr>
        <p:blipFill>
          <a:blip r:link="rId4"/>
          <a:stretch>
            <a:fillRect/>
          </a:stretch>
        </p:blipFill>
        <p:spPr>
          <a:xfrm>
            <a:off x="127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29" name="Picture 128">
            <a:hlinkClick r:id="rId5" tooltip="Gran Torino&#10;Character: Walt Kowalski&#10;Release Year: 2008"/>
          </p:cNvPr>
          <p:cNvPicPr>
            <a:picLocks/>
          </p:cNvPicPr>
          <p:nvPr/>
        </p:nvPicPr>
        <p:blipFill>
          <a:blip r:link="rId6"/>
          <a:stretch>
            <a:fillRect/>
          </a:stretch>
        </p:blipFill>
        <p:spPr>
          <a:xfrm>
            <a:off x="6223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0" name="Picture 129">
            <a:hlinkClick r:id="rId7" tooltip="Million Dollar Baby&#10;Character: Frankie Dunn&#10;Release Year: 2004"/>
          </p:cNvPr>
          <p:cNvPicPr>
            <a:picLocks/>
          </p:cNvPicPr>
          <p:nvPr/>
        </p:nvPicPr>
        <p:blipFill>
          <a:blip r:link="rId8"/>
          <a:stretch>
            <a:fillRect/>
          </a:stretch>
        </p:blipFill>
        <p:spPr>
          <a:xfrm>
            <a:off x="12319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1" name="Picture 130">
            <a:hlinkClick r:id="rId9" tooltip="Blood Work&#10;Character: Terry McCaleb&#10;Release Year: 2002"/>
          </p:cNvPr>
          <p:cNvPicPr>
            <a:picLocks/>
          </p:cNvPicPr>
          <p:nvPr/>
        </p:nvPicPr>
        <p:blipFill>
          <a:blip r:link="rId10"/>
          <a:stretch>
            <a:fillRect/>
          </a:stretch>
        </p:blipFill>
        <p:spPr>
          <a:xfrm>
            <a:off x="18415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2" name="Picture 131">
            <a:hlinkClick r:id="rId11" tooltip="Space Cowboys&#10;Character: Frank Corvin&#10;Release Year: 2000"/>
          </p:cNvPr>
          <p:cNvPicPr>
            <a:picLocks/>
          </p:cNvPicPr>
          <p:nvPr/>
        </p:nvPicPr>
        <p:blipFill>
          <a:blip r:link="rId12"/>
          <a:stretch>
            <a:fillRect/>
          </a:stretch>
        </p:blipFill>
        <p:spPr>
          <a:xfrm>
            <a:off x="24511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3" name="Picture 132">
            <a:hlinkClick r:id="rId13" tooltip="True Crime&#10;Character: Steve Everett&#10;Release Year: 1999"/>
          </p:cNvPr>
          <p:cNvPicPr>
            <a:picLocks/>
          </p:cNvPicPr>
          <p:nvPr/>
        </p:nvPicPr>
        <p:blipFill>
          <a:blip r:link="rId14"/>
          <a:stretch>
            <a:fillRect/>
          </a:stretch>
        </p:blipFill>
        <p:spPr>
          <a:xfrm>
            <a:off x="30607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4" name="Picture 133">
            <a:hlinkClick r:id="rId15" tooltip="Absolute Power&#10;Character: Luther Whitney&#10;Release Year: 1997"/>
          </p:cNvPr>
          <p:cNvPicPr>
            <a:picLocks/>
          </p:cNvPicPr>
          <p:nvPr/>
        </p:nvPicPr>
        <p:blipFill>
          <a:blip r:link="rId16"/>
          <a:stretch>
            <a:fillRect/>
          </a:stretch>
        </p:blipFill>
        <p:spPr>
          <a:xfrm>
            <a:off x="36703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5" name="Picture 134">
            <a:hlinkClick r:id="rId17" tooltip="The Bridges of Madison County&#10;Character: Robert Kincaid&#10;Release Year: 1995"/>
          </p:cNvPr>
          <p:cNvPicPr>
            <a:picLocks/>
          </p:cNvPicPr>
          <p:nvPr/>
        </p:nvPicPr>
        <p:blipFill>
          <a:blip r:link="rId18"/>
          <a:stretch>
            <a:fillRect/>
          </a:stretch>
        </p:blipFill>
        <p:spPr>
          <a:xfrm>
            <a:off x="42799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6" name="Picture 135">
            <a:hlinkClick r:id="rId19" tooltip="Casper&#10;Character: Clint Eastwood (uncredited)&#10;Release Year: 1995"/>
          </p:cNvPr>
          <p:cNvPicPr>
            <a:picLocks/>
          </p:cNvPicPr>
          <p:nvPr/>
        </p:nvPicPr>
        <p:blipFill>
          <a:blip r:link="rId20"/>
          <a:stretch>
            <a:fillRect/>
          </a:stretch>
        </p:blipFill>
        <p:spPr>
          <a:xfrm>
            <a:off x="48895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7" name="Picture 136">
            <a:hlinkClick r:id="rId21" tooltip="A Perfect World&#10;Character: Chief Red Garnett&#10;Release Year: 1993"/>
          </p:cNvPr>
          <p:cNvPicPr>
            <a:picLocks/>
          </p:cNvPicPr>
          <p:nvPr/>
        </p:nvPicPr>
        <p:blipFill>
          <a:blip r:link="rId22"/>
          <a:stretch>
            <a:fillRect/>
          </a:stretch>
        </p:blipFill>
        <p:spPr>
          <a:xfrm>
            <a:off x="54991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8" name="Picture 137">
            <a:hlinkClick r:id="rId23" tooltip="In the Line of Fire&#10;Character: Frank Horrigan&#10;Release Year: 1993"/>
          </p:cNvPr>
          <p:cNvPicPr>
            <a:picLocks/>
          </p:cNvPicPr>
          <p:nvPr/>
        </p:nvPicPr>
        <p:blipFill>
          <a:blip r:link="rId24"/>
          <a:stretch>
            <a:fillRect/>
          </a:stretch>
        </p:blipFill>
        <p:spPr>
          <a:xfrm>
            <a:off x="61087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39" name="Picture 138">
            <a:hlinkClick r:id="rId25" tooltip="Unforgiven&#10;Character: Bill Munny&#10;Release Year: 1992"/>
          </p:cNvPr>
          <p:cNvPicPr>
            <a:picLocks/>
          </p:cNvPicPr>
          <p:nvPr/>
        </p:nvPicPr>
        <p:blipFill>
          <a:blip r:link="rId26"/>
          <a:stretch>
            <a:fillRect/>
          </a:stretch>
        </p:blipFill>
        <p:spPr>
          <a:xfrm>
            <a:off x="67183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0" name="Picture 139">
            <a:hlinkClick r:id="rId27" tooltip="The Rookie&#10;Character: Nick Pulovski&#10;Release Year: 1990"/>
          </p:cNvPr>
          <p:cNvPicPr>
            <a:picLocks/>
          </p:cNvPicPr>
          <p:nvPr/>
        </p:nvPicPr>
        <p:blipFill>
          <a:blip r:link="rId28"/>
          <a:stretch>
            <a:fillRect/>
          </a:stretch>
        </p:blipFill>
        <p:spPr>
          <a:xfrm>
            <a:off x="73279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1" name="Picture 140">
            <a:hlinkClick r:id="rId29" tooltip="White Hunter Black Heart&#10;Character: John Wilson&#10;Release Year: 1990"/>
          </p:cNvPr>
          <p:cNvPicPr>
            <a:picLocks/>
          </p:cNvPicPr>
          <p:nvPr/>
        </p:nvPicPr>
        <p:blipFill>
          <a:blip r:link="rId30"/>
          <a:stretch>
            <a:fillRect/>
          </a:stretch>
        </p:blipFill>
        <p:spPr>
          <a:xfrm>
            <a:off x="79375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2" name="Picture 141">
            <a:hlinkClick r:id="rId31" tooltip="Pink Cadillac&#10;Character: Tommy Nowak&#10;Release Year: 1989"/>
          </p:cNvPr>
          <p:cNvPicPr>
            <a:picLocks/>
          </p:cNvPicPr>
          <p:nvPr/>
        </p:nvPicPr>
        <p:blipFill>
          <a:blip r:link="rId32"/>
          <a:stretch>
            <a:fillRect/>
          </a:stretch>
        </p:blipFill>
        <p:spPr>
          <a:xfrm>
            <a:off x="85471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3" name="Picture 142">
            <a:hlinkClick r:id="rId33" tooltip="The Dead Pool&#10;Character: Harry Callahan&#10;Release Year: 1988"/>
          </p:cNvPr>
          <p:cNvPicPr>
            <a:picLocks/>
          </p:cNvPicPr>
          <p:nvPr/>
        </p:nvPicPr>
        <p:blipFill>
          <a:blip r:link="rId34"/>
          <a:stretch>
            <a:fillRect/>
          </a:stretch>
        </p:blipFill>
        <p:spPr>
          <a:xfrm>
            <a:off x="91567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4" name="Picture 143">
            <a:hlinkClick r:id="rId35" tooltip="Heartbreak Ridge&#10;Character: Highway&#10;Release Year: 1986"/>
          </p:cNvPr>
          <p:cNvPicPr>
            <a:picLocks/>
          </p:cNvPicPr>
          <p:nvPr/>
        </p:nvPicPr>
        <p:blipFill>
          <a:blip r:link="rId36"/>
          <a:stretch>
            <a:fillRect/>
          </a:stretch>
        </p:blipFill>
        <p:spPr>
          <a:xfrm>
            <a:off x="97663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5" name="Picture 144">
            <a:hlinkClick r:id="rId37" tooltip="Pale Rider&#10;Character: Preacher&#10;Release Year: 1985"/>
          </p:cNvPr>
          <p:cNvPicPr>
            <a:picLocks/>
          </p:cNvPicPr>
          <p:nvPr/>
        </p:nvPicPr>
        <p:blipFill>
          <a:blip r:link="rId38"/>
          <a:stretch>
            <a:fillRect/>
          </a:stretch>
        </p:blipFill>
        <p:spPr>
          <a:xfrm>
            <a:off x="103759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6" name="Picture 145">
            <a:hlinkClick r:id="rId39" tooltip="City Heat&#10;Character: Lieutenant Speer&#10;Release Year: 1984"/>
          </p:cNvPr>
          <p:cNvPicPr>
            <a:picLocks/>
          </p:cNvPicPr>
          <p:nvPr/>
        </p:nvPicPr>
        <p:blipFill>
          <a:blip r:link="rId40"/>
          <a:stretch>
            <a:fillRect/>
          </a:stretch>
        </p:blipFill>
        <p:spPr>
          <a:xfrm>
            <a:off x="109855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7" name="Picture 146">
            <a:hlinkClick r:id="rId41" tooltip="Tightrope&#10;Character: Wes Block&#10;Release Year: 1984"/>
          </p:cNvPr>
          <p:cNvPicPr>
            <a:picLocks/>
          </p:cNvPicPr>
          <p:nvPr/>
        </p:nvPicPr>
        <p:blipFill>
          <a:blip r:link="rId42"/>
          <a:stretch>
            <a:fillRect/>
          </a:stretch>
        </p:blipFill>
        <p:spPr>
          <a:xfrm>
            <a:off x="11595100" y="3441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8" name="Picture 147">
            <a:hlinkClick r:id="rId43" tooltip="Sudden Impact&#10;Character: Harry Callahan&#10;Release Year: 1983"/>
          </p:cNvPr>
          <p:cNvPicPr>
            <a:picLocks/>
          </p:cNvPicPr>
          <p:nvPr/>
        </p:nvPicPr>
        <p:blipFill>
          <a:blip r:link="rId44"/>
          <a:stretch>
            <a:fillRect/>
          </a:stretch>
        </p:blipFill>
        <p:spPr>
          <a:xfrm>
            <a:off x="127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49" name="Picture 148">
            <a:hlinkClick r:id="rId45" tooltip="Honkytonk Man&#10;Character: Red Stovall&#10;Release Year: 1982"/>
          </p:cNvPr>
          <p:cNvPicPr>
            <a:picLocks/>
          </p:cNvPicPr>
          <p:nvPr/>
        </p:nvPicPr>
        <p:blipFill>
          <a:blip r:link="rId46"/>
          <a:stretch>
            <a:fillRect/>
          </a:stretch>
        </p:blipFill>
        <p:spPr>
          <a:xfrm>
            <a:off x="6223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0" name="Picture 149">
            <a:hlinkClick r:id="rId47" tooltip="Firefox&#10;Character: Mitchell Gant&#10;Release Year: 1982"/>
          </p:cNvPr>
          <p:cNvPicPr>
            <a:picLocks/>
          </p:cNvPicPr>
          <p:nvPr/>
        </p:nvPicPr>
        <p:blipFill>
          <a:blip r:link="rId48"/>
          <a:stretch>
            <a:fillRect/>
          </a:stretch>
        </p:blipFill>
        <p:spPr>
          <a:xfrm>
            <a:off x="12319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1" name="Picture 150">
            <a:hlinkClick r:id="rId49" tooltip="Any Which Way You Can&#10;Character: Philo Beddoe&#10;Release Year: 1980"/>
          </p:cNvPr>
          <p:cNvPicPr>
            <a:picLocks/>
          </p:cNvPicPr>
          <p:nvPr/>
        </p:nvPicPr>
        <p:blipFill>
          <a:blip r:link="rId50"/>
          <a:stretch>
            <a:fillRect/>
          </a:stretch>
        </p:blipFill>
        <p:spPr>
          <a:xfrm>
            <a:off x="18415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2" name="Picture 151">
            <a:hlinkClick r:id="rId51" tooltip="Bronco Billy&#10;Character: Bronco Billy&#10;Release Year: 1980"/>
          </p:cNvPr>
          <p:cNvPicPr>
            <a:picLocks/>
          </p:cNvPicPr>
          <p:nvPr/>
        </p:nvPicPr>
        <p:blipFill>
          <a:blip r:link="rId52"/>
          <a:stretch>
            <a:fillRect/>
          </a:stretch>
        </p:blipFill>
        <p:spPr>
          <a:xfrm>
            <a:off x="24511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3" name="Picture 152">
            <a:hlinkClick r:id="rId53" tooltip="Escape from Alcatraz&#10;Character: Frank Morris&#10;Release Year: 1979"/>
          </p:cNvPr>
          <p:cNvPicPr>
            <a:picLocks/>
          </p:cNvPicPr>
          <p:nvPr/>
        </p:nvPicPr>
        <p:blipFill>
          <a:blip r:link="rId54"/>
          <a:stretch>
            <a:fillRect/>
          </a:stretch>
        </p:blipFill>
        <p:spPr>
          <a:xfrm>
            <a:off x="30607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4" name="Picture 153">
            <a:hlinkClick r:id="rId55" tooltip="Every Which Way But Loose&#10;Character: Philo Beddoe&#10;Release Year: 1978"/>
          </p:cNvPr>
          <p:cNvPicPr>
            <a:picLocks/>
          </p:cNvPicPr>
          <p:nvPr/>
        </p:nvPicPr>
        <p:blipFill>
          <a:blip r:link="rId56"/>
          <a:stretch>
            <a:fillRect/>
          </a:stretch>
        </p:blipFill>
        <p:spPr>
          <a:xfrm>
            <a:off x="36703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5" name="Picture 154">
            <a:hlinkClick r:id="rId57" tooltip="The Gauntlet&#10;Character: Ben Shockley&#10;Release Year: 1977"/>
          </p:cNvPr>
          <p:cNvPicPr>
            <a:picLocks/>
          </p:cNvPicPr>
          <p:nvPr/>
        </p:nvPicPr>
        <p:blipFill>
          <a:blip r:link="rId58"/>
          <a:stretch>
            <a:fillRect/>
          </a:stretch>
        </p:blipFill>
        <p:spPr>
          <a:xfrm>
            <a:off x="42799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6" name="Picture 155">
            <a:hlinkClick r:id="rId59" tooltip="The Enforcer&#10;Character: Harry Callahan&#10;Release Year: 1976"/>
          </p:cNvPr>
          <p:cNvPicPr>
            <a:picLocks/>
          </p:cNvPicPr>
          <p:nvPr/>
        </p:nvPicPr>
        <p:blipFill>
          <a:blip r:link="rId60"/>
          <a:stretch>
            <a:fillRect/>
          </a:stretch>
        </p:blipFill>
        <p:spPr>
          <a:xfrm>
            <a:off x="48895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7" name="Picture 156">
            <a:hlinkClick r:id="rId61" tooltip="The Outlaw Josey Wales&#10;Character: Josey Wales&#10;Release Year: 1976"/>
          </p:cNvPr>
          <p:cNvPicPr>
            <a:picLocks/>
          </p:cNvPicPr>
          <p:nvPr/>
        </p:nvPicPr>
        <p:blipFill>
          <a:blip r:link="rId62"/>
          <a:stretch>
            <a:fillRect/>
          </a:stretch>
        </p:blipFill>
        <p:spPr>
          <a:xfrm>
            <a:off x="54991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8" name="Picture 157">
            <a:hlinkClick r:id="rId63" tooltip="The Eiger Sanction&#10;Character: Jonathan Hemlock&#10;Release Year: 1975"/>
          </p:cNvPr>
          <p:cNvPicPr>
            <a:picLocks/>
          </p:cNvPicPr>
          <p:nvPr/>
        </p:nvPicPr>
        <p:blipFill>
          <a:blip r:link="rId64"/>
          <a:stretch>
            <a:fillRect/>
          </a:stretch>
        </p:blipFill>
        <p:spPr>
          <a:xfrm>
            <a:off x="61087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59" name="Picture 158">
            <a:hlinkClick r:id="rId65" tooltip="Thunderbolt and Lightfoot&#10;Character: Thunderbolt&#10;Release Year: 1974"/>
          </p:cNvPr>
          <p:cNvPicPr>
            <a:picLocks/>
          </p:cNvPicPr>
          <p:nvPr/>
        </p:nvPicPr>
        <p:blipFill>
          <a:blip r:link="rId66"/>
          <a:stretch>
            <a:fillRect/>
          </a:stretch>
        </p:blipFill>
        <p:spPr>
          <a:xfrm>
            <a:off x="67183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0" name="Picture 159">
            <a:hlinkClick r:id="rId67" tooltip="Magnum Force&#10;Character: Harry Calahan&#10;Release Year: 1973"/>
          </p:cNvPr>
          <p:cNvPicPr>
            <a:picLocks/>
          </p:cNvPicPr>
          <p:nvPr/>
        </p:nvPicPr>
        <p:blipFill>
          <a:blip r:link="rId68"/>
          <a:stretch>
            <a:fillRect/>
          </a:stretch>
        </p:blipFill>
        <p:spPr>
          <a:xfrm>
            <a:off x="73279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1" name="Picture 160">
            <a:hlinkClick r:id="rId69" tooltip="Breezy&#10;Character: Man at Marina&#10;Release Year: 1973"/>
          </p:cNvPr>
          <p:cNvPicPr>
            <a:picLocks/>
          </p:cNvPicPr>
          <p:nvPr/>
        </p:nvPicPr>
        <p:blipFill>
          <a:blip r:link="rId70"/>
          <a:stretch>
            <a:fillRect/>
          </a:stretch>
        </p:blipFill>
        <p:spPr>
          <a:xfrm>
            <a:off x="79375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2" name="Picture 161">
            <a:hlinkClick r:id="rId71" tooltip="High Plains Drifter&#10;Character: The Stranger&#10;Release Year: 1973"/>
          </p:cNvPr>
          <p:cNvPicPr>
            <a:picLocks/>
          </p:cNvPicPr>
          <p:nvPr/>
        </p:nvPicPr>
        <p:blipFill>
          <a:blip r:link="rId72"/>
          <a:stretch>
            <a:fillRect/>
          </a:stretch>
        </p:blipFill>
        <p:spPr>
          <a:xfrm>
            <a:off x="85471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3" name="Picture 162">
            <a:hlinkClick r:id="rId73" tooltip="Joe Kidd&#10;Character: Joe Kidd&#10;Release Year: 1972"/>
          </p:cNvPr>
          <p:cNvPicPr>
            <a:picLocks/>
          </p:cNvPicPr>
          <p:nvPr/>
        </p:nvPicPr>
        <p:blipFill>
          <a:blip r:link="rId74"/>
          <a:stretch>
            <a:fillRect/>
          </a:stretch>
        </p:blipFill>
        <p:spPr>
          <a:xfrm>
            <a:off x="91567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4" name="Picture 163">
            <a:hlinkClick r:id="rId75" tooltip="Dirty Harry&#10;Character: Harry&#10;Release Year: 1971"/>
          </p:cNvPr>
          <p:cNvPicPr>
            <a:picLocks/>
          </p:cNvPicPr>
          <p:nvPr/>
        </p:nvPicPr>
        <p:blipFill>
          <a:blip r:link="rId76"/>
          <a:stretch>
            <a:fillRect/>
          </a:stretch>
        </p:blipFill>
        <p:spPr>
          <a:xfrm>
            <a:off x="97663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5" name="Picture 164">
            <a:hlinkClick r:id="rId77" tooltip="Play Misty for Me&#10;Character: Dave&#10;Release Year: 1971"/>
          </p:cNvPr>
          <p:cNvPicPr>
            <a:picLocks/>
          </p:cNvPicPr>
          <p:nvPr/>
        </p:nvPicPr>
        <p:blipFill>
          <a:blip r:link="rId78"/>
          <a:stretch>
            <a:fillRect/>
          </a:stretch>
        </p:blipFill>
        <p:spPr>
          <a:xfrm>
            <a:off x="103759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6" name="Picture 165">
            <a:hlinkClick r:id="rId79" tooltip="The Beguiled&#10;Character: John McBurney&#10;Release Year: 1971"/>
          </p:cNvPr>
          <p:cNvPicPr>
            <a:picLocks/>
          </p:cNvPicPr>
          <p:nvPr/>
        </p:nvPicPr>
        <p:blipFill>
          <a:blip r:link="rId80"/>
          <a:stretch>
            <a:fillRect/>
          </a:stretch>
        </p:blipFill>
        <p:spPr>
          <a:xfrm>
            <a:off x="109855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7" name="Picture 166">
            <a:hlinkClick r:id="rId81" tooltip="Kelly's Heroes&#10;Character: Kelly&#10;Release Year: 1970"/>
          </p:cNvPr>
          <p:cNvPicPr>
            <a:picLocks/>
          </p:cNvPicPr>
          <p:nvPr/>
        </p:nvPicPr>
        <p:blipFill>
          <a:blip r:link="rId82"/>
          <a:stretch>
            <a:fillRect/>
          </a:stretch>
        </p:blipFill>
        <p:spPr>
          <a:xfrm>
            <a:off x="11595100" y="4584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8" name="Picture 167">
            <a:hlinkClick r:id="rId83" tooltip="Two Mules for Sister Sara&#10;Character: Hogan&#10;Release Year: 1970"/>
          </p:cNvPr>
          <p:cNvPicPr>
            <a:picLocks/>
          </p:cNvPicPr>
          <p:nvPr/>
        </p:nvPicPr>
        <p:blipFill>
          <a:blip r:link="rId84"/>
          <a:stretch>
            <a:fillRect/>
          </a:stretch>
        </p:blipFill>
        <p:spPr>
          <a:xfrm>
            <a:off x="127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69" name="Picture 168">
            <a:hlinkClick r:id="rId85" tooltip="Paint Your Wagon&#10;Character: Pardner&#10;Release Year: 1969"/>
          </p:cNvPr>
          <p:cNvPicPr>
            <a:picLocks/>
          </p:cNvPicPr>
          <p:nvPr/>
        </p:nvPicPr>
        <p:blipFill>
          <a:blip r:link="rId86"/>
          <a:stretch>
            <a:fillRect/>
          </a:stretch>
        </p:blipFill>
        <p:spPr>
          <a:xfrm>
            <a:off x="6223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0" name="Picture 169">
            <a:hlinkClick r:id="rId87" tooltip="Where Eagles Dare&#10;Character: Schaffer&#10;Release Year: 1968"/>
          </p:cNvPr>
          <p:cNvPicPr>
            <a:picLocks/>
          </p:cNvPicPr>
          <p:nvPr/>
        </p:nvPicPr>
        <p:blipFill>
          <a:blip r:link="rId88"/>
          <a:stretch>
            <a:fillRect/>
          </a:stretch>
        </p:blipFill>
        <p:spPr>
          <a:xfrm>
            <a:off x="12319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1" name="Picture 170">
            <a:hlinkClick r:id="rId89" tooltip="Coogan's Bluff&#10;Character: Coogan&#10;Release Year: 1968"/>
          </p:cNvPr>
          <p:cNvPicPr>
            <a:picLocks/>
          </p:cNvPicPr>
          <p:nvPr/>
        </p:nvPicPr>
        <p:blipFill>
          <a:blip r:link="rId90"/>
          <a:stretch>
            <a:fillRect/>
          </a:stretch>
        </p:blipFill>
        <p:spPr>
          <a:xfrm>
            <a:off x="18415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2" name="Picture 171">
            <a:hlinkClick r:id="rId91" tooltip="Hang 'Em High&#10;Character: Marshal Jed Cooper&#10;Release Year: 1968"/>
          </p:cNvPr>
          <p:cNvPicPr>
            <a:picLocks/>
          </p:cNvPicPr>
          <p:nvPr/>
        </p:nvPicPr>
        <p:blipFill>
          <a:blip r:link="rId92"/>
          <a:stretch>
            <a:fillRect/>
          </a:stretch>
        </p:blipFill>
        <p:spPr>
          <a:xfrm>
            <a:off x="24511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3" name="Picture 172">
            <a:hlinkClick r:id="rId93" tooltip="The Witches&#10;Character: Carlo (Segment &quot;Sera Come Le Altre, Una&quot;)&#10;Release Year: 1967"/>
          </p:cNvPr>
          <p:cNvPicPr>
            <a:picLocks/>
          </p:cNvPicPr>
          <p:nvPr/>
        </p:nvPicPr>
        <p:blipFill>
          <a:blip r:link="rId94"/>
          <a:stretch>
            <a:fillRect/>
          </a:stretch>
        </p:blipFill>
        <p:spPr>
          <a:xfrm>
            <a:off x="30607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4" name="Picture 173">
            <a:hlinkClick r:id="rId95" tooltip="The Good, the Bad and the Ugly&#10;Character: Blondie&#10;Release Year: 1966"/>
          </p:cNvPr>
          <p:cNvPicPr>
            <a:picLocks/>
          </p:cNvPicPr>
          <p:nvPr/>
        </p:nvPicPr>
        <p:blipFill>
          <a:blip r:link="rId96"/>
          <a:stretch>
            <a:fillRect/>
          </a:stretch>
        </p:blipFill>
        <p:spPr>
          <a:xfrm>
            <a:off x="36703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5" name="Picture 174">
            <a:hlinkClick r:id="rId97" tooltip="For a Few Dollars More&#10;Character: Monco&#10;Release Year: 1965"/>
          </p:cNvPr>
          <p:cNvPicPr>
            <a:picLocks/>
          </p:cNvPicPr>
          <p:nvPr/>
        </p:nvPicPr>
        <p:blipFill>
          <a:blip r:link="rId98"/>
          <a:stretch>
            <a:fillRect/>
          </a:stretch>
        </p:blipFill>
        <p:spPr>
          <a:xfrm>
            <a:off x="42799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6" name="Picture 175">
            <a:hlinkClick r:id="rId99" tooltip="A Fistful of Dollars&#10;Character: Joe&#10;Release Year: 1964"/>
          </p:cNvPr>
          <p:cNvPicPr>
            <a:picLocks/>
          </p:cNvPicPr>
          <p:nvPr/>
        </p:nvPicPr>
        <p:blipFill>
          <a:blip r:link="rId100"/>
          <a:stretch>
            <a:fillRect/>
          </a:stretch>
        </p:blipFill>
        <p:spPr>
          <a:xfrm>
            <a:off x="48895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7" name="Picture 176">
            <a:hlinkClick r:id="rId101" tooltip="Ambush at Cimarron Pass&#10;Character: Keith Williams&#10;Release Year: 1958"/>
          </p:cNvPr>
          <p:cNvPicPr>
            <a:picLocks/>
          </p:cNvPicPr>
          <p:nvPr/>
        </p:nvPicPr>
        <p:blipFill>
          <a:blip r:link="rId102"/>
          <a:stretch>
            <a:fillRect/>
          </a:stretch>
        </p:blipFill>
        <p:spPr>
          <a:xfrm>
            <a:off x="54991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8" name="Picture 177">
            <a:hlinkClick r:id="rId103" tooltip="Lafayette Escadrille&#10;Character: George Moseley&#10;Release Year: 1958"/>
          </p:cNvPr>
          <p:cNvPicPr>
            <a:picLocks/>
          </p:cNvPicPr>
          <p:nvPr/>
        </p:nvPicPr>
        <p:blipFill>
          <a:blip r:link="rId104"/>
          <a:stretch>
            <a:fillRect/>
          </a:stretch>
        </p:blipFill>
        <p:spPr>
          <a:xfrm>
            <a:off x="61087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79" name="Picture 178">
            <a:hlinkClick r:id="rId105" tooltip="Escapade in Japan&#10;Character: Dumbo Pilot (uncredited)&#10;Release Year: 1957"/>
          </p:cNvPr>
          <p:cNvPicPr>
            <a:picLocks/>
          </p:cNvPicPr>
          <p:nvPr/>
        </p:nvPicPr>
        <p:blipFill>
          <a:blip r:link="rId106"/>
          <a:stretch>
            <a:fillRect/>
          </a:stretch>
        </p:blipFill>
        <p:spPr>
          <a:xfrm>
            <a:off x="67183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0" name="Picture 179">
            <a:hlinkClick r:id="rId107" tooltip="Away All Boats&#10;Character: Corpsman (uncredited)&#10;Release Year: 1956"/>
          </p:cNvPr>
          <p:cNvPicPr>
            <a:picLocks/>
          </p:cNvPicPr>
          <p:nvPr/>
        </p:nvPicPr>
        <p:blipFill>
          <a:blip r:link="rId108"/>
          <a:stretch>
            <a:fillRect/>
          </a:stretch>
        </p:blipFill>
        <p:spPr>
          <a:xfrm>
            <a:off x="73279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1" name="Picture 180">
            <a:hlinkClick r:id="rId109" tooltip="The First Traveling Saleslady&#10;Character: Lt. Jack Rice&#10;Release Year: 1956"/>
          </p:cNvPr>
          <p:cNvPicPr>
            <a:picLocks/>
          </p:cNvPicPr>
          <p:nvPr/>
        </p:nvPicPr>
        <p:blipFill>
          <a:blip r:link="rId110"/>
          <a:stretch>
            <a:fillRect/>
          </a:stretch>
        </p:blipFill>
        <p:spPr>
          <a:xfrm>
            <a:off x="79375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2" name="Picture 181">
            <a:hlinkClick r:id="rId111" tooltip="Star in the Dust&#10;Character: Tom - Ranch Hand (uncredited)&#10;Release Year: 1956"/>
          </p:cNvPr>
          <p:cNvPicPr>
            <a:picLocks/>
          </p:cNvPicPr>
          <p:nvPr/>
        </p:nvPicPr>
        <p:blipFill>
          <a:blip r:link="rId112"/>
          <a:stretch>
            <a:fillRect/>
          </a:stretch>
        </p:blipFill>
        <p:spPr>
          <a:xfrm>
            <a:off x="85471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3" name="Picture 182">
            <a:hlinkClick r:id="rId113" tooltip="Never Say Goodbye&#10;Character: Will (uncredited)&#10;Release Year: 1956"/>
          </p:cNvPr>
          <p:cNvPicPr>
            <a:picLocks/>
          </p:cNvPicPr>
          <p:nvPr/>
        </p:nvPicPr>
        <p:blipFill>
          <a:blip r:link="rId114"/>
          <a:stretch>
            <a:fillRect/>
          </a:stretch>
        </p:blipFill>
        <p:spPr>
          <a:xfrm>
            <a:off x="91567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4" name="Picture 183">
            <a:hlinkClick r:id="rId115" tooltip="Tarantula&#10;Character: Jet Squadron Leader (uncredited)&#10;Release Year: 1955"/>
          </p:cNvPr>
          <p:cNvPicPr>
            <a:picLocks/>
          </p:cNvPicPr>
          <p:nvPr/>
        </p:nvPicPr>
        <p:blipFill>
          <a:blip r:link="rId116"/>
          <a:stretch>
            <a:fillRect/>
          </a:stretch>
        </p:blipFill>
        <p:spPr>
          <a:xfrm>
            <a:off x="97663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5" name="Picture 184">
            <a:hlinkClick r:id="rId117" tooltip="Lady Godiva of Coventry&#10;Character: First Saxon (uncredited)&#10;Release Year: 1955"/>
          </p:cNvPr>
          <p:cNvPicPr>
            <a:picLocks/>
          </p:cNvPicPr>
          <p:nvPr/>
        </p:nvPicPr>
        <p:blipFill>
          <a:blip r:link="rId118"/>
          <a:stretch>
            <a:fillRect/>
          </a:stretch>
        </p:blipFill>
        <p:spPr>
          <a:xfrm>
            <a:off x="103759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6" name="Picture 185">
            <a:hlinkClick r:id="rId119" tooltip="Francis in the Navy&#10;Character: Jonesey&#10;Release Year: 1955"/>
          </p:cNvPr>
          <p:cNvPicPr>
            <a:picLocks/>
          </p:cNvPicPr>
          <p:nvPr/>
        </p:nvPicPr>
        <p:blipFill>
          <a:blip r:link="rId120"/>
          <a:stretch>
            <a:fillRect/>
          </a:stretch>
        </p:blipFill>
        <p:spPr>
          <a:xfrm>
            <a:off x="109855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  <p:pic>
        <p:nvPicPr>
          <p:cNvPr id="187" name="Picture 186">
            <a:hlinkClick r:id="rId121" tooltip="Revenge of the Creature&#10;Character: Jennings (uncredited)&#10;Release Year: 1955"/>
          </p:cNvPr>
          <p:cNvPicPr>
            <a:picLocks/>
          </p:cNvPicPr>
          <p:nvPr/>
        </p:nvPicPr>
        <p:blipFill>
          <a:blip r:link="rId122"/>
          <a:stretch>
            <a:fillRect/>
          </a:stretch>
        </p:blipFill>
        <p:spPr>
          <a:xfrm>
            <a:off x="11595100" y="5727700"/>
            <a:ext cx="596900" cy="1130300"/>
          </a:xfrm>
          <a:prstGeom prst="rect">
            <a:avLst/>
          </a:prstGeom>
          <a:ln w="25400" cmpd="sng">
            <a:solidFill>
              <a:srgbClr val="CDFFF3"/>
            </a:solidFill>
          </a:ln>
        </p:spPr>
      </p:pic>
    </p:spTree>
    <p:extLst>
      <p:ext uri="{BB962C8B-B14F-4D97-AF65-F5344CB8AC3E}">
        <p14:creationId xmlns:p14="http://schemas.microsoft.com/office/powerpoint/2010/main" val="196968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,0.333" pathEditMode="relative">
                                      <p:cBhvr from="" to="">
                                        <p:cTn id="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,0" pathEditMode="relative">
                                      <p:cBhvr from="" to=""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,0.167" pathEditMode="relative">
                                      <p:cBhvr from="" to="">
                                        <p:cTn id="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5,0" pathEditMode="relative">
                                      <p:cBhvr from="" to="">
                                        <p:cTn id="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65,0.167" pathEditMode="relative">
                                      <p:cBhvr from="" to=""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,0.333" pathEditMode="relative">
                                      <p:cBhvr from="" to=""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0" pathEditMode="relative">
                                      <p:cBhvr from="" to="">
                                        <p:cTn id="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5,0.333" pathEditMode="relative">
                                      <p:cBhvr from="" to="">
                                        <p:cTn id="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0" pathEditMode="relative">
                                      <p:cBhvr from="" to="">
                                        <p:cTn id="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0" pathEditMode="relative">
                                      <p:cBhvr from="" to=""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167" pathEditMode="relative">
                                      <p:cBhvr from="" to="">
                                        <p:cTn id="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.333" pathEditMode="relative">
                                      <p:cBhvr from="" to="">
                                        <p:cTn id="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0.333" pathEditMode="relative">
                                      <p:cBhvr from="" to=""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.333" pathEditMode="relative">
                                      <p:cBhvr from="" to="">
                                        <p:cTn id="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.333" pathEditMode="relative">
                                      <p:cBhvr from="" to="">
                                        <p:cTn id="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75,0.167" pathEditMode="relative">
                                      <p:cBhvr from="" to="">
                                        <p:cTn id="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0.167" pathEditMode="relative">
                                      <p:cBhvr from="" to=""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0" pathEditMode="relative">
                                      <p:cBhvr from="" to="">
                                        <p:cTn id="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333" pathEditMode="relative">
                                      <p:cBhvr from="" to="">
                                        <p:cTn id="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95,0" pathEditMode="relative">
                                      <p:cBhvr from="" to="">
                                        <p:cTn id="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0" pathEditMode="relative">
                                      <p:cBhvr from="" to="">
                                        <p:cTn id="7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7,-0.167" pathEditMode="relative">
                                      <p:cBhvr from="" to="">
                                        <p:cTn id="7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-0.167" pathEditMode="relative">
                                      <p:cBhvr from="" to="">
                                        <p:cTn id="7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,-0.167" pathEditMode="relative">
                                      <p:cBhvr from="" to="">
                                        <p:cTn id="7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1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5,-0.167" pathEditMode="relative">
                                      <p:cBhvr from="" to="">
                                        <p:cTn id="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5,-0.167" pathEditMode="relative">
                                      <p:cBhvr from="" to="">
                                        <p:cTn id="8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7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8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.167" pathEditMode="relative">
                                      <p:cBhvr from="" to="">
                                        <p:cTn id="9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3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0.167" pathEditMode="relative">
                                      <p:cBhvr from="" to="">
                                        <p:cTn id="9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0.167" pathEditMode="relative">
                                      <p:cBhvr from="" to="">
                                        <p:cTn id="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9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05,0.167" pathEditMode="relative">
                                      <p:cBhvr from="" to="">
                                        <p:cTn id="10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2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0" pathEditMode="relative">
                                      <p:cBhvr from="" to="">
                                        <p:cTn id="10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5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-0.167" pathEditMode="relative">
                                      <p:cBhvr from="" to="">
                                        <p:cTn id="10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8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,0" pathEditMode="relative">
                                      <p:cBhvr from="" to="">
                                        <p:cTn id="1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1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,0" pathEditMode="relative">
                                      <p:cBhvr from="" to="">
                                        <p:cTn id="11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4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7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0" pathEditMode="relative">
                                      <p:cBhvr from="" to="">
                                        <p:cTn id="1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0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5,0.167" pathEditMode="relative">
                                      <p:cBhvr from="" to="">
                                        <p:cTn id="1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3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65,0" pathEditMode="relative">
                                      <p:cBhvr from="" to="">
                                        <p:cTn id="12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6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,0" pathEditMode="relative">
                                      <p:cBhvr from="" to="">
                                        <p:cTn id="1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9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5,-0.167" pathEditMode="relative">
                                      <p:cBhvr from="" to="">
                                        <p:cTn id="1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2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8,0" pathEditMode="relative">
                                      <p:cBhvr from="" to="">
                                        <p:cTn id="13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5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4,-0.333" pathEditMode="relative">
                                      <p:cBhvr from="" to="">
                                        <p:cTn id="13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8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3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3,0" pathEditMode="relative">
                                      <p:cBhvr from="" to="">
                                        <p:cTn id="1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4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0" pathEditMode="relative">
                                      <p:cBhvr from="" to="">
                                        <p:cTn id="1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5,-0.333" pathEditMode="relative">
                                      <p:cBhvr from="" to="">
                                        <p:cTn id="14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0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4,-0.333" pathEditMode="relative">
                                      <p:cBhvr from="" to="">
                                        <p:cTn id="1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,-0.333" pathEditMode="relative">
                                      <p:cBhvr from="" to="">
                                        <p:cTn id="15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6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,-0.167" pathEditMode="relative">
                                      <p:cBhvr from="" to="">
                                        <p:cTn id="15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1,-0.333" pathEditMode="relative">
                                      <p:cBhvr from="" to="">
                                        <p:cTn id="16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2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,-0.333" pathEditMode="relative">
                                      <p:cBhvr from="" to="">
                                        <p:cTn id="16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5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35,0" pathEditMode="relative">
                                      <p:cBhvr from="" to="">
                                        <p:cTn id="1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8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.2,-0.167" pathEditMode="relative">
                                      <p:cBhvr from="" to="">
                                        <p:cTn id="16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2,-0.167" pathEditMode="relative">
                                      <p:cBhvr from="" to="">
                                        <p:cTn id="17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4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8,0" pathEditMode="relative">
                                      <p:cBhvr from="" to="">
                                        <p:cTn id="17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5,-0.167" pathEditMode="relative">
                                      <p:cBhvr from="" to="">
                                        <p:cTn id="17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0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0,-0.333" pathEditMode="relative">
                                      <p:cBhvr from="" to="">
                                        <p:cTn id="18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3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 L-0.15,-0.167" pathEditMode="relative">
                                      <p:cBhvr from="" to="">
                                        <p:cTn id="18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9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,0.333 L0,0" pathEditMode="relative">
                                      <p:cBhvr from="" to="">
                                        <p:cTn id="19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,0 L0,0" pathEditMode="relative">
                                      <p:cBhvr from="" to="">
                                        <p:cTn id="19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5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,0.167 L0,0" pathEditMode="relative">
                                      <p:cBhvr from="" to="">
                                        <p:cTn id="19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5,0 L0,0" pathEditMode="relative">
                                      <p:cBhvr from="" to="">
                                        <p:cTn id="19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1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65,0.167 L0,0" pathEditMode="relative">
                                      <p:cBhvr from="" to="">
                                        <p:cTn id="20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4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,0.333 L0,0" pathEditMode="relative">
                                      <p:cBhvr from="" to="">
                                        <p:cTn id="2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7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0 L0,0" pathEditMode="relative">
                                      <p:cBhvr from="" to="">
                                        <p:cTn id="20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0" dur="1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5,0.333 L0,0" pathEditMode="relative">
                                      <p:cBhvr from="" to="">
                                        <p:cTn id="2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3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0 L0,0" pathEditMode="relative">
                                      <p:cBhvr from="" to="">
                                        <p:cTn id="2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6" dur="1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0 L0,0" pathEditMode="relative">
                                      <p:cBhvr from="" to="">
                                        <p:cTn id="2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9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167 L0,0" pathEditMode="relative">
                                      <p:cBhvr from="" to="">
                                        <p:cTn id="2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2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.333 L0,0" pathEditMode="relative">
                                      <p:cBhvr from="" to="">
                                        <p:cTn id="2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5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0.333 L0,0" pathEditMode="relative">
                                      <p:cBhvr from="" to="">
                                        <p:cTn id="2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8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.333 L0,0" pathEditMode="relative">
                                      <p:cBhvr from="" to="">
                                        <p:cTn id="2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23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4" dur="1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.333 L0,0" pathEditMode="relative">
                                      <p:cBhvr from="" to="">
                                        <p:cTn id="2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7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75,0.167 L0,0" pathEditMode="relative">
                                      <p:cBhvr from="" to="">
                                        <p:cTn id="2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0.167 L0,0" pathEditMode="relative">
                                      <p:cBhvr from="" to="">
                                        <p:cTn id="24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3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0 L0,0" pathEditMode="relative">
                                      <p:cBhvr from="" to="">
                                        <p:cTn id="24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6" dur="1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333 L0,0" pathEditMode="relative">
                                      <p:cBhvr from="" to="">
                                        <p:cTn id="24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9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95,0 L0,0" pathEditMode="relative">
                                      <p:cBhvr from="" to="">
                                        <p:cTn id="2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2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0 L0,0" pathEditMode="relative">
                                      <p:cBhvr from="" to="">
                                        <p:cTn id="25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5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7,-0.167 L0,0" pathEditMode="relative">
                                      <p:cBhvr from="" to="">
                                        <p:cTn id="25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8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-0.167 L0,0" pathEditMode="relative">
                                      <p:cBhvr from="" to="">
                                        <p:cTn id="2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1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,-0.167 L0,0" pathEditMode="relative">
                                      <p:cBhvr from="" to="">
                                        <p:cTn id="26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4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5,-0.167 L0,0" pathEditMode="relative">
                                      <p:cBhvr from="" to="">
                                        <p:cTn id="26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67" dur="1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5,-0.167 L0,0" pathEditMode="relative">
                                      <p:cBhvr from="" to="">
                                        <p:cTn id="26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0" dur="1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27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3" dur="1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.167 L0,0" pathEditMode="relative">
                                      <p:cBhvr from="" to="">
                                        <p:cTn id="27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6" dur="1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0.167 L0,0" pathEditMode="relative">
                                      <p:cBhvr from="" to="">
                                        <p:cTn id="27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9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0.167 L0,0" pathEditMode="relative">
                                      <p:cBhvr from="" to="">
                                        <p:cTn id="28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2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05,0.167 L0,0" pathEditMode="relative">
                                      <p:cBhvr from="" to="">
                                        <p:cTn id="28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5" dur="1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0 L0,0" pathEditMode="relative">
                                      <p:cBhvr from="" to="">
                                        <p:cTn id="2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8" dur="1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-0.167 L0,0" pathEditMode="relative">
                                      <p:cBhvr from="" to="">
                                        <p:cTn id="2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1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,0 L0,0" pathEditMode="relative">
                                      <p:cBhvr from="" to="">
                                        <p:cTn id="29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4" dur="1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,0 L0,0" pathEditMode="relative">
                                      <p:cBhvr from="" to="">
                                        <p:cTn id="29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7" dur="1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29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0" dur="1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0 L0,0" pathEditMode="relative">
                                      <p:cBhvr from="" to="">
                                        <p:cTn id="3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3" dur="1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5,0.167 L0,0" pathEditMode="relative">
                                      <p:cBhvr from="" to="">
                                        <p:cTn id="30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6" dur="1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65,0 L0,0" pathEditMode="relative">
                                      <p:cBhvr from="" to="">
                                        <p:cTn id="3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9" dur="1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,0 L0,0" pathEditMode="relative">
                                      <p:cBhvr from="" to="">
                                        <p:cTn id="3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1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5,-0.167 L0,0" pathEditMode="relative">
                                      <p:cBhvr from="" to="">
                                        <p:cTn id="3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5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8,0 L0,0" pathEditMode="relative">
                                      <p:cBhvr from="" to="">
                                        <p:cTn id="31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8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4,-0.333 L0,0" pathEditMode="relative">
                                      <p:cBhvr from="" to="">
                                        <p:cTn id="3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1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3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4" dur="1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3,0 L0,0" pathEditMode="relative">
                                      <p:cBhvr from="" to="">
                                        <p:cTn id="32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7" dur="1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0 L0,0" pathEditMode="relative">
                                      <p:cBhvr from="" to="">
                                        <p:cTn id="32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0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5,-0.333 L0,0" pathEditMode="relative">
                                      <p:cBhvr from="" to="">
                                        <p:cTn id="33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3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4,-0.333 L0,0" pathEditMode="relative">
                                      <p:cBhvr from="" to="">
                                        <p:cTn id="3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6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,-0.333 L0,0" pathEditMode="relative">
                                      <p:cBhvr from="" to="">
                                        <p:cTn id="3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9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,-0.167 L0,0" pathEditMode="relative">
                                      <p:cBhvr from="" to="">
                                        <p:cTn id="34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2" dur="1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1,-0.333 L0,0" pathEditMode="relative">
                                      <p:cBhvr from="" to="">
                                        <p:cTn id="3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5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,-0.333 L0,0" pathEditMode="relative">
                                      <p:cBhvr from="" to="">
                                        <p:cTn id="3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8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35,0 L0,0" pathEditMode="relative">
                                      <p:cBhvr from="" to="">
                                        <p:cTn id="34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1" dur="1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.2,-0.167 L0,0" pathEditMode="relative">
                                      <p:cBhvr from="" to="">
                                        <p:cTn id="35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4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2,-0.167 L0,0" pathEditMode="relative">
                                      <p:cBhvr from="" to="">
                                        <p:cTn id="35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7" dur="1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8,0 L0,0" pathEditMode="relative">
                                      <p:cBhvr from="" to="">
                                        <p:cTn id="3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0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5,-0.167 L0,0" pathEditMode="relative">
                                      <p:cBhvr from="" to="">
                                        <p:cTn id="36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3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0,-0.333 L0,0" pathEditMode="relative">
                                      <p:cBhvr from="" to="">
                                        <p:cTn id="36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6" dur="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="M-0.15,-0.167 L0,0" pathEditMode="relative">
                                      <p:cBhvr from="" to="">
                                        <p:cTn id="3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C8C8C8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Filmography: Clint Eastwood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Filmography: Clint Eastwood</dc:title>
  <dc:creator>Asif Salam</dc:creator>
  <cp:lastModifiedBy>Asif Salam</cp:lastModifiedBy>
  <cp:revision>4</cp:revision>
  <dcterms:created xsi:type="dcterms:W3CDTF">2015-08-06T14:14:07Z</dcterms:created>
  <dcterms:modified xsi:type="dcterms:W3CDTF">2015-08-06T15:52:44Z</dcterms:modified>
</cp:coreProperties>
</file>