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84" y="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2FAB9-DEEB-4FB0-BEC8-428633F0115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810F-206C-4475-9326-7C4041F4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810F-206C-4475-9326-7C4041F47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639E-764F-4434-B446-87B62E818D3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3F77-26C3-4AE4-A553-0B6C605D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file:///C:\Users\tksassa\Documents\20-GitProjects\2014\210-AutomatingPowerpoint\AutomatingPowerPoint\img\img11.jpg" TargetMode="External"/><Relationship Id="rId117" Type="http://schemas.openxmlformats.org/officeDocument/2006/relationships/hyperlink" Target="http://www.imdb.com/title/tt0048696/?ref_=nm_flmg_act_63" TargetMode="External"/><Relationship Id="rId21" Type="http://schemas.openxmlformats.org/officeDocument/2006/relationships/hyperlink" Target="http://www.imdb.com/title/tt0112642/?ref_=nm_flmg_act_9" TargetMode="External"/><Relationship Id="rId42" Type="http://schemas.openxmlformats.org/officeDocument/2006/relationships/image" Target="file:///C:\Users\tksassa\Documents\20-GitProjects\2014\210-AutomatingPowerpoint\AutomatingPowerPoint\img\img19.jpg" TargetMode="External"/><Relationship Id="rId47" Type="http://schemas.openxmlformats.org/officeDocument/2006/relationships/hyperlink" Target="http://www.imdb.com/title/tt0084088/?ref_=nm_flmg_act_22" TargetMode="External"/><Relationship Id="rId63" Type="http://schemas.openxmlformats.org/officeDocument/2006/relationships/hyperlink" Target="http://www.imdb.com/title/tt0075029/?ref_=nm_flmg_act_30" TargetMode="External"/><Relationship Id="rId68" Type="http://schemas.openxmlformats.org/officeDocument/2006/relationships/image" Target="file:///C:\Users\tksassa\Documents\20-GitProjects\2014\210-AutomatingPowerpoint\AutomatingPowerPoint\img\img32.jpg" TargetMode="External"/><Relationship Id="rId84" Type="http://schemas.openxmlformats.org/officeDocument/2006/relationships/image" Target="file:///C:\Users\tksassa\Documents\20-GitProjects\2014\210-AutomatingPowerpoint\AutomatingPowerPoint\img\img40.jpg" TargetMode="External"/><Relationship Id="rId89" Type="http://schemas.openxmlformats.org/officeDocument/2006/relationships/hyperlink" Target="http://www.imdb.com/title/tt0065207/?ref_=nm_flmg_act_43" TargetMode="External"/><Relationship Id="rId112" Type="http://schemas.openxmlformats.org/officeDocument/2006/relationships/image" Target="file:///C:\Users\tksassa\Documents\20-GitProjects\2014\210-AutomatingPowerpoint\AutomatingPowerPoint\img\img54.jpg" TargetMode="External"/><Relationship Id="rId16" Type="http://schemas.openxmlformats.org/officeDocument/2006/relationships/image" Target="file:///C:\Users\tksassa\Documents\20-GitProjects\2014\210-AutomatingPowerpoint\AutomatingPowerPoint\img\img06.jpg" TargetMode="External"/><Relationship Id="rId107" Type="http://schemas.openxmlformats.org/officeDocument/2006/relationships/hyperlink" Target="http://www.imdb.com/title/tt0050363/?ref_=nm_flmg_act_55" TargetMode="External"/><Relationship Id="rId11" Type="http://schemas.openxmlformats.org/officeDocument/2006/relationships/hyperlink" Target="http://www.imdb.com/title/tt0309377/?ref_=nm_flmg_act_4" TargetMode="External"/><Relationship Id="rId32" Type="http://schemas.openxmlformats.org/officeDocument/2006/relationships/image" Target="file:///C:\Users\tksassa\Documents\20-GitProjects\2014\210-AutomatingPowerpoint\AutomatingPowerPoint\img\img14.jpg" TargetMode="External"/><Relationship Id="rId37" Type="http://schemas.openxmlformats.org/officeDocument/2006/relationships/hyperlink" Target="http://www.imdb.com/title/tt0091187/?ref_=nm_flmg_act_17" TargetMode="External"/><Relationship Id="rId53" Type="http://schemas.openxmlformats.org/officeDocument/2006/relationships/hyperlink" Target="http://www.imdb.com/title/tt0080472/?ref_=nm_flmg_act_25" TargetMode="External"/><Relationship Id="rId58" Type="http://schemas.openxmlformats.org/officeDocument/2006/relationships/image" Target="file:///C:\Users\tksassa\Documents\20-GitProjects\2014\210-AutomatingPowerpoint\AutomatingPowerPoint\img\img27.jpg" TargetMode="External"/><Relationship Id="rId74" Type="http://schemas.openxmlformats.org/officeDocument/2006/relationships/image" Target="file:///C:\Users\tksassa\Documents\20-GitProjects\2014\210-AutomatingPowerpoint\AutomatingPowerPoint\img\img35.jpg" TargetMode="External"/><Relationship Id="rId79" Type="http://schemas.openxmlformats.org/officeDocument/2006/relationships/hyperlink" Target="http://www.imdb.com/title/tt0067588/?ref_=nm_flmg_act_38" TargetMode="External"/><Relationship Id="rId102" Type="http://schemas.openxmlformats.org/officeDocument/2006/relationships/image" Target="file:///C:\Users\tksassa\Documents\20-GitProjects\2014\210-AutomatingPowerpoint\AutomatingPowerPoint\img\img49.jpg" TargetMode="External"/><Relationship Id="rId123" Type="http://schemas.openxmlformats.org/officeDocument/2006/relationships/hyperlink" Target="http://www.imdb.com/title/tt0048554/?ref_=nm_flmg_act_67" TargetMode="External"/><Relationship Id="rId5" Type="http://schemas.openxmlformats.org/officeDocument/2006/relationships/hyperlink" Target="http://www.imdb.com/title/tt2083383/?ref_=nm_flmg_act_1" TargetMode="External"/><Relationship Id="rId90" Type="http://schemas.openxmlformats.org/officeDocument/2006/relationships/image" Target="file:///C:\Users\tksassa\Documents\20-GitProjects\2014\210-AutomatingPowerpoint\AutomatingPowerPoint\img\img43.jpg" TargetMode="External"/><Relationship Id="rId95" Type="http://schemas.openxmlformats.org/officeDocument/2006/relationships/hyperlink" Target="http://www.imdb.com/title/tt0061037/?ref_=nm_flmg_act_46" TargetMode="External"/><Relationship Id="rId22" Type="http://schemas.openxmlformats.org/officeDocument/2006/relationships/image" Target="file:///C:\Users\tksassa\Documents\20-GitProjects\2014\210-AutomatingPowerpoint\AutomatingPowerPoint\img\img09.jpg" TargetMode="External"/><Relationship Id="rId27" Type="http://schemas.openxmlformats.org/officeDocument/2006/relationships/hyperlink" Target="http://www.imdb.com/title/tt0105695/?ref_=nm_flmg_act_12" TargetMode="External"/><Relationship Id="rId43" Type="http://schemas.openxmlformats.org/officeDocument/2006/relationships/hyperlink" Target="http://www.imdb.com/title/tt0088272/?ref_=nm_flmg_act_20" TargetMode="External"/><Relationship Id="rId48" Type="http://schemas.openxmlformats.org/officeDocument/2006/relationships/image" Target="file:///C:\Users\tksassa\Documents\20-GitProjects\2014\210-AutomatingPowerpoint\AutomatingPowerPoint\img\img22.jpg" TargetMode="External"/><Relationship Id="rId64" Type="http://schemas.openxmlformats.org/officeDocument/2006/relationships/image" Target="file:///C:\Users\tksassa\Documents\20-GitProjects\2014\210-AutomatingPowerpoint\AutomatingPowerPoint\img\img30.jpg" TargetMode="External"/><Relationship Id="rId69" Type="http://schemas.openxmlformats.org/officeDocument/2006/relationships/hyperlink" Target="http://www.imdb.com/title/tt0070355/?ref_=nm_flmg_act_33" TargetMode="External"/><Relationship Id="rId113" Type="http://schemas.openxmlformats.org/officeDocument/2006/relationships/hyperlink" Target="http://www.imdb.com/title/tt0049793/?ref_=nm_flmg_act_60" TargetMode="External"/><Relationship Id="rId118" Type="http://schemas.openxmlformats.org/officeDocument/2006/relationships/image" Target="file:///C:\Users\tksassa\Documents\20-GitProjects\2014\210-AutomatingPowerpoint\AutomatingPowerPoint\img\img57.jpg" TargetMode="External"/><Relationship Id="rId80" Type="http://schemas.openxmlformats.org/officeDocument/2006/relationships/image" Target="file:///C:\Users\tksassa\Documents\20-GitProjects\2014\210-AutomatingPowerpoint\AutomatingPowerPoint\img\img38.jpg" TargetMode="External"/><Relationship Id="rId85" Type="http://schemas.openxmlformats.org/officeDocument/2006/relationships/hyperlink" Target="http://www.imdb.com/title/tt0065134/?ref_=nm_flmg_act_41" TargetMode="External"/><Relationship Id="rId12" Type="http://schemas.openxmlformats.org/officeDocument/2006/relationships/image" Target="file:///C:\Users\tksassa\Documents\20-GitProjects\2014\210-AutomatingPowerpoint\AutomatingPowerPoint\img\img04.jpg" TargetMode="External"/><Relationship Id="rId17" Type="http://schemas.openxmlformats.org/officeDocument/2006/relationships/hyperlink" Target="http://www.imdb.com/title/tt0118548/?ref_=nm_flmg_act_7" TargetMode="External"/><Relationship Id="rId33" Type="http://schemas.openxmlformats.org/officeDocument/2006/relationships/hyperlink" Target="http://www.imdb.com/title/tt0098097/?ref_=nm_flmg_act_15" TargetMode="External"/><Relationship Id="rId38" Type="http://schemas.openxmlformats.org/officeDocument/2006/relationships/image" Target="file:///C:\Users\tksassa\Documents\20-GitProjects\2014\210-AutomatingPowerpoint\AutomatingPowerPoint\img\img17.jpg" TargetMode="External"/><Relationship Id="rId59" Type="http://schemas.openxmlformats.org/officeDocument/2006/relationships/hyperlink" Target="http://www.imdb.com/title/tt0076070/?ref_=nm_flmg_act_28" TargetMode="External"/><Relationship Id="rId103" Type="http://schemas.openxmlformats.org/officeDocument/2006/relationships/hyperlink" Target="http://www.imdb.com/title/tt0051349/?ref_=nm_flmg_act_52" TargetMode="External"/><Relationship Id="rId108" Type="http://schemas.openxmlformats.org/officeDocument/2006/relationships/image" Target="file:///C:\Users\tksassa\Documents\20-GitProjects\2014\210-AutomatingPowerpoint\AutomatingPowerPoint\img\img52.jpg" TargetMode="External"/><Relationship Id="rId124" Type="http://schemas.openxmlformats.org/officeDocument/2006/relationships/image" Target="file:///C:\Users\tksassa\Documents\20-GitProjects\2014\210-AutomatingPowerpoint\AutomatingPowerPoint\img\img60.jpg" TargetMode="External"/><Relationship Id="rId54" Type="http://schemas.openxmlformats.org/officeDocument/2006/relationships/image" Target="file:///C:\Users\tksassa\Documents\20-GitProjects\2014\210-AutomatingPowerpoint\AutomatingPowerPoint\img\img25.jpg" TargetMode="External"/><Relationship Id="rId70" Type="http://schemas.openxmlformats.org/officeDocument/2006/relationships/image" Target="file:///C:\Users\tksassa\Documents\20-GitProjects\2014\210-AutomatingPowerpoint\AutomatingPowerPoint\img\img33.jpg" TargetMode="External"/><Relationship Id="rId75" Type="http://schemas.openxmlformats.org/officeDocument/2006/relationships/hyperlink" Target="http://www.imdb.com/title/tt0068768/?ref_=nm_flmg_act_36" TargetMode="External"/><Relationship Id="rId91" Type="http://schemas.openxmlformats.org/officeDocument/2006/relationships/hyperlink" Target="http://www.imdb.com/title/tt0062824/?ref_=nm_flmg_act_44" TargetMode="External"/><Relationship Id="rId96" Type="http://schemas.openxmlformats.org/officeDocument/2006/relationships/image" Target="file:///C:\Users\tksassa\Documents\20-GitProjects\2014\210-AutomatingPowerpoint\AutomatingPowerPoint\img\img46.jpg" TargetMode="External"/><Relationship Id="rId1" Type="http://schemas.openxmlformats.org/officeDocument/2006/relationships/themeOverride" Target="../theme/themeOverride1.xml"/><Relationship Id="rId6" Type="http://schemas.openxmlformats.org/officeDocument/2006/relationships/image" Target="file:///C:\Users\tksassa\Documents\20-GitProjects\2014\210-AutomatingPowerpoint\AutomatingPowerPoint\img\img01.jpg" TargetMode="External"/><Relationship Id="rId23" Type="http://schemas.openxmlformats.org/officeDocument/2006/relationships/hyperlink" Target="http://www.imdb.com/title/tt0107808/?ref_=nm_flmg_act_10" TargetMode="External"/><Relationship Id="rId28" Type="http://schemas.openxmlformats.org/officeDocument/2006/relationships/image" Target="file:///C:\Users\tksassa\Documents\20-GitProjects\2014\210-AutomatingPowerpoint\AutomatingPowerPoint\img\img12.jpg" TargetMode="External"/><Relationship Id="rId49" Type="http://schemas.openxmlformats.org/officeDocument/2006/relationships/hyperlink" Target="http://www.imdb.com/title/tt0083943/?ref_=nm_flmg_act_23" TargetMode="External"/><Relationship Id="rId114" Type="http://schemas.openxmlformats.org/officeDocument/2006/relationships/image" Target="file:///C:\Users\tksassa\Documents\20-GitProjects\2014\210-AutomatingPowerpoint\AutomatingPowerPoint\img\img55.jpg" TargetMode="External"/><Relationship Id="rId119" Type="http://schemas.openxmlformats.org/officeDocument/2006/relationships/hyperlink" Target="http://www.imdb.com/title/tt0048279/?ref_=nm_flmg_act_64" TargetMode="External"/><Relationship Id="rId44" Type="http://schemas.openxmlformats.org/officeDocument/2006/relationships/image" Target="file:///C:\Users\tksassa\Documents\20-GitProjects\2014\210-AutomatingPowerpoint\AutomatingPowerPoint\img\img20.jpg" TargetMode="External"/><Relationship Id="rId60" Type="http://schemas.openxmlformats.org/officeDocument/2006/relationships/image" Target="file:///C:\Users\tksassa\Documents\20-GitProjects\2014\210-AutomatingPowerpoint\AutomatingPowerPoint\img\img28.jpg" TargetMode="External"/><Relationship Id="rId65" Type="http://schemas.openxmlformats.org/officeDocument/2006/relationships/hyperlink" Target="http://www.imdb.com/title/tt0072926/?ref_=nm_flmg_act_31" TargetMode="External"/><Relationship Id="rId81" Type="http://schemas.openxmlformats.org/officeDocument/2006/relationships/hyperlink" Target="http://www.imdb.com/title/tt0066819/?ref_=nm_flmg_act_39" TargetMode="External"/><Relationship Id="rId86" Type="http://schemas.openxmlformats.org/officeDocument/2006/relationships/image" Target="file:///C:\Users\tksassa\Documents\20-GitProjects\2014\210-AutomatingPowerpoint\AutomatingPowerPoint\img\img41.jpg" TargetMode="External"/><Relationship Id="rId4" Type="http://schemas.openxmlformats.org/officeDocument/2006/relationships/image" Target="file:///C:\Users\tksassa\Documents\20-GitProjects\2014\210-AutomatingPowerpoint\AutomatingPowerPoint\img\clint_background_1.png" TargetMode="External"/><Relationship Id="rId9" Type="http://schemas.openxmlformats.org/officeDocument/2006/relationships/hyperlink" Target="http://www.imdb.com/title/tt0405159/?ref_=nm_flmg_act_3" TargetMode="External"/><Relationship Id="rId13" Type="http://schemas.openxmlformats.org/officeDocument/2006/relationships/hyperlink" Target="http://www.imdb.com/title/tt0186566/?ref_=nm_flmg_act_5" TargetMode="External"/><Relationship Id="rId18" Type="http://schemas.openxmlformats.org/officeDocument/2006/relationships/image" Target="file:///C:\Users\tksassa\Documents\20-GitProjects\2014\210-AutomatingPowerpoint\AutomatingPowerPoint\img\img07.jpg" TargetMode="External"/><Relationship Id="rId39" Type="http://schemas.openxmlformats.org/officeDocument/2006/relationships/hyperlink" Target="http://www.imdb.com/title/tt0089767/?ref_=nm_flmg_act_18" TargetMode="External"/><Relationship Id="rId109" Type="http://schemas.openxmlformats.org/officeDocument/2006/relationships/hyperlink" Target="http://www.imdb.com/title/tt0048971/?ref_=nm_flmg_act_58" TargetMode="External"/><Relationship Id="rId34" Type="http://schemas.openxmlformats.org/officeDocument/2006/relationships/image" Target="file:///C:\Users\tksassa\Documents\20-GitProjects\2014\210-AutomatingPowerpoint\AutomatingPowerPoint\img\img15.jpg" TargetMode="External"/><Relationship Id="rId50" Type="http://schemas.openxmlformats.org/officeDocument/2006/relationships/image" Target="file:///C:\Users\tksassa\Documents\20-GitProjects\2014\210-AutomatingPowerpoint\AutomatingPowerPoint\img\img23.jpg" TargetMode="External"/><Relationship Id="rId55" Type="http://schemas.openxmlformats.org/officeDocument/2006/relationships/hyperlink" Target="http://www.imdb.com/title/tt0079116/?ref_=nm_flmg_act_26" TargetMode="External"/><Relationship Id="rId76" Type="http://schemas.openxmlformats.org/officeDocument/2006/relationships/image" Target="file:///C:\Users\tksassa\Documents\20-GitProjects\2014\210-AutomatingPowerpoint\AutomatingPowerPoint\img\img36.jpg" TargetMode="External"/><Relationship Id="rId97" Type="http://schemas.openxmlformats.org/officeDocument/2006/relationships/hyperlink" Target="http://www.imdb.com/title/tt0060196/?ref_=nm_flmg_act_47" TargetMode="External"/><Relationship Id="rId104" Type="http://schemas.openxmlformats.org/officeDocument/2006/relationships/image" Target="file:///C:\Users\tksassa\Documents\20-GitProjects\2014\210-AutomatingPowerpoint\AutomatingPowerPoint\img\img50.jpg" TargetMode="External"/><Relationship Id="rId120" Type="http://schemas.openxmlformats.org/officeDocument/2006/relationships/image" Target="file:///C:\Users\tksassa\Documents\20-GitProjects\2014\210-AutomatingPowerpoint\AutomatingPowerPoint\img\img58.jpg" TargetMode="External"/><Relationship Id="rId7" Type="http://schemas.openxmlformats.org/officeDocument/2006/relationships/hyperlink" Target="http://www.imdb.com/title/tt1205489/?ref_=nm_flmg_act_2" TargetMode="External"/><Relationship Id="rId71" Type="http://schemas.openxmlformats.org/officeDocument/2006/relationships/hyperlink" Target="http://www.imdb.com/title/tt0069822/?ref_=nm_flmg_act_34" TargetMode="External"/><Relationship Id="rId92" Type="http://schemas.openxmlformats.org/officeDocument/2006/relationships/image" Target="file:///C:\Users\tksassa\Documents\20-GitProjects\2014\210-AutomatingPowerpoint\AutomatingPowerPoint\img\img44.jpg" TargetMode="External"/><Relationship Id="rId2" Type="http://schemas.openxmlformats.org/officeDocument/2006/relationships/slideLayout" Target="../slideLayouts/slideLayout6.xml"/><Relationship Id="rId29" Type="http://schemas.openxmlformats.org/officeDocument/2006/relationships/hyperlink" Target="http://www.imdb.com/title/tt0100514/?ref_=nm_flmg_act_13" TargetMode="External"/><Relationship Id="rId24" Type="http://schemas.openxmlformats.org/officeDocument/2006/relationships/image" Target="file:///C:\Users\tksassa\Documents\20-GitProjects\2014\210-AutomatingPowerpoint\AutomatingPowerPoint\img\img10.jpg" TargetMode="External"/><Relationship Id="rId40" Type="http://schemas.openxmlformats.org/officeDocument/2006/relationships/image" Target="file:///C:\Users\tksassa\Documents\20-GitProjects\2014\210-AutomatingPowerpoint\AutomatingPowerPoint\img\img18.jpg" TargetMode="External"/><Relationship Id="rId45" Type="http://schemas.openxmlformats.org/officeDocument/2006/relationships/hyperlink" Target="http://www.imdb.com/title/tt0086383/?ref_=nm_flmg_act_21" TargetMode="External"/><Relationship Id="rId66" Type="http://schemas.openxmlformats.org/officeDocument/2006/relationships/image" Target="file:///C:\Users\tksassa\Documents\20-GitProjects\2014\210-AutomatingPowerpoint\AutomatingPowerPoint\img\img31.jpg" TargetMode="External"/><Relationship Id="rId87" Type="http://schemas.openxmlformats.org/officeDocument/2006/relationships/hyperlink" Target="http://www.imdb.com/title/tt0064782/?ref_=nm_flmg_act_42" TargetMode="External"/><Relationship Id="rId110" Type="http://schemas.openxmlformats.org/officeDocument/2006/relationships/image" Target="file:///C:\Users\tksassa\Documents\20-GitProjects\2014\210-AutomatingPowerpoint\AutomatingPowerPoint\img\img53.jpg" TargetMode="External"/><Relationship Id="rId115" Type="http://schemas.openxmlformats.org/officeDocument/2006/relationships/hyperlink" Target="http://www.imdb.com/title/tt0049547/?ref_=nm_flmg_act_62" TargetMode="External"/><Relationship Id="rId61" Type="http://schemas.openxmlformats.org/officeDocument/2006/relationships/hyperlink" Target="http://www.imdb.com/title/tt0074483/?ref_=nm_flmg_act_29" TargetMode="External"/><Relationship Id="rId82" Type="http://schemas.openxmlformats.org/officeDocument/2006/relationships/image" Target="file:///C:\Users\tksassa\Documents\20-GitProjects\2014\210-AutomatingPowerpoint\AutomatingPowerPoint\img\img39.jpg" TargetMode="External"/><Relationship Id="rId19" Type="http://schemas.openxmlformats.org/officeDocument/2006/relationships/hyperlink" Target="http://www.imdb.com/title/tt0112579/?ref_=nm_flmg_act_8" TargetMode="External"/><Relationship Id="rId14" Type="http://schemas.openxmlformats.org/officeDocument/2006/relationships/image" Target="file:///C:\Users\tksassa\Documents\20-GitProjects\2014\210-AutomatingPowerpoint\AutomatingPowerPoint\img\img05.jpg" TargetMode="External"/><Relationship Id="rId30" Type="http://schemas.openxmlformats.org/officeDocument/2006/relationships/image" Target="file:///C:\Users\tksassa\Documents\20-GitProjects\2014\210-AutomatingPowerpoint\AutomatingPowerPoint\img\img13.jpg" TargetMode="External"/><Relationship Id="rId35" Type="http://schemas.openxmlformats.org/officeDocument/2006/relationships/hyperlink" Target="http://www.imdb.com/title/tt0094963/?ref_=nm_flmg_act_16" TargetMode="External"/><Relationship Id="rId56" Type="http://schemas.openxmlformats.org/officeDocument/2006/relationships/image" Target="file:///C:\Users\tksassa\Documents\20-GitProjects\2014\210-AutomatingPowerpoint\AutomatingPowerPoint\img\img26.jpg" TargetMode="External"/><Relationship Id="rId77" Type="http://schemas.openxmlformats.org/officeDocument/2006/relationships/hyperlink" Target="http://www.imdb.com/title/tt0066999/?ref_=nm_flmg_act_37" TargetMode="External"/><Relationship Id="rId100" Type="http://schemas.openxmlformats.org/officeDocument/2006/relationships/image" Target="file:///C:\Users\tksassa\Documents\20-GitProjects\2014\210-AutomatingPowerpoint\AutomatingPowerPoint\img\img48.jpg" TargetMode="External"/><Relationship Id="rId105" Type="http://schemas.openxmlformats.org/officeDocument/2006/relationships/hyperlink" Target="http://www.imdb.com/title/tt0051840/?ref_=nm_flmg_act_53" TargetMode="External"/><Relationship Id="rId8" Type="http://schemas.openxmlformats.org/officeDocument/2006/relationships/image" Target="file:///C:\Users\tksassa\Documents\20-GitProjects\2014\210-AutomatingPowerpoint\AutomatingPowerPoint\img\img02.jpg" TargetMode="External"/><Relationship Id="rId51" Type="http://schemas.openxmlformats.org/officeDocument/2006/relationships/hyperlink" Target="http://www.imdb.com/title/tt0080377/?ref_=nm_flmg_act_24" TargetMode="External"/><Relationship Id="rId72" Type="http://schemas.openxmlformats.org/officeDocument/2006/relationships/image" Target="file:///C:\Users\tksassa\Documents\20-GitProjects\2014\210-AutomatingPowerpoint\AutomatingPowerPoint\img\img34.jpg" TargetMode="External"/><Relationship Id="rId93" Type="http://schemas.openxmlformats.org/officeDocument/2006/relationships/hyperlink" Target="http://www.imdb.com/title/tt0061747/?ref_=nm_flmg_act_45" TargetMode="External"/><Relationship Id="rId98" Type="http://schemas.openxmlformats.org/officeDocument/2006/relationships/image" Target="file:///C:\Users\tksassa\Documents\20-GitProjects\2014\210-AutomatingPowerpoint\AutomatingPowerPoint\img\img47.jpg" TargetMode="External"/><Relationship Id="rId121" Type="http://schemas.openxmlformats.org/officeDocument/2006/relationships/hyperlink" Target="http://www.imdb.com/title/tt0048092/?ref_=nm_flmg_act_65" TargetMode="External"/><Relationship Id="rId3" Type="http://schemas.openxmlformats.org/officeDocument/2006/relationships/notesSlide" Target="../notesSlides/notesSlide1.xml"/><Relationship Id="rId25" Type="http://schemas.openxmlformats.org/officeDocument/2006/relationships/hyperlink" Target="http://www.imdb.com/title/tt0107206/?ref_=nm_flmg_act_11" TargetMode="External"/><Relationship Id="rId46" Type="http://schemas.openxmlformats.org/officeDocument/2006/relationships/image" Target="file:///C:\Users\tksassa\Documents\20-GitProjects\2014\210-AutomatingPowerpoint\AutomatingPowerPoint\img\img21.jpg" TargetMode="External"/><Relationship Id="rId67" Type="http://schemas.openxmlformats.org/officeDocument/2006/relationships/hyperlink" Target="http://www.imdb.com/title/tt0072288/?ref_=nm_flmg_act_32" TargetMode="External"/><Relationship Id="rId116" Type="http://schemas.openxmlformats.org/officeDocument/2006/relationships/image" Target="file:///C:\Users\tksassa\Documents\20-GitProjects\2014\210-AutomatingPowerpoint\AutomatingPowerPoint\img\img56.jpg" TargetMode="External"/><Relationship Id="rId20" Type="http://schemas.openxmlformats.org/officeDocument/2006/relationships/image" Target="file:///C:\Users\tksassa\Documents\20-GitProjects\2014\210-AutomatingPowerpoint\AutomatingPowerPoint\img\img08.jpg" TargetMode="External"/><Relationship Id="rId41" Type="http://schemas.openxmlformats.org/officeDocument/2006/relationships/hyperlink" Target="http://www.imdb.com/title/tt0087062/?ref_=nm_flmg_act_19" TargetMode="External"/><Relationship Id="rId62" Type="http://schemas.openxmlformats.org/officeDocument/2006/relationships/image" Target="file:///C:\Users\tksassa\Documents\20-GitProjects\2014\210-AutomatingPowerpoint\AutomatingPowerPoint\img\img29.jpg" TargetMode="External"/><Relationship Id="rId83" Type="http://schemas.openxmlformats.org/officeDocument/2006/relationships/hyperlink" Target="http://www.imdb.com/title/tt0065938/?ref_=nm_flmg_act_40" TargetMode="External"/><Relationship Id="rId88" Type="http://schemas.openxmlformats.org/officeDocument/2006/relationships/image" Target="file:///C:\Users\tksassa\Documents\20-GitProjects\2014\210-AutomatingPowerpoint\AutomatingPowerPoint\img\img42.jpg" TargetMode="External"/><Relationship Id="rId111" Type="http://schemas.openxmlformats.org/officeDocument/2006/relationships/hyperlink" Target="http://www.imdb.com/title/tt0049212/?ref_=nm_flmg_act_59" TargetMode="External"/><Relationship Id="rId15" Type="http://schemas.openxmlformats.org/officeDocument/2006/relationships/hyperlink" Target="http://www.imdb.com/title/tt0139668/?ref_=nm_flmg_act_6" TargetMode="External"/><Relationship Id="rId36" Type="http://schemas.openxmlformats.org/officeDocument/2006/relationships/image" Target="file:///C:\Users\tksassa\Documents\20-GitProjects\2014\210-AutomatingPowerpoint\AutomatingPowerPoint\img\img16.jpg" TargetMode="External"/><Relationship Id="rId57" Type="http://schemas.openxmlformats.org/officeDocument/2006/relationships/hyperlink" Target="http://www.imdb.com/title/tt0077523/?ref_=nm_flmg_act_27" TargetMode="External"/><Relationship Id="rId106" Type="http://schemas.openxmlformats.org/officeDocument/2006/relationships/image" Target="file:///C:\Users\tksassa\Documents\20-GitProjects\2014\210-AutomatingPowerpoint\AutomatingPowerPoint\img\img51.jpg" TargetMode="External"/><Relationship Id="rId10" Type="http://schemas.openxmlformats.org/officeDocument/2006/relationships/image" Target="file:///C:\Users\tksassa\Documents\20-GitProjects\2014\210-AutomatingPowerpoint\AutomatingPowerPoint\img\img03.jpg" TargetMode="External"/><Relationship Id="rId31" Type="http://schemas.openxmlformats.org/officeDocument/2006/relationships/hyperlink" Target="http://www.imdb.com/title/tt0100928/?ref_=nm_flmg_act_14" TargetMode="External"/><Relationship Id="rId52" Type="http://schemas.openxmlformats.org/officeDocument/2006/relationships/image" Target="file:///C:\Users\tksassa\Documents\20-GitProjects\2014\210-AutomatingPowerpoint\AutomatingPowerPoint\img\img24.jpg" TargetMode="External"/><Relationship Id="rId73" Type="http://schemas.openxmlformats.org/officeDocument/2006/relationships/hyperlink" Target="http://www.imdb.com/title/tt0068699/?ref_=nm_flmg_act_35" TargetMode="External"/><Relationship Id="rId78" Type="http://schemas.openxmlformats.org/officeDocument/2006/relationships/image" Target="file:///C:\Users\tksassa\Documents\20-GitProjects\2014\210-AutomatingPowerpoint\AutomatingPowerPoint\img\img37.jpg" TargetMode="External"/><Relationship Id="rId94" Type="http://schemas.openxmlformats.org/officeDocument/2006/relationships/image" Target="file:///C:\Users\tksassa\Documents\20-GitProjects\2014\210-AutomatingPowerpoint\AutomatingPowerPoint\img\img45.jpg" TargetMode="External"/><Relationship Id="rId99" Type="http://schemas.openxmlformats.org/officeDocument/2006/relationships/hyperlink" Target="http://www.imdb.com/title/tt0059578/?ref_=nm_flmg_act_48" TargetMode="External"/><Relationship Id="rId101" Type="http://schemas.openxmlformats.org/officeDocument/2006/relationships/hyperlink" Target="http://www.imdb.com/title/tt0058461/?ref_=nm_flmg_act_50" TargetMode="External"/><Relationship Id="rId122" Type="http://schemas.openxmlformats.org/officeDocument/2006/relationships/image" Target="file:///C:\Users\tksassa\Documents\20-GitProjects\2014\210-AutomatingPowerpoint\AutomatingPowerPoint\img\img5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90D">
              <a:alpha val="90000"/>
            </a:srgbClr>
          </a:solidFill>
          <a:ln>
            <a:solidFill>
              <a:srgbClr val="661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 smtClean="0">
                <a:solidFill>
                  <a:srgbClr val="F3D381"/>
                </a:solidFill>
                <a:latin typeface="Calibri" panose="020F0502020204030204" pitchFamily="34" charset="0"/>
              </a:rPr>
              <a:t>Filmography: Clint Eastwood</a:t>
            </a:r>
            <a:endParaRPr lang="en-US" sz="3600">
              <a:solidFill>
                <a:srgbClr val="F3D381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39750"/>
            <a:ext cx="12192000" cy="0"/>
          </a:xfrm>
          <a:prstGeom prst="line">
            <a:avLst/>
          </a:prstGeom>
          <a:ln w="12700">
            <a:solidFill>
              <a:srgbClr val="F3D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112500" y="0"/>
            <a:ext cx="1079500" cy="1079500"/>
          </a:xfrm>
          <a:prstGeom prst="ellipse">
            <a:avLst/>
          </a:prstGeom>
          <a:solidFill>
            <a:srgbClr val="F3D381"/>
          </a:solidFill>
          <a:ln w="25400">
            <a:solidFill>
              <a:srgbClr val="661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smtClean="0">
                <a:solidFill>
                  <a:srgbClr val="66190D"/>
                </a:solidFill>
                <a:latin typeface="Calibri" panose="020F0502020204030204" pitchFamily="34" charset="0"/>
              </a:rPr>
              <a:t>4.48 BUSD </a:t>
            </a:r>
            <a:endParaRPr lang="en-US" sz="2400" b="1">
              <a:solidFill>
                <a:srgbClr val="66190D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4000" y="222250"/>
            <a:ext cx="32512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 smtClean="0">
                <a:solidFill>
                  <a:srgbClr val="F3D381"/>
                </a:solidFill>
              </a:rPr>
              <a:t>Total Box Office Earnings</a:t>
            </a:r>
            <a:endParaRPr lang="en-US" sz="2000">
              <a:solidFill>
                <a:srgbClr val="F3D38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E9AE1B"/>
                </a:solidFill>
              </a:rPr>
              <a:t>Sort posters by: </a:t>
            </a:r>
            <a:endParaRPr lang="en-US" sz="1400">
              <a:solidFill>
                <a:srgbClr val="E9AE1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3D381"/>
                </a:solidFill>
              </a:rPr>
              <a:t>Title</a:t>
            </a:r>
            <a:endParaRPr lang="en-US" sz="1400">
              <a:solidFill>
                <a:srgbClr val="F3D38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3D381"/>
                </a:solidFill>
              </a:rPr>
              <a:t>Release Year</a:t>
            </a:r>
            <a:endParaRPr lang="en-US" sz="1400">
              <a:solidFill>
                <a:srgbClr val="F3D381"/>
              </a:solidFill>
            </a:endParaRPr>
          </a:p>
        </p:txBody>
      </p:sp>
      <p:pic>
        <p:nvPicPr>
          <p:cNvPr id="11" name="Picture 10">
            <a:hlinkClick r:id="rId5" tooltip="Trouble with the Curve&#10;Character: Gus&#10;Release Year: 2012"/>
          </p:cNvPr>
          <p:cNvPicPr>
            <a:picLocks/>
          </p:cNvPicPr>
          <p:nvPr/>
        </p:nvPicPr>
        <p:blipFill>
          <a:blip r:link="rId6"/>
          <a:stretch>
            <a:fillRect/>
          </a:stretch>
        </p:blipFill>
        <p:spPr>
          <a:xfrm>
            <a:off x="12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" name="Picture 11">
            <a:hlinkClick r:id="rId7" tooltip="Gran Torino&#10;Character: Walt Kowalski&#10;Release Year: 2008"/>
          </p:cNvPr>
          <p:cNvPicPr>
            <a:picLocks/>
          </p:cNvPicPr>
          <p:nvPr/>
        </p:nvPicPr>
        <p:blipFill>
          <a:blip r:link="rId8"/>
          <a:stretch>
            <a:fillRect/>
          </a:stretch>
        </p:blipFill>
        <p:spPr>
          <a:xfrm>
            <a:off x="622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" name="Picture 12">
            <a:hlinkClick r:id="rId9" tooltip="Million Dollar Baby&#10;Character: Frankie Dunn&#10;Release Year: 2004"/>
          </p:cNvPr>
          <p:cNvPicPr>
            <a:picLocks/>
          </p:cNvPicPr>
          <p:nvPr/>
        </p:nvPicPr>
        <p:blipFill>
          <a:blip r:link="rId10"/>
          <a:stretch>
            <a:fillRect/>
          </a:stretch>
        </p:blipFill>
        <p:spPr>
          <a:xfrm>
            <a:off x="1231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4" name="Picture 13">
            <a:hlinkClick r:id="rId11" tooltip="Blood Work&#10;Character: Terry McCaleb&#10;Release Year: 2002"/>
          </p:cNvPr>
          <p:cNvPicPr>
            <a:picLocks/>
          </p:cNvPicPr>
          <p:nvPr/>
        </p:nvPicPr>
        <p:blipFill>
          <a:blip r:link="rId12"/>
          <a:stretch>
            <a:fillRect/>
          </a:stretch>
        </p:blipFill>
        <p:spPr>
          <a:xfrm>
            <a:off x="1841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" name="Picture 14">
            <a:hlinkClick r:id="rId13" tooltip="Space Cowboys&#10;Character: Frank Corvin&#10;Release Year: 2000"/>
          </p:cNvPr>
          <p:cNvPicPr>
            <a:picLocks/>
          </p:cNvPicPr>
          <p:nvPr/>
        </p:nvPicPr>
        <p:blipFill>
          <a:blip r:link="rId14"/>
          <a:stretch>
            <a:fillRect/>
          </a:stretch>
        </p:blipFill>
        <p:spPr>
          <a:xfrm>
            <a:off x="2451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6" name="Picture 15">
            <a:hlinkClick r:id="rId15" tooltip="True Crime&#10;Character: Steve Everett&#10;Release Year: 1999"/>
          </p:cNvPr>
          <p:cNvPicPr>
            <a:picLocks/>
          </p:cNvPicPr>
          <p:nvPr/>
        </p:nvPicPr>
        <p:blipFill>
          <a:blip r:link="rId16"/>
          <a:stretch>
            <a:fillRect/>
          </a:stretch>
        </p:blipFill>
        <p:spPr>
          <a:xfrm>
            <a:off x="3060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" name="Picture 16">
            <a:hlinkClick r:id="rId17" tooltip="Absolute Power&#10;Character: Luther Whitney&#10;Release Year: 1997"/>
          </p:cNvPr>
          <p:cNvPicPr>
            <a:picLocks/>
          </p:cNvPicPr>
          <p:nvPr/>
        </p:nvPicPr>
        <p:blipFill>
          <a:blip r:link="rId18"/>
          <a:stretch>
            <a:fillRect/>
          </a:stretch>
        </p:blipFill>
        <p:spPr>
          <a:xfrm>
            <a:off x="3670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8" name="Picture 17">
            <a:hlinkClick r:id="rId19" tooltip="The Bridges of Madison County&#10;Character: Robert Kincaid&#10;Release Year: 1995"/>
          </p:cNvPr>
          <p:cNvPicPr>
            <a:picLocks/>
          </p:cNvPicPr>
          <p:nvPr/>
        </p:nvPicPr>
        <p:blipFill>
          <a:blip r:link="rId20"/>
          <a:stretch>
            <a:fillRect/>
          </a:stretch>
        </p:blipFill>
        <p:spPr>
          <a:xfrm>
            <a:off x="4279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" name="Picture 18">
            <a:hlinkClick r:id="rId21" tooltip="Casper&#10;Character: Clint Eastwood (uncredited)&#10;Release Year: 1995"/>
          </p:cNvPr>
          <p:cNvPicPr>
            <a:picLocks/>
          </p:cNvPicPr>
          <p:nvPr/>
        </p:nvPicPr>
        <p:blipFill>
          <a:blip r:link="rId22"/>
          <a:stretch>
            <a:fillRect/>
          </a:stretch>
        </p:blipFill>
        <p:spPr>
          <a:xfrm>
            <a:off x="4889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0" name="Picture 19">
            <a:hlinkClick r:id="rId23" tooltip="A Perfect World&#10;Character: Chief Red Garnett&#10;Release Year: 1993"/>
          </p:cNvPr>
          <p:cNvPicPr>
            <a:picLocks/>
          </p:cNvPicPr>
          <p:nvPr/>
        </p:nvPicPr>
        <p:blipFill>
          <a:blip r:link="rId24"/>
          <a:stretch>
            <a:fillRect/>
          </a:stretch>
        </p:blipFill>
        <p:spPr>
          <a:xfrm>
            <a:off x="5499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" name="Picture 20">
            <a:hlinkClick r:id="rId25" tooltip="In the Line of Fire&#10;Character: Frank Horrigan&#10;Release Year: 1993"/>
          </p:cNvPr>
          <p:cNvPicPr>
            <a:picLocks/>
          </p:cNvPicPr>
          <p:nvPr/>
        </p:nvPicPr>
        <p:blipFill>
          <a:blip r:link="rId26"/>
          <a:stretch>
            <a:fillRect/>
          </a:stretch>
        </p:blipFill>
        <p:spPr>
          <a:xfrm>
            <a:off x="6108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2" name="Picture 21">
            <a:hlinkClick r:id="rId27" tooltip="Unforgiven&#10;Character: Bill Munny&#10;Release Year: 1992"/>
          </p:cNvPr>
          <p:cNvPicPr>
            <a:picLocks/>
          </p:cNvPicPr>
          <p:nvPr/>
        </p:nvPicPr>
        <p:blipFill>
          <a:blip r:link="rId28"/>
          <a:stretch>
            <a:fillRect/>
          </a:stretch>
        </p:blipFill>
        <p:spPr>
          <a:xfrm>
            <a:off x="6718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" name="Picture 22">
            <a:hlinkClick r:id="rId29" tooltip="The Rookie&#10;Character: Nick Pulovski&#10;Release Year: 1990"/>
          </p:cNvPr>
          <p:cNvPicPr>
            <a:picLocks/>
          </p:cNvPicPr>
          <p:nvPr/>
        </p:nvPicPr>
        <p:blipFill>
          <a:blip r:link="rId30"/>
          <a:stretch>
            <a:fillRect/>
          </a:stretch>
        </p:blipFill>
        <p:spPr>
          <a:xfrm>
            <a:off x="7327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4" name="Picture 23">
            <a:hlinkClick r:id="rId31" tooltip="White Hunter Black Heart&#10;Character: John Wilson&#10;Release Year: 1990"/>
          </p:cNvPr>
          <p:cNvPicPr>
            <a:picLocks/>
          </p:cNvPicPr>
          <p:nvPr/>
        </p:nvPicPr>
        <p:blipFill>
          <a:blip r:link="rId32"/>
          <a:stretch>
            <a:fillRect/>
          </a:stretch>
        </p:blipFill>
        <p:spPr>
          <a:xfrm>
            <a:off x="7937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5" name="Picture 24">
            <a:hlinkClick r:id="rId33" tooltip="Pink Cadillac&#10;Character: Tommy Nowak&#10;Release Year: 1989"/>
          </p:cNvPr>
          <p:cNvPicPr>
            <a:picLocks/>
          </p:cNvPicPr>
          <p:nvPr/>
        </p:nvPicPr>
        <p:blipFill>
          <a:blip r:link="rId34"/>
          <a:stretch>
            <a:fillRect/>
          </a:stretch>
        </p:blipFill>
        <p:spPr>
          <a:xfrm>
            <a:off x="8547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6" name="Picture 25">
            <a:hlinkClick r:id="rId35" tooltip="The Dead Pool&#10;Character: Harry Callahan&#10;Release Year: 1988"/>
          </p:cNvPr>
          <p:cNvPicPr>
            <a:picLocks/>
          </p:cNvPicPr>
          <p:nvPr/>
        </p:nvPicPr>
        <p:blipFill>
          <a:blip r:link="rId36"/>
          <a:stretch>
            <a:fillRect/>
          </a:stretch>
        </p:blipFill>
        <p:spPr>
          <a:xfrm>
            <a:off x="9156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7" name="Picture 26">
            <a:hlinkClick r:id="rId37" tooltip="Heartbreak Ridge&#10;Character: Highway&#10;Release Year: 1986"/>
          </p:cNvPr>
          <p:cNvPicPr>
            <a:picLocks/>
          </p:cNvPicPr>
          <p:nvPr/>
        </p:nvPicPr>
        <p:blipFill>
          <a:blip r:link="rId38"/>
          <a:stretch>
            <a:fillRect/>
          </a:stretch>
        </p:blipFill>
        <p:spPr>
          <a:xfrm>
            <a:off x="9766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8" name="Picture 27">
            <a:hlinkClick r:id="rId39" tooltip="Pale Rider&#10;Character: Preacher&#10;Release Year: 1985"/>
          </p:cNvPr>
          <p:cNvPicPr>
            <a:picLocks/>
          </p:cNvPicPr>
          <p:nvPr/>
        </p:nvPicPr>
        <p:blipFill>
          <a:blip r:link="rId40"/>
          <a:stretch>
            <a:fillRect/>
          </a:stretch>
        </p:blipFill>
        <p:spPr>
          <a:xfrm>
            <a:off x="10375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9" name="Picture 28">
            <a:hlinkClick r:id="rId41" tooltip="City Heat&#10;Character: Lieutenant Speer&#10;Release Year: 1984"/>
          </p:cNvPr>
          <p:cNvPicPr>
            <a:picLocks/>
          </p:cNvPicPr>
          <p:nvPr/>
        </p:nvPicPr>
        <p:blipFill>
          <a:blip r:link="rId42"/>
          <a:stretch>
            <a:fillRect/>
          </a:stretch>
        </p:blipFill>
        <p:spPr>
          <a:xfrm>
            <a:off x="10985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0" name="Picture 29">
            <a:hlinkClick r:id="rId43" tooltip="Tightrope&#10;Character: Wes Block&#10;Release Year: 1984"/>
          </p:cNvPr>
          <p:cNvPicPr>
            <a:picLocks/>
          </p:cNvPicPr>
          <p:nvPr/>
        </p:nvPicPr>
        <p:blipFill>
          <a:blip r:link="rId44"/>
          <a:stretch>
            <a:fillRect/>
          </a:stretch>
        </p:blipFill>
        <p:spPr>
          <a:xfrm>
            <a:off x="11595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1" name="Picture 30">
            <a:hlinkClick r:id="rId45" tooltip="Sudden Impact&#10;Character: Harry Callahan&#10;Release Year: 1983"/>
          </p:cNvPr>
          <p:cNvPicPr>
            <a:picLocks/>
          </p:cNvPicPr>
          <p:nvPr/>
        </p:nvPicPr>
        <p:blipFill>
          <a:blip r:link="rId46"/>
          <a:stretch>
            <a:fillRect/>
          </a:stretch>
        </p:blipFill>
        <p:spPr>
          <a:xfrm>
            <a:off x="12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2" name="Picture 31">
            <a:hlinkClick r:id="rId47" tooltip="Honkytonk Man&#10;Character: Red Stovall&#10;Release Year: 1982"/>
          </p:cNvPr>
          <p:cNvPicPr>
            <a:picLocks/>
          </p:cNvPicPr>
          <p:nvPr/>
        </p:nvPicPr>
        <p:blipFill>
          <a:blip r:link="rId48"/>
          <a:stretch>
            <a:fillRect/>
          </a:stretch>
        </p:blipFill>
        <p:spPr>
          <a:xfrm>
            <a:off x="622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3" name="Picture 32">
            <a:hlinkClick r:id="rId49" tooltip="Firefox&#10;Character: Mitchell Gant&#10;Release Year: 1982"/>
          </p:cNvPr>
          <p:cNvPicPr>
            <a:picLocks/>
          </p:cNvPicPr>
          <p:nvPr/>
        </p:nvPicPr>
        <p:blipFill>
          <a:blip r:link="rId50"/>
          <a:stretch>
            <a:fillRect/>
          </a:stretch>
        </p:blipFill>
        <p:spPr>
          <a:xfrm>
            <a:off x="1231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4" name="Picture 33">
            <a:hlinkClick r:id="rId51" tooltip="Any Which Way You Can&#10;Character: Philo Beddoe&#10;Release Year: 1980"/>
          </p:cNvPr>
          <p:cNvPicPr>
            <a:picLocks/>
          </p:cNvPicPr>
          <p:nvPr/>
        </p:nvPicPr>
        <p:blipFill>
          <a:blip r:link="rId52"/>
          <a:stretch>
            <a:fillRect/>
          </a:stretch>
        </p:blipFill>
        <p:spPr>
          <a:xfrm>
            <a:off x="1841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5" name="Picture 34">
            <a:hlinkClick r:id="rId53" tooltip="Bronco Billy&#10;Character: Bronco Billy&#10;Release Year: 1980"/>
          </p:cNvPr>
          <p:cNvPicPr>
            <a:picLocks/>
          </p:cNvPicPr>
          <p:nvPr/>
        </p:nvPicPr>
        <p:blipFill>
          <a:blip r:link="rId54"/>
          <a:stretch>
            <a:fillRect/>
          </a:stretch>
        </p:blipFill>
        <p:spPr>
          <a:xfrm>
            <a:off x="2451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6" name="Picture 35">
            <a:hlinkClick r:id="rId55" tooltip="Escape from Alcatraz&#10;Character: Frank Morris&#10;Release Year: 1979"/>
          </p:cNvPr>
          <p:cNvPicPr>
            <a:picLocks/>
          </p:cNvPicPr>
          <p:nvPr/>
        </p:nvPicPr>
        <p:blipFill>
          <a:blip r:link="rId56"/>
          <a:stretch>
            <a:fillRect/>
          </a:stretch>
        </p:blipFill>
        <p:spPr>
          <a:xfrm>
            <a:off x="3060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7" name="Picture 36">
            <a:hlinkClick r:id="rId57" tooltip="Every Which Way But Loose&#10;Character: Philo Beddoe&#10;Release Year: 1978"/>
          </p:cNvPr>
          <p:cNvPicPr>
            <a:picLocks/>
          </p:cNvPicPr>
          <p:nvPr/>
        </p:nvPicPr>
        <p:blipFill>
          <a:blip r:link="rId58"/>
          <a:stretch>
            <a:fillRect/>
          </a:stretch>
        </p:blipFill>
        <p:spPr>
          <a:xfrm>
            <a:off x="3670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8" name="Picture 37">
            <a:hlinkClick r:id="rId59" tooltip="The Gauntlet&#10;Character: Ben Shockley&#10;Release Year: 1977"/>
          </p:cNvPr>
          <p:cNvPicPr>
            <a:picLocks/>
          </p:cNvPicPr>
          <p:nvPr/>
        </p:nvPicPr>
        <p:blipFill>
          <a:blip r:link="rId60"/>
          <a:stretch>
            <a:fillRect/>
          </a:stretch>
        </p:blipFill>
        <p:spPr>
          <a:xfrm>
            <a:off x="4279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9" name="Picture 38">
            <a:hlinkClick r:id="rId61" tooltip="The Enforcer&#10;Character: Harry Callahan&#10;Release Year: 1976"/>
          </p:cNvPr>
          <p:cNvPicPr>
            <a:picLocks/>
          </p:cNvPicPr>
          <p:nvPr/>
        </p:nvPicPr>
        <p:blipFill>
          <a:blip r:link="rId62"/>
          <a:stretch>
            <a:fillRect/>
          </a:stretch>
        </p:blipFill>
        <p:spPr>
          <a:xfrm>
            <a:off x="4889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0" name="Picture 39">
            <a:hlinkClick r:id="rId63" tooltip="The Outlaw Josey Wales&#10;Character: Josey Wales&#10;Release Year: 1976"/>
          </p:cNvPr>
          <p:cNvPicPr>
            <a:picLocks/>
          </p:cNvPicPr>
          <p:nvPr/>
        </p:nvPicPr>
        <p:blipFill>
          <a:blip r:link="rId64"/>
          <a:stretch>
            <a:fillRect/>
          </a:stretch>
        </p:blipFill>
        <p:spPr>
          <a:xfrm>
            <a:off x="5499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1" name="Picture 40">
            <a:hlinkClick r:id="rId65" tooltip="The Eiger Sanction&#10;Character: Jonathan Hemlock&#10;Release Year: 1975"/>
          </p:cNvPr>
          <p:cNvPicPr>
            <a:picLocks/>
          </p:cNvPicPr>
          <p:nvPr/>
        </p:nvPicPr>
        <p:blipFill>
          <a:blip r:link="rId66"/>
          <a:stretch>
            <a:fillRect/>
          </a:stretch>
        </p:blipFill>
        <p:spPr>
          <a:xfrm>
            <a:off x="6108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2" name="Picture 41">
            <a:hlinkClick r:id="rId67" tooltip="Thunderbolt and Lightfoot&#10;Character: Thunderbolt&#10;Release Year: 1974"/>
          </p:cNvPr>
          <p:cNvPicPr>
            <a:picLocks/>
          </p:cNvPicPr>
          <p:nvPr/>
        </p:nvPicPr>
        <p:blipFill>
          <a:blip r:link="rId68"/>
          <a:stretch>
            <a:fillRect/>
          </a:stretch>
        </p:blipFill>
        <p:spPr>
          <a:xfrm>
            <a:off x="6718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3" name="Picture 42">
            <a:hlinkClick r:id="rId69" tooltip="Magnum Force&#10;Character: Harry Calahan&#10;Release Year: 1973"/>
          </p:cNvPr>
          <p:cNvPicPr>
            <a:picLocks/>
          </p:cNvPicPr>
          <p:nvPr/>
        </p:nvPicPr>
        <p:blipFill>
          <a:blip r:link="rId70"/>
          <a:stretch>
            <a:fillRect/>
          </a:stretch>
        </p:blipFill>
        <p:spPr>
          <a:xfrm>
            <a:off x="7327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4" name="Picture 43">
            <a:hlinkClick r:id="rId71" tooltip="Breezy&#10;Character: Man at Marina&#10;Release Year: 1973"/>
          </p:cNvPr>
          <p:cNvPicPr>
            <a:picLocks/>
          </p:cNvPicPr>
          <p:nvPr/>
        </p:nvPicPr>
        <p:blipFill>
          <a:blip r:link="rId72"/>
          <a:stretch>
            <a:fillRect/>
          </a:stretch>
        </p:blipFill>
        <p:spPr>
          <a:xfrm>
            <a:off x="7937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5" name="Picture 44">
            <a:hlinkClick r:id="rId73" tooltip="High Plains Drifter&#10;Character: The Stranger&#10;Release Year: 1973"/>
          </p:cNvPr>
          <p:cNvPicPr>
            <a:picLocks/>
          </p:cNvPicPr>
          <p:nvPr/>
        </p:nvPicPr>
        <p:blipFill>
          <a:blip r:link="rId74"/>
          <a:stretch>
            <a:fillRect/>
          </a:stretch>
        </p:blipFill>
        <p:spPr>
          <a:xfrm>
            <a:off x="8547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6" name="Picture 45">
            <a:hlinkClick r:id="rId75" tooltip="Joe Kidd&#10;Character: Joe Kidd&#10;Release Year: 1972"/>
          </p:cNvPr>
          <p:cNvPicPr>
            <a:picLocks/>
          </p:cNvPicPr>
          <p:nvPr/>
        </p:nvPicPr>
        <p:blipFill>
          <a:blip r:link="rId76"/>
          <a:stretch>
            <a:fillRect/>
          </a:stretch>
        </p:blipFill>
        <p:spPr>
          <a:xfrm>
            <a:off x="9156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7" name="Picture 46">
            <a:hlinkClick r:id="rId77" tooltip="Dirty Harry&#10;Character: Harry&#10;Release Year: 1971"/>
          </p:cNvPr>
          <p:cNvPicPr>
            <a:picLocks/>
          </p:cNvPicPr>
          <p:nvPr/>
        </p:nvPicPr>
        <p:blipFill>
          <a:blip r:link="rId78"/>
          <a:stretch>
            <a:fillRect/>
          </a:stretch>
        </p:blipFill>
        <p:spPr>
          <a:xfrm>
            <a:off x="9766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8" name="Picture 47">
            <a:hlinkClick r:id="rId79" tooltip="Play Misty for Me&#10;Character: Dave&#10;Release Year: 1971"/>
          </p:cNvPr>
          <p:cNvPicPr>
            <a:picLocks/>
          </p:cNvPicPr>
          <p:nvPr/>
        </p:nvPicPr>
        <p:blipFill>
          <a:blip r:link="rId80"/>
          <a:stretch>
            <a:fillRect/>
          </a:stretch>
        </p:blipFill>
        <p:spPr>
          <a:xfrm>
            <a:off x="10375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9" name="Picture 48">
            <a:hlinkClick r:id="rId81" tooltip="The Beguiled&#10;Character: John McBurney&#10;Release Year: 1971"/>
          </p:cNvPr>
          <p:cNvPicPr>
            <a:picLocks/>
          </p:cNvPicPr>
          <p:nvPr/>
        </p:nvPicPr>
        <p:blipFill>
          <a:blip r:link="rId82"/>
          <a:stretch>
            <a:fillRect/>
          </a:stretch>
        </p:blipFill>
        <p:spPr>
          <a:xfrm>
            <a:off x="10985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0" name="Picture 49">
            <a:hlinkClick r:id="rId83" tooltip="Kelly's Heroes&#10;Character: Kelly&#10;Release Year: 1970"/>
          </p:cNvPr>
          <p:cNvPicPr>
            <a:picLocks/>
          </p:cNvPicPr>
          <p:nvPr/>
        </p:nvPicPr>
        <p:blipFill>
          <a:blip r:link="rId84"/>
          <a:stretch>
            <a:fillRect/>
          </a:stretch>
        </p:blipFill>
        <p:spPr>
          <a:xfrm>
            <a:off x="11595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1" name="Picture 50">
            <a:hlinkClick r:id="rId85" tooltip="Two Mules for Sister Sara&#10;Character: Hogan&#10;Release Year: 1970"/>
          </p:cNvPr>
          <p:cNvPicPr>
            <a:picLocks/>
          </p:cNvPicPr>
          <p:nvPr/>
        </p:nvPicPr>
        <p:blipFill>
          <a:blip r:link="rId86"/>
          <a:stretch>
            <a:fillRect/>
          </a:stretch>
        </p:blipFill>
        <p:spPr>
          <a:xfrm>
            <a:off x="12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2" name="Picture 51">
            <a:hlinkClick r:id="rId87" tooltip="Paint Your Wagon&#10;Character: Pardner&#10;Release Year: 1969"/>
          </p:cNvPr>
          <p:cNvPicPr>
            <a:picLocks/>
          </p:cNvPicPr>
          <p:nvPr/>
        </p:nvPicPr>
        <p:blipFill>
          <a:blip r:link="rId88"/>
          <a:stretch>
            <a:fillRect/>
          </a:stretch>
        </p:blipFill>
        <p:spPr>
          <a:xfrm>
            <a:off x="622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3" name="Picture 52">
            <a:hlinkClick r:id="rId89" tooltip="Where Eagles Dare&#10;Character: Schaffer&#10;Release Year: 1968"/>
          </p:cNvPr>
          <p:cNvPicPr>
            <a:picLocks/>
          </p:cNvPicPr>
          <p:nvPr/>
        </p:nvPicPr>
        <p:blipFill>
          <a:blip r:link="rId90"/>
          <a:stretch>
            <a:fillRect/>
          </a:stretch>
        </p:blipFill>
        <p:spPr>
          <a:xfrm>
            <a:off x="1231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4" name="Picture 53">
            <a:hlinkClick r:id="rId91" tooltip="Coogan's Bluff&#10;Character: Coogan&#10;Release Year: 1968"/>
          </p:cNvPr>
          <p:cNvPicPr>
            <a:picLocks/>
          </p:cNvPicPr>
          <p:nvPr/>
        </p:nvPicPr>
        <p:blipFill>
          <a:blip r:link="rId92"/>
          <a:stretch>
            <a:fillRect/>
          </a:stretch>
        </p:blipFill>
        <p:spPr>
          <a:xfrm>
            <a:off x="1841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5" name="Picture 54">
            <a:hlinkClick r:id="rId93" tooltip="Hang 'Em High&#10;Character: Marshal Jed Cooper&#10;Release Year: 1968"/>
          </p:cNvPr>
          <p:cNvPicPr>
            <a:picLocks/>
          </p:cNvPicPr>
          <p:nvPr/>
        </p:nvPicPr>
        <p:blipFill>
          <a:blip r:link="rId94"/>
          <a:stretch>
            <a:fillRect/>
          </a:stretch>
        </p:blipFill>
        <p:spPr>
          <a:xfrm>
            <a:off x="2451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6" name="Picture 55">
            <a:hlinkClick r:id="rId95" tooltip="The Witches&#10;Character: Carlo (Segment &quot;Sera Come Le Altre, Una&quot;)&#10;Release Year: 1967"/>
          </p:cNvPr>
          <p:cNvPicPr>
            <a:picLocks/>
          </p:cNvPicPr>
          <p:nvPr/>
        </p:nvPicPr>
        <p:blipFill>
          <a:blip r:link="rId96"/>
          <a:stretch>
            <a:fillRect/>
          </a:stretch>
        </p:blipFill>
        <p:spPr>
          <a:xfrm>
            <a:off x="3060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7" name="Picture 56">
            <a:hlinkClick r:id="rId97" tooltip="The Good, the Bad and the Ugly&#10;Character: Blondie&#10;Release Year: 1966"/>
          </p:cNvPr>
          <p:cNvPicPr>
            <a:picLocks/>
          </p:cNvPicPr>
          <p:nvPr/>
        </p:nvPicPr>
        <p:blipFill>
          <a:blip r:link="rId98"/>
          <a:stretch>
            <a:fillRect/>
          </a:stretch>
        </p:blipFill>
        <p:spPr>
          <a:xfrm>
            <a:off x="3670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8" name="Picture 57">
            <a:hlinkClick r:id="rId99" tooltip="For a Few Dollars More&#10;Character: Monco&#10;Release Year: 1965"/>
          </p:cNvPr>
          <p:cNvPicPr>
            <a:picLocks/>
          </p:cNvPicPr>
          <p:nvPr/>
        </p:nvPicPr>
        <p:blipFill>
          <a:blip r:link="rId100"/>
          <a:stretch>
            <a:fillRect/>
          </a:stretch>
        </p:blipFill>
        <p:spPr>
          <a:xfrm>
            <a:off x="4279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9" name="Picture 58">
            <a:hlinkClick r:id="rId101" tooltip="A Fistful of Dollars&#10;Character: Joe&#10;Release Year: 1964"/>
          </p:cNvPr>
          <p:cNvPicPr>
            <a:picLocks/>
          </p:cNvPicPr>
          <p:nvPr/>
        </p:nvPicPr>
        <p:blipFill>
          <a:blip r:link="rId102"/>
          <a:stretch>
            <a:fillRect/>
          </a:stretch>
        </p:blipFill>
        <p:spPr>
          <a:xfrm>
            <a:off x="4889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0" name="Picture 59">
            <a:hlinkClick r:id="rId103" tooltip="Ambush at Cimarron Pass&#10;Character: Keith Williams&#10;Release Year: 1958"/>
          </p:cNvPr>
          <p:cNvPicPr>
            <a:picLocks/>
          </p:cNvPicPr>
          <p:nvPr/>
        </p:nvPicPr>
        <p:blipFill>
          <a:blip r:link="rId104"/>
          <a:stretch>
            <a:fillRect/>
          </a:stretch>
        </p:blipFill>
        <p:spPr>
          <a:xfrm>
            <a:off x="5499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1" name="Picture 60">
            <a:hlinkClick r:id="rId105" tooltip="Lafayette Escadrille&#10;Character: George Moseley&#10;Release Year: 1958"/>
          </p:cNvPr>
          <p:cNvPicPr>
            <a:picLocks/>
          </p:cNvPicPr>
          <p:nvPr/>
        </p:nvPicPr>
        <p:blipFill>
          <a:blip r:link="rId106"/>
          <a:stretch>
            <a:fillRect/>
          </a:stretch>
        </p:blipFill>
        <p:spPr>
          <a:xfrm>
            <a:off x="6108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2" name="Picture 61">
            <a:hlinkClick r:id="rId107" tooltip="Escapade in Japan&#10;Character: Dumbo Pilot (uncredited)&#10;Release Year: 1957"/>
          </p:cNvPr>
          <p:cNvPicPr>
            <a:picLocks/>
          </p:cNvPicPr>
          <p:nvPr/>
        </p:nvPicPr>
        <p:blipFill>
          <a:blip r:link="rId108"/>
          <a:stretch>
            <a:fillRect/>
          </a:stretch>
        </p:blipFill>
        <p:spPr>
          <a:xfrm>
            <a:off x="6718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3" name="Picture 62">
            <a:hlinkClick r:id="rId109" tooltip="Away All Boats&#10;Character: Corpsman (uncredited)&#10;Release Year: 1956"/>
          </p:cNvPr>
          <p:cNvPicPr>
            <a:picLocks/>
          </p:cNvPicPr>
          <p:nvPr/>
        </p:nvPicPr>
        <p:blipFill>
          <a:blip r:link="rId110"/>
          <a:stretch>
            <a:fillRect/>
          </a:stretch>
        </p:blipFill>
        <p:spPr>
          <a:xfrm>
            <a:off x="7327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4" name="Picture 63">
            <a:hlinkClick r:id="rId111" tooltip="The First Traveling Saleslady&#10;Character: Lt. Jack Rice&#10;Release Year: 1956"/>
          </p:cNvPr>
          <p:cNvPicPr>
            <a:picLocks/>
          </p:cNvPicPr>
          <p:nvPr/>
        </p:nvPicPr>
        <p:blipFill>
          <a:blip r:link="rId112"/>
          <a:stretch>
            <a:fillRect/>
          </a:stretch>
        </p:blipFill>
        <p:spPr>
          <a:xfrm>
            <a:off x="7937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5" name="Picture 64">
            <a:hlinkClick r:id="rId113" tooltip="Star in the Dust&#10;Character: Tom - Ranch Hand (uncredited)&#10;Release Year: 1956"/>
          </p:cNvPr>
          <p:cNvPicPr>
            <a:picLocks/>
          </p:cNvPicPr>
          <p:nvPr/>
        </p:nvPicPr>
        <p:blipFill>
          <a:blip r:link="rId114"/>
          <a:stretch>
            <a:fillRect/>
          </a:stretch>
        </p:blipFill>
        <p:spPr>
          <a:xfrm>
            <a:off x="8547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6" name="Picture 65">
            <a:hlinkClick r:id="rId115" tooltip="Never Say Goodbye&#10;Character: Will (uncredited)&#10;Release Year: 1956"/>
          </p:cNvPr>
          <p:cNvPicPr>
            <a:picLocks/>
          </p:cNvPicPr>
          <p:nvPr/>
        </p:nvPicPr>
        <p:blipFill>
          <a:blip r:link="rId116"/>
          <a:stretch>
            <a:fillRect/>
          </a:stretch>
        </p:blipFill>
        <p:spPr>
          <a:xfrm>
            <a:off x="9156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7" name="Picture 66">
            <a:hlinkClick r:id="rId117" tooltip="Tarantula&#10;Character: Jet Squadron Leader (uncredited)&#10;Release Year: 1955"/>
          </p:cNvPr>
          <p:cNvPicPr>
            <a:picLocks/>
          </p:cNvPicPr>
          <p:nvPr/>
        </p:nvPicPr>
        <p:blipFill>
          <a:blip r:link="rId118"/>
          <a:stretch>
            <a:fillRect/>
          </a:stretch>
        </p:blipFill>
        <p:spPr>
          <a:xfrm>
            <a:off x="9766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8" name="Picture 67">
            <a:hlinkClick r:id="rId119" tooltip="Lady Godiva of Coventry&#10;Character: First Saxon (uncredited)&#10;Release Year: 1955"/>
          </p:cNvPr>
          <p:cNvPicPr>
            <a:picLocks/>
          </p:cNvPicPr>
          <p:nvPr/>
        </p:nvPicPr>
        <p:blipFill>
          <a:blip r:link="rId120"/>
          <a:stretch>
            <a:fillRect/>
          </a:stretch>
        </p:blipFill>
        <p:spPr>
          <a:xfrm>
            <a:off x="10375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9" name="Picture 68">
            <a:hlinkClick r:id="rId121" tooltip="Francis in the Navy&#10;Character: Jonesey&#10;Release Year: 1955"/>
          </p:cNvPr>
          <p:cNvPicPr>
            <a:picLocks/>
          </p:cNvPicPr>
          <p:nvPr/>
        </p:nvPicPr>
        <p:blipFill>
          <a:blip r:link="rId122"/>
          <a:stretch>
            <a:fillRect/>
          </a:stretch>
        </p:blipFill>
        <p:spPr>
          <a:xfrm>
            <a:off x="10985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0" name="Picture 69">
            <a:hlinkClick r:id="rId123" tooltip="Revenge of the Creature&#10;Character: Jennings (uncredited)&#10;Release Year: 1955"/>
          </p:cNvPr>
          <p:cNvPicPr>
            <a:picLocks/>
          </p:cNvPicPr>
          <p:nvPr/>
        </p:nvPicPr>
        <p:blipFill>
          <a:blip r:link="rId124"/>
          <a:stretch>
            <a:fillRect/>
          </a:stretch>
        </p:blipFill>
        <p:spPr>
          <a:xfrm>
            <a:off x="11595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sp>
        <p:nvSpPr>
          <p:cNvPr id="71" name="Rectangle 70"/>
          <p:cNvSpPr/>
          <p:nvPr/>
        </p:nvSpPr>
        <p:spPr>
          <a:xfrm>
            <a:off x="3556000" y="635000"/>
            <a:ext cx="5080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3D381"/>
                </a:solidFill>
              </a:rPr>
              <a:t>Box Office Earnings per Movie (MUSD)</a:t>
            </a:r>
            <a:endParaRPr lang="en-US">
              <a:solidFill>
                <a:srgbClr val="F3D38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45500" y="6985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solidFill>
                  <a:srgbClr val="E9AE1B"/>
                </a:solidFill>
              </a:rPr>
              <a:t>Sort chart by: </a:t>
            </a:r>
            <a:endParaRPr lang="en-US" sz="1400">
              <a:solidFill>
                <a:srgbClr val="E9AE1B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3D381"/>
                </a:solidFill>
              </a:rPr>
              <a:t>Release Year</a:t>
            </a:r>
            <a:endParaRPr lang="en-US" sz="1400" dirty="0">
              <a:solidFill>
                <a:srgbClr val="F3D38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3D381"/>
                </a:solidFill>
              </a:rPr>
              <a:t>Earnings</a:t>
            </a:r>
            <a:endParaRPr lang="en-US" sz="1400">
              <a:solidFill>
                <a:srgbClr val="F3D38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4200" y="889000"/>
            <a:ext cx="215900" cy="18923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Every Which Way But Loose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1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1978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15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25500" y="1419077"/>
            <a:ext cx="215900" cy="136222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Any Which Way You Can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12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28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066800" y="1500914"/>
            <a:ext cx="215900" cy="12803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In the Line of Fire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54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1993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541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08100" y="1517826"/>
            <a:ext cx="215900" cy="126347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Unforgiven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95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1992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954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49400" y="1618427"/>
            <a:ext cx="215900" cy="116287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Magnum Force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36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1973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367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790700" y="1653178"/>
            <a:ext cx="215900" cy="112812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Dirty Harry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778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1971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780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032000" y="1658232"/>
            <a:ext cx="215900" cy="1123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Enforcer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9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1976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193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73300" y="1699586"/>
            <a:ext cx="215900" cy="108171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Good, the Bad and the Ugly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60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1966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606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514600" y="1705248"/>
            <a:ext cx="215900" cy="107605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Sudden Impact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01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1983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019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55900" y="1714790"/>
            <a:ext cx="215900" cy="106651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Gran Torino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743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2008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7432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997200" y="1897637"/>
            <a:ext cx="215900" cy="8836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Escape from Alcatraz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84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1979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845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238500" y="1916100"/>
            <a:ext cx="215900" cy="8652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Space Cowboys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25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2000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258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479800" y="1933785"/>
            <a:ext cx="215900" cy="84751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Bridges of Madison County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467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1995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671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721100" y="1962742"/>
            <a:ext cx="215900" cy="81855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Firefox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708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1982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084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62400" y="1973514"/>
            <a:ext cx="215900" cy="8077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Million Dollar Baby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49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2004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9497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203700" y="2012846"/>
            <a:ext cx="215900" cy="7684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Outlaw Josey Wales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91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1976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1910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45000" y="2044299"/>
            <a:ext cx="215900" cy="73700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Tightrope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432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1984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323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86300" y="2139968"/>
            <a:ext cx="215900" cy="64133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For a Few Dollars More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73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1965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736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927600" y="2161769"/>
            <a:ext cx="215900" cy="61953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A Fistful of Dollars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14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1964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149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168900" y="2174232"/>
            <a:ext cx="215900" cy="607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Gauntlet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156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1977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562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410200" y="2183660"/>
            <a:ext cx="215900" cy="59764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Pale Rider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97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1985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3975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651500" y="2186835"/>
            <a:ext cx="215900" cy="59446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Thunderbolt and Lightfoot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638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1974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6388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892800" y="2205546"/>
            <a:ext cx="215900" cy="5757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Heartbreak Ridge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880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1986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8801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134100" y="2211454"/>
            <a:ext cx="215900" cy="56984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City Heat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21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1984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1214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375400" y="2223259"/>
            <a:ext cx="215900" cy="55804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Absolute Power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362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1997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3627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16700" y="2259720"/>
            <a:ext cx="215900" cy="52158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Paint Your Wagon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04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1969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6040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858000" y="2311470"/>
            <a:ext cx="215900" cy="4698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Dead Pool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845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1988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453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099300" y="2322014"/>
            <a:ext cx="215900" cy="4592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Bronco Billy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086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0866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340600" y="2329896"/>
            <a:ext cx="215900" cy="45140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High Plains Drifter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27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1973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279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581900" y="2354650"/>
            <a:ext cx="215900" cy="42665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Hang 'Em High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569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1968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5692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823200" y="2400941"/>
            <a:ext cx="215900" cy="380359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A Perfect World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810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1993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105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64500" y="2431570"/>
            <a:ext cx="215900" cy="3497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Eiger Sanction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051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1975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518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305800" y="2457867"/>
            <a:ext cx="215900" cy="32343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Play Misty for Me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293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1971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2931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8547100" y="2526046"/>
            <a:ext cx="215900" cy="2552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Rookie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534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5344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788400" y="2532387"/>
            <a:ext cx="215900" cy="24891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Where Eagles Dare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775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1968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7757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9029700" y="2553484"/>
            <a:ext cx="215900" cy="2278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Trouble with the Curve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17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2012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0170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9271000" y="2557737"/>
            <a:ext cx="215900" cy="2235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Blood Work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258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2002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2583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9512300" y="2599175"/>
            <a:ext cx="215900" cy="18212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Joe Kidd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499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1972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4996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9753600" y="2618466"/>
            <a:ext cx="215900" cy="16283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Kelly's Heroes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740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7409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9994900" y="2622512"/>
            <a:ext cx="215900" cy="15878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True Crime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982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1999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22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0236200" y="2623530"/>
            <a:ext cx="215900" cy="15777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Two Mules for Sister Sara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0223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02235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0477500" y="2633955"/>
            <a:ext cx="215900" cy="14734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Pink Cadillac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0464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1989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4648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718800" y="2669784"/>
            <a:ext cx="215900" cy="1115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Coogan's Bluff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0706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1968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07061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960100" y="2714182"/>
            <a:ext cx="215900" cy="6711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Honkytonk Man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0947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1982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9474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201400" y="2759118"/>
            <a:ext cx="215900" cy="2218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The Beguiled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1188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1971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1887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11442700" y="2765314"/>
            <a:ext cx="215900" cy="159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F7E0A7"/>
                </a:solidFill>
              </a:rPr>
              <a:t>White Hunter Black Heart</a:t>
            </a:r>
            <a:endParaRPr lang="en-US" sz="1200">
              <a:solidFill>
                <a:srgbClr val="F7E0A7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430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F7E0A7"/>
                </a:solidFill>
              </a:rPr>
              <a:t>1990</a:t>
            </a:r>
            <a:endParaRPr lang="en-US" sz="900">
              <a:solidFill>
                <a:srgbClr val="F7E0A7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1430000" y="889000"/>
            <a:ext cx="2413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508000" y="2149633"/>
            <a:ext cx="11163300" cy="0"/>
          </a:xfrm>
          <a:prstGeom prst="line">
            <a:avLst/>
          </a:prstGeom>
          <a:ln w="12700" cap="flat" cmpd="sng" algn="ctr">
            <a:solidFill>
              <a:srgbClr val="F7E0A7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0" y="2022633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3D381"/>
                </a:solidFill>
              </a:rPr>
              <a:t>100</a:t>
            </a:r>
            <a:endParaRPr lang="en-US" sz="1400" dirty="0">
              <a:solidFill>
                <a:srgbClr val="F3D381"/>
              </a:solidFill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508000" y="1505267"/>
            <a:ext cx="11163300" cy="0"/>
          </a:xfrm>
          <a:prstGeom prst="line">
            <a:avLst/>
          </a:prstGeom>
          <a:ln w="12700" cap="flat" cmpd="sng" algn="ctr">
            <a:solidFill>
              <a:srgbClr val="F3D381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0" y="1378267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400" smtClean="0">
                <a:solidFill>
                  <a:srgbClr val="F3D381"/>
                </a:solidFill>
              </a:rPr>
              <a:t>200</a:t>
            </a:r>
            <a:endParaRPr lang="en-US" sz="1400">
              <a:solidFill>
                <a:srgbClr val="F3D3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2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57"/>
                                      <p:to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57"/>
                                      <p:to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646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3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1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3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5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29" presetClass="entr" presetSubtype="0" fill="hold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29" presetClass="entr" presetSubtype="0" fill="hold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29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29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4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2" fill="hold">
                      <p:stCondLst>
                        <p:cond delay="0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9,0.333" pathEditMode="relative">
                                      <p:cBhvr from="" to="">
                                        <p:cTn id="11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99,0" pathEditMode="relative">
                                      <p:cBhvr from="" to="">
                                        <p:cTn id="11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99,0.167" pathEditMode="relative">
                                      <p:cBhvr from="" to="">
                                        <p:cTn id="11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0" pathEditMode="relative">
                                      <p:cBhvr from="" to="">
                                        <p:cTn id="11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49,0.167" pathEditMode="relative">
                                      <p:cBhvr from="" to="">
                                        <p:cTn id="11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.333" pathEditMode="relative">
                                      <p:cBhvr from="" to="">
                                        <p:cTn id="11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0" pathEditMode="relative">
                                      <p:cBhvr from="" to="">
                                        <p:cTn id="1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.333" pathEditMode="relative">
                                      <p:cBhvr from="" to="">
                                        <p:cTn id="11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1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" pathEditMode="relative">
                                      <p:cBhvr from="" to="">
                                        <p:cTn id="11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167" pathEditMode="relative">
                                      <p:cBhvr from="" to="">
                                        <p:cTn id="11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.333" pathEditMode="relative">
                                      <p:cBhvr from="" to="">
                                        <p:cTn id="11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333" pathEditMode="relative">
                                      <p:cBhvr from="" to="">
                                        <p:cTn id="11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.333" pathEditMode="relative">
                                      <p:cBhvr from="" to="">
                                        <p:cTn id="1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1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01,0.333" pathEditMode="relative">
                                      <p:cBhvr from="" to="">
                                        <p:cTn id="11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51,0.167" pathEditMode="relative">
                                      <p:cBhvr from="" to="">
                                        <p:cTn id="12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0.167" pathEditMode="relative">
                                      <p:cBhvr from="" to="">
                                        <p:cTn id="12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" pathEditMode="relative">
                                      <p:cBhvr from="" to="">
                                        <p:cTn id="12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333" pathEditMode="relative">
                                      <p:cBhvr from="" to="">
                                        <p:cTn id="1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49,0" pathEditMode="relative">
                                      <p:cBhvr from="" to="">
                                        <p:cTn id="1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0" pathEditMode="relative">
                                      <p:cBhvr from="" to="">
                                        <p:cTn id="12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9,-0.167" pathEditMode="relative">
                                      <p:cBhvr from="" to="">
                                        <p:cTn id="12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-0.167" pathEditMode="relative">
                                      <p:cBhvr from="" to="">
                                        <p:cTn id="12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99,-0.167" pathEditMode="relative">
                                      <p:cBhvr from="" to="">
                                        <p:cTn id="12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9,-0.167" pathEditMode="relative">
                                      <p:cBhvr from="" to="">
                                        <p:cTn id="12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9,-0.167" pathEditMode="relative">
                                      <p:cBhvr from="" to="">
                                        <p:cTn id="12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167" pathEditMode="relative">
                                      <p:cBhvr from="" to="">
                                        <p:cTn id="12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167" pathEditMode="relative">
                                      <p:cBhvr from="" to="">
                                        <p:cTn id="12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.167" pathEditMode="relative">
                                      <p:cBhvr from="" to="">
                                        <p:cTn id="12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" pathEditMode="relative">
                                      <p:cBhvr from="" to="">
                                        <p:cTn id="12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-0.167" pathEditMode="relative">
                                      <p:cBhvr from="" to="">
                                        <p:cTn id="1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01,0" pathEditMode="relative">
                                      <p:cBhvr from="" to="">
                                        <p:cTn id="1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1,0" pathEditMode="relative">
                                      <p:cBhvr from="" to="">
                                        <p:cTn id="1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2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" pathEditMode="relative">
                                      <p:cBhvr from="" to="">
                                        <p:cTn id="1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1,0.167" pathEditMode="relative">
                                      <p:cBhvr from="" to="">
                                        <p:cTn id="1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1,0" pathEditMode="relative">
                                      <p:cBhvr from="" to="">
                                        <p:cTn id="12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99,0" pathEditMode="relative">
                                      <p:cBhvr from="" to="">
                                        <p:cTn id="12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9,-0.167" pathEditMode="relative">
                                      <p:cBhvr from="" to="">
                                        <p:cTn id="1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99,0" pathEditMode="relative">
                                      <p:cBhvr from="" to="">
                                        <p:cTn id="12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99,-0.333" pathEditMode="relative">
                                      <p:cBhvr from="" to="">
                                        <p:cTn id="1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2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" pathEditMode="relative">
                                      <p:cBhvr from="" to="">
                                        <p:cTn id="1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0" pathEditMode="relative">
                                      <p:cBhvr from="" to="">
                                        <p:cTn id="12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-0.333" pathEditMode="relative">
                                      <p:cBhvr from="" to="">
                                        <p:cTn id="12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-0.333" pathEditMode="relative">
                                      <p:cBhvr from="" to="">
                                        <p:cTn id="1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-0.333" pathEditMode="relative">
                                      <p:cBhvr from="" to="">
                                        <p:cTn id="1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-0.167" pathEditMode="relative">
                                      <p:cBhvr from="" to="">
                                        <p:cTn id="13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-0.333" pathEditMode="relative">
                                      <p:cBhvr from="" to="">
                                        <p:cTn id="1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0" pathEditMode="relative">
                                      <p:cBhvr from="" to="">
                                        <p:cTn id="13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99,-0.167" pathEditMode="relative">
                                      <p:cBhvr from="" to="">
                                        <p:cTn id="13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01,0" pathEditMode="relative">
                                      <p:cBhvr from="" to="">
                                        <p:cTn id="13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1,-0.167" pathEditMode="relative">
                                      <p:cBhvr from="" to="">
                                        <p:cTn id="13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-0.333" pathEditMode="relative">
                                      <p:cBhvr from="" to="">
                                        <p:cTn id="13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-0.167" pathEditMode="relative">
                                      <p:cBhvr from="" to="">
                                        <p:cTn id="1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33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1" fill="hold">
                      <p:stCondLst>
                        <p:cond delay="0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9,0.333 L0,0" pathEditMode="relative">
                                      <p:cBhvr from="" to="">
                                        <p:cTn id="13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99,0 L0,0" pathEditMode="relative">
                                      <p:cBhvr from="" to="">
                                        <p:cTn id="13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99,0.167 L0,0" pathEditMode="relative">
                                      <p:cBhvr from="" to="">
                                        <p:cTn id="13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0 L0,0" pathEditMode="relative">
                                      <p:cBhvr from="" to="">
                                        <p:cTn id="13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49,0.167 L0,0" pathEditMode="relative">
                                      <p:cBhvr from="" to="">
                                        <p:cTn id="1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.333 L0,0" pathEditMode="relative">
                                      <p:cBhvr from="" to="">
                                        <p:cTn id="13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0 L0,0" pathEditMode="relative">
                                      <p:cBhvr from="" to="">
                                        <p:cTn id="1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.333 L0,0" pathEditMode="relative">
                                      <p:cBhvr from="" to="">
                                        <p:cTn id="13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3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 L0,0" pathEditMode="relative">
                                      <p:cBhvr from="" to="">
                                        <p:cTn id="13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167 L0,0" pathEditMode="relative">
                                      <p:cBhvr from="" to="">
                                        <p:cTn id="13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.333 L0,0" pathEditMode="relative">
                                      <p:cBhvr from="" to="">
                                        <p:cTn id="13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333 L0,0" pathEditMode="relative">
                                      <p:cBhvr from="" to="">
                                        <p:cTn id="1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.333 L0,0" pathEditMode="relative">
                                      <p:cBhvr from="" to="">
                                        <p:cTn id="1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3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01,0.333 L0,0" pathEditMode="relative">
                                      <p:cBhvr from="" to="">
                                        <p:cTn id="13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51,0.167 L0,0" pathEditMode="relative">
                                      <p:cBhvr from="" to="">
                                        <p:cTn id="13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0.167 L0,0" pathEditMode="relative">
                                      <p:cBhvr from="" to="">
                                        <p:cTn id="13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 L0,0" pathEditMode="relative">
                                      <p:cBhvr from="" to="">
                                        <p:cTn id="13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333 L0,0" pathEditMode="relative">
                                      <p:cBhvr from="" to="">
                                        <p:cTn id="13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49,0 L0,0" pathEditMode="relative">
                                      <p:cBhvr from="" to="">
                                        <p:cTn id="1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0 L0,0" pathEditMode="relative">
                                      <p:cBhvr from="" to="">
                                        <p:cTn id="14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9,-0.167 L0,0" pathEditMode="relative">
                                      <p:cBhvr from="" to="">
                                        <p:cTn id="14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-0.167 L0,0" pathEditMode="relative">
                                      <p:cBhvr from="" to="">
                                        <p:cTn id="14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99,-0.167 L0,0" pathEditMode="relative">
                                      <p:cBhvr from="" to="">
                                        <p:cTn id="14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9,-0.167 L0,0" pathEditMode="relative">
                                      <p:cBhvr from="" to="">
                                        <p:cTn id="14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9,-0.167 L0,0" pathEditMode="relative">
                                      <p:cBhvr from="" to="">
                                        <p:cTn id="14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167 L0,0" pathEditMode="relative">
                                      <p:cBhvr from="" to="">
                                        <p:cTn id="1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4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167 L0,0" pathEditMode="relative">
                                      <p:cBhvr from="" to="">
                                        <p:cTn id="14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.167 L0,0" pathEditMode="relative">
                                      <p:cBhvr from="" to="">
                                        <p:cTn id="14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 L0,0" pathEditMode="relative">
                                      <p:cBhvr from="" to="">
                                        <p:cTn id="14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-0.167 L0,0" pathEditMode="relative">
                                      <p:cBhvr from="" to="">
                                        <p:cTn id="14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01,0 L0,0" pathEditMode="relative">
                                      <p:cBhvr from="" to="">
                                        <p:cTn id="1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1,0 L0,0" pathEditMode="relative">
                                      <p:cBhvr from="" to="">
                                        <p:cTn id="14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 L0,0" pathEditMode="relative">
                                      <p:cBhvr from="" to="">
                                        <p:cTn id="14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1,0.167 L0,0" pathEditMode="relative">
                                      <p:cBhvr from="" to="">
                                        <p:cTn id="14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1,0 L0,0" pathEditMode="relative">
                                      <p:cBhvr from="" to="">
                                        <p:cTn id="14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99,0 L0,0" pathEditMode="relative">
                                      <p:cBhvr from="" to="">
                                        <p:cTn id="14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9,-0.167 L0,0" pathEditMode="relative">
                                      <p:cBhvr from="" to="">
                                        <p:cTn id="1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99,0 L0,0" pathEditMode="relative">
                                      <p:cBhvr from="" to="">
                                        <p:cTn id="14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99,-0.333 L0,0" pathEditMode="relative">
                                      <p:cBhvr from="" to="">
                                        <p:cTn id="14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 L0,0" pathEditMode="relative">
                                      <p:cBhvr from="" to="">
                                        <p:cTn id="14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0 L0,0" pathEditMode="relative">
                                      <p:cBhvr from="" to="">
                                        <p:cTn id="14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-0.333 L0,0" pathEditMode="relative">
                                      <p:cBhvr from="" to="">
                                        <p:cTn id="14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-0.333 L0,0" pathEditMode="relative">
                                      <p:cBhvr from="" to="">
                                        <p:cTn id="1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-0.333 L0,0" pathEditMode="relative">
                                      <p:cBhvr from="" to="">
                                        <p:cTn id="14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-0.167 L0,0" pathEditMode="relative">
                                      <p:cBhvr from="" to="">
                                        <p:cTn id="14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-0.333 L0,0" pathEditMode="relative">
                                      <p:cBhvr from="" to="">
                                        <p:cTn id="14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0 L0,0" pathEditMode="relative">
                                      <p:cBhvr from="" to="">
                                        <p:cTn id="15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99,-0.167 L0,0" pathEditMode="relative">
                                      <p:cBhvr from="" to="">
                                        <p:cTn id="15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01,0 L0,0" pathEditMode="relative">
                                      <p:cBhvr from="" to="">
                                        <p:cTn id="15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1,-0.167 L0,0" pathEditMode="relative">
                                      <p:cBhvr from="" to="">
                                        <p:cTn id="15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-0.333 L0,0" pathEditMode="relative">
                                      <p:cBhvr from="" to="">
                                        <p:cTn id="15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-0.167 L0,0" pathEditMode="relative">
                                      <p:cBhvr from="" to="">
                                        <p:cTn id="15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51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0" fill="hold">
                      <p:stCondLst>
                        <p:cond delay="0"/>
                      </p:stCondLst>
                      <p:childTnLst>
                        <p:par>
                          <p:cTn id="1521" fill="hold">
                            <p:stCondLst>
                              <p:cond delay="0"/>
                            </p:stCondLst>
                            <p:childTnLst>
                              <p:par>
                                <p:cTn id="15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5,0" pathEditMode="relative">
                                      <p:cBhvr from="" to="">
                                        <p:cTn id="15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5,0" pathEditMode="relative">
                                      <p:cBhvr from="" to="">
                                        <p:cTn id="15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5,0" pathEditMode="relative">
                                      <p:cBhvr from="" to="">
                                        <p:cTn id="15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5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5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5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74,0" pathEditMode="relative">
                                      <p:cBhvr from="" to="">
                                        <p:cTn id="15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74,0" pathEditMode="relative">
                                      <p:cBhvr from="" to="">
                                        <p:cTn id="15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74,0" pathEditMode="relative">
                                      <p:cBhvr from="" to="">
                                        <p:cTn id="15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5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5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5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18,0" pathEditMode="relative">
                                      <p:cBhvr from="" to="">
                                        <p:cTn id="16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18,0" pathEditMode="relative">
                                      <p:cBhvr from="" to="">
                                        <p:cTn id="16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18,0" pathEditMode="relative">
                                      <p:cBhvr from="" to="">
                                        <p:cTn id="16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6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6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6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6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6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6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6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6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6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9,0" pathEditMode="relative">
                                      <p:cBhvr from="" to="">
                                        <p:cTn id="16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9,0" pathEditMode="relative">
                                      <p:cBhvr from="" to="">
                                        <p:cTn id="16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9,0" pathEditMode="relative">
                                      <p:cBhvr from="" to="">
                                        <p:cTn id="16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8,0" pathEditMode="relative">
                                      <p:cBhvr from="" to="">
                                        <p:cTn id="16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8,0" pathEditMode="relative">
                                      <p:cBhvr from="" to="">
                                        <p:cTn id="16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8,0" pathEditMode="relative">
                                      <p:cBhvr from="" to="">
                                        <p:cTn id="16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6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6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6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6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6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6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96,0" pathEditMode="relative">
                                      <p:cBhvr from="" to="">
                                        <p:cTn id="16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96,0" pathEditMode="relative">
                                      <p:cBhvr from="" to="">
                                        <p:cTn id="16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96,0" pathEditMode="relative">
                                      <p:cBhvr from="" to="">
                                        <p:cTn id="16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1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7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7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7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78,0" pathEditMode="relative">
                                      <p:cBhvr from="" to="">
                                        <p:cTn id="17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78,0" pathEditMode="relative">
                                      <p:cBhvr from="" to="">
                                        <p:cTn id="17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78,0" pathEditMode="relative">
                                      <p:cBhvr from="" to="">
                                        <p:cTn id="17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7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7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7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9,0" pathEditMode="relative">
                                      <p:cBhvr from="" to="">
                                        <p:cTn id="17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9,0" pathEditMode="relative">
                                      <p:cBhvr from="" to="">
                                        <p:cTn id="17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9,0" pathEditMode="relative">
                                      <p:cBhvr from="" to="">
                                        <p:cTn id="17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5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6,0" pathEditMode="relative">
                                      <p:cBhvr from="" to="">
                                        <p:cTn id="17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6,0" pathEditMode="relative">
                                      <p:cBhvr from="" to="">
                                        <p:cTn id="17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1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6,0" pathEditMode="relative">
                                      <p:cBhvr from="" to="">
                                        <p:cTn id="17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4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7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7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7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7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3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7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7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9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7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1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92,0" pathEditMode="relative">
                                      <p:cBhvr from="" to="">
                                        <p:cTn id="17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92,0" pathEditMode="relative">
                                      <p:cBhvr from="" to="">
                                        <p:cTn id="17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92,0" pathEditMode="relative">
                                      <p:cBhvr from="" to="">
                                        <p:cTn id="17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7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3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7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7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2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1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4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7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94,0" pathEditMode="relative">
                                      <p:cBhvr from="" to="">
                                        <p:cTn id="18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94,0" pathEditMode="relative">
                                      <p:cBhvr from="" to="">
                                        <p:cTn id="18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94,0" pathEditMode="relative">
                                      <p:cBhvr from="" to="">
                                        <p:cTn id="18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2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9,0" pathEditMode="relative">
                                      <p:cBhvr from="" to="">
                                        <p:cTn id="18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9,0" pathEditMode="relative">
                                      <p:cBhvr from="" to="">
                                        <p:cTn id="18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9,0" pathEditMode="relative">
                                      <p:cBhvr from="" to="">
                                        <p:cTn id="18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93,0" pathEditMode="relative">
                                      <p:cBhvr from="" to="">
                                        <p:cTn id="18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93,0" pathEditMode="relative">
                                      <p:cBhvr from="" to="">
                                        <p:cTn id="18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0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93,0" pathEditMode="relative">
                                      <p:cBhvr from="" to="">
                                        <p:cTn id="18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3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8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8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8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8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5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8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8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1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8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8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7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8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0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73,0" pathEditMode="relative">
                                      <p:cBhvr from="" to="">
                                        <p:cTn id="18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73,0" pathEditMode="relative">
                                      <p:cBhvr from="" to="">
                                        <p:cTn id="18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73,0" pathEditMode="relative">
                                      <p:cBhvr from="" to="">
                                        <p:cTn id="18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4,0" pathEditMode="relative">
                                      <p:cBhvr from="" to="">
                                        <p:cTn id="18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1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4,0" pathEditMode="relative">
                                      <p:cBhvr from="" to="">
                                        <p:cTn id="19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4,0" pathEditMode="relative">
                                      <p:cBhvr from="" to="">
                                        <p:cTn id="19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9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9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3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9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6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5,0" pathEditMode="relative">
                                      <p:cBhvr from="" to="">
                                        <p:cTn id="19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9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5,0" pathEditMode="relative">
                                      <p:cBhvr from="" to="">
                                        <p:cTn id="19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5,0" pathEditMode="relative">
                                      <p:cBhvr from="" to="">
                                        <p:cTn id="19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5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9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9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1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9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9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7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9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0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9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94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3" fill="hold">
                      <p:stCondLst>
                        <p:cond delay="0"/>
                      </p:stCondLst>
                      <p:childTnLst>
                        <p:par>
                          <p:cTn id="1944" fill="hold">
                            <p:stCondLst>
                              <p:cond delay="0"/>
                            </p:stCondLst>
                            <p:childTnLst>
                              <p:par>
                                <p:cTn id="19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5,0 L0,0" pathEditMode="relative">
                                      <p:cBhvr from="" to="">
                                        <p:cTn id="19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5,0 L0,0" pathEditMode="relative">
                                      <p:cBhvr from="" to="">
                                        <p:cTn id="19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5,0 L0,0" pathEditMode="relative">
                                      <p:cBhvr from="" to="">
                                        <p:cTn id="19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19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19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19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19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19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19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74,0 L0,0" pathEditMode="relative">
                                      <p:cBhvr from="" to="">
                                        <p:cTn id="19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74,0 L0,0" pathEditMode="relative">
                                      <p:cBhvr from="" to="">
                                        <p:cTn id="20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74,0 L0,0" pathEditMode="relative">
                                      <p:cBhvr from="" to="">
                                        <p:cTn id="20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20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20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20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0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0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0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18,0 L0,0" pathEditMode="relative">
                                      <p:cBhvr from="" to="">
                                        <p:cTn id="20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18,0 L0,0" pathEditMode="relative">
                                      <p:cBhvr from="" to="">
                                        <p:cTn id="20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18,0 L0,0" pathEditMode="relative">
                                      <p:cBhvr from="" to="">
                                        <p:cTn id="20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0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0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0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0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0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0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0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0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0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9,0 L0,0" pathEditMode="relative">
                                      <p:cBhvr from="" to="">
                                        <p:cTn id="20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9,0 L0,0" pathEditMode="relative">
                                      <p:cBhvr from="" to="">
                                        <p:cTn id="20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9,0 L0,0" pathEditMode="relative">
                                      <p:cBhvr from="" to="">
                                        <p:cTn id="20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8,0 L0,0" pathEditMode="relative">
                                      <p:cBhvr from="" to="">
                                        <p:cTn id="20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8,0 L0,0" pathEditMode="relative">
                                      <p:cBhvr from="" to="">
                                        <p:cTn id="20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8,0 L0,0" pathEditMode="relative">
                                      <p:cBhvr from="" to="">
                                        <p:cTn id="20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0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0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0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0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0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0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96,0 L0,0" pathEditMode="relative">
                                      <p:cBhvr from="" to="">
                                        <p:cTn id="20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96,0 L0,0" pathEditMode="relative">
                                      <p:cBhvr from="" to="">
                                        <p:cTn id="21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96,0 L0,0" pathEditMode="relative">
                                      <p:cBhvr from="" to="">
                                        <p:cTn id="21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1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21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21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9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21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78,0 L0,0" pathEditMode="relative">
                                      <p:cBhvr from="" to="">
                                        <p:cTn id="21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78,0 L0,0" pathEditMode="relative">
                                      <p:cBhvr from="" to="">
                                        <p:cTn id="21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78,0 L0,0" pathEditMode="relative">
                                      <p:cBhvr from="" to="">
                                        <p:cTn id="21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1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1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1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9,0 L0,0" pathEditMode="relative">
                                      <p:cBhvr from="" to="">
                                        <p:cTn id="21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9,0 L0,0" pathEditMode="relative">
                                      <p:cBhvr from="" to="">
                                        <p:cTn id="21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9,0 L0,0" pathEditMode="relative">
                                      <p:cBhvr from="" to="">
                                        <p:cTn id="21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6,0 L0,0" pathEditMode="relative">
                                      <p:cBhvr from="" to="">
                                        <p:cTn id="21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6,0 L0,0" pathEditMode="relative">
                                      <p:cBhvr from="" to="">
                                        <p:cTn id="21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6,0 L0,0" pathEditMode="relative">
                                      <p:cBhvr from="" to="">
                                        <p:cTn id="21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1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1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1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1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1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1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92,0 L0,0" pathEditMode="relative">
                                      <p:cBhvr from="" to="">
                                        <p:cTn id="22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7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92,0 L0,0" pathEditMode="relative">
                                      <p:cBhvr from="" to="">
                                        <p:cTn id="22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92,0 L0,0" pathEditMode="relative">
                                      <p:cBhvr from="" to="">
                                        <p:cTn id="22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2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2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9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2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5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1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2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2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2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94,0 L0,0" pathEditMode="relative">
                                      <p:cBhvr from="" to="">
                                        <p:cTn id="22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3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94,0 L0,0" pathEditMode="relative">
                                      <p:cBhvr from="" to="">
                                        <p:cTn id="22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6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94,0 L0,0" pathEditMode="relative">
                                      <p:cBhvr from="" to="">
                                        <p:cTn id="22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2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8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9,0 L0,0" pathEditMode="relative">
                                      <p:cBhvr from="" to="">
                                        <p:cTn id="22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1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9,0 L0,0" pathEditMode="relative">
                                      <p:cBhvr from="" to="">
                                        <p:cTn id="22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9,0 L0,0" pathEditMode="relative">
                                      <p:cBhvr from="" to="">
                                        <p:cTn id="22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93,0 L0,0" pathEditMode="relative">
                                      <p:cBhvr from="" to="">
                                        <p:cTn id="22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93,0 L0,0" pathEditMode="relative">
                                      <p:cBhvr from="" to="">
                                        <p:cTn id="22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3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93,0 L0,0" pathEditMode="relative">
                                      <p:cBhvr from="" to="">
                                        <p:cTn id="22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2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2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2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8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4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2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7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2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3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73,0 L0,0" pathEditMode="relative">
                                      <p:cBhvr from="" to="">
                                        <p:cTn id="23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73,0 L0,0" pathEditMode="relative">
                                      <p:cBhvr from="" to="">
                                        <p:cTn id="23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9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73,0 L0,0" pathEditMode="relative">
                                      <p:cBhvr from="" to="">
                                        <p:cTn id="23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3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5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3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3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1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4,0 L0,0" pathEditMode="relative">
                                      <p:cBhvr from="" to="">
                                        <p:cTn id="23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4,0 L0,0" pathEditMode="relative">
                                      <p:cBhvr from="" to="">
                                        <p:cTn id="23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4,0 L0,0" pathEditMode="relative">
                                      <p:cBhvr from="" to="">
                                        <p:cTn id="23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6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9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5,0 L0,0" pathEditMode="relative">
                                      <p:cBhvr from="" to="">
                                        <p:cTn id="23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5,0 L0,0" pathEditMode="relative">
                                      <p:cBhvr from="" to="">
                                        <p:cTn id="23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5,0 L0,0" pathEditMode="relative">
                                      <p:cBhvr from="" to="">
                                        <p:cTn id="23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3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1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3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4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3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7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3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3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3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3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2365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6" fill="hold">
                      <p:stCondLst>
                        <p:cond delay="0"/>
                      </p:stCondLst>
                      <p:childTnLst>
                        <p:par>
                          <p:cTn id="2367" fill="hold">
                            <p:stCondLst>
                              <p:cond delay="0"/>
                            </p:stCondLst>
                            <p:childTnLst>
                              <p:par>
                                <p:cTn id="23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370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1" fill="hold">
                      <p:stCondLst>
                        <p:cond delay="0"/>
                      </p:stCondLst>
                      <p:childTnLst>
                        <p:par>
                          <p:cTn id="2372" fill="hold">
                            <p:stCondLst>
                              <p:cond delay="0"/>
                            </p:stCondLst>
                            <p:childTnLst>
                              <p:par>
                                <p:cTn id="23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375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6" fill="hold">
                      <p:stCondLst>
                        <p:cond delay="0"/>
                      </p:stCondLst>
                      <p:childTnLst>
                        <p:par>
                          <p:cTn id="2377" fill="hold">
                            <p:stCondLst>
                              <p:cond delay="0"/>
                            </p:stCondLst>
                            <p:childTnLst>
                              <p:par>
                                <p:cTn id="23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38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1" fill="hold">
                      <p:stCondLst>
                        <p:cond delay="0"/>
                      </p:stCondLst>
                      <p:childTnLst>
                        <p:par>
                          <p:cTn id="2382" fill="hold">
                            <p:stCondLst>
                              <p:cond delay="0"/>
                            </p:stCondLst>
                            <p:childTnLst>
                              <p:par>
                                <p:cTn id="23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385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6" fill="hold">
                      <p:stCondLst>
                        <p:cond delay="0"/>
                      </p:stCondLst>
                      <p:childTnLst>
                        <p:par>
                          <p:cTn id="2387" fill="hold">
                            <p:stCondLst>
                              <p:cond delay="0"/>
                            </p:stCondLst>
                            <p:childTnLst>
                              <p:par>
                                <p:cTn id="23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2390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1" fill="hold">
                      <p:stCondLst>
                        <p:cond delay="0"/>
                      </p:stCondLst>
                      <p:childTnLst>
                        <p:par>
                          <p:cTn id="2392" fill="hold">
                            <p:stCondLst>
                              <p:cond delay="0"/>
                            </p:stCondLst>
                            <p:childTnLst>
                              <p:par>
                                <p:cTn id="23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239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6" fill="hold">
                      <p:stCondLst>
                        <p:cond delay="0"/>
                      </p:stCondLst>
                      <p:childTnLst>
                        <p:par>
                          <p:cTn id="2397" fill="hold">
                            <p:stCondLst>
                              <p:cond delay="0"/>
                            </p:stCondLst>
                            <p:childTnLst>
                              <p:par>
                                <p:cTn id="23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2400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1" fill="hold">
                      <p:stCondLst>
                        <p:cond delay="0"/>
                      </p:stCondLst>
                      <p:childTnLst>
                        <p:par>
                          <p:cTn id="2402" fill="hold">
                            <p:stCondLst>
                              <p:cond delay="0"/>
                            </p:stCondLst>
                            <p:childTnLst>
                              <p:par>
                                <p:cTn id="24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2405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6" fill="hold">
                      <p:stCondLst>
                        <p:cond delay="0"/>
                      </p:stCondLst>
                      <p:childTnLst>
                        <p:par>
                          <p:cTn id="2407" fill="hold">
                            <p:stCondLst>
                              <p:cond delay="0"/>
                            </p:stCondLst>
                            <p:childTnLst>
                              <p:par>
                                <p:cTn id="24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410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1" fill="hold">
                      <p:stCondLst>
                        <p:cond delay="0"/>
                      </p:stCondLst>
                      <p:childTnLst>
                        <p:par>
                          <p:cTn id="2412" fill="hold">
                            <p:stCondLst>
                              <p:cond delay="0"/>
                            </p:stCondLst>
                            <p:childTnLst>
                              <p:par>
                                <p:cTn id="24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2415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6" fill="hold">
                      <p:stCondLst>
                        <p:cond delay="0"/>
                      </p:stCondLst>
                      <p:childTnLst>
                        <p:par>
                          <p:cTn id="2417" fill="hold">
                            <p:stCondLst>
                              <p:cond delay="0"/>
                            </p:stCondLst>
                            <p:childTnLst>
                              <p:par>
                                <p:cTn id="24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242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1" fill="hold">
                      <p:stCondLst>
                        <p:cond delay="0"/>
                      </p:stCondLst>
                      <p:childTnLst>
                        <p:par>
                          <p:cTn id="2422" fill="hold">
                            <p:stCondLst>
                              <p:cond delay="0"/>
                            </p:stCondLst>
                            <p:childTnLst>
                              <p:par>
                                <p:cTn id="24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242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6" fill="hold">
                      <p:stCondLst>
                        <p:cond delay="0"/>
                      </p:stCondLst>
                      <p:childTnLst>
                        <p:par>
                          <p:cTn id="2427" fill="hold">
                            <p:stCondLst>
                              <p:cond delay="0"/>
                            </p:stCondLst>
                            <p:childTnLst>
                              <p:par>
                                <p:cTn id="24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43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1" fill="hold">
                      <p:stCondLst>
                        <p:cond delay="0"/>
                      </p:stCondLst>
                      <p:childTnLst>
                        <p:par>
                          <p:cTn id="2432" fill="hold">
                            <p:stCondLst>
                              <p:cond delay="0"/>
                            </p:stCondLst>
                            <p:childTnLst>
                              <p:par>
                                <p:cTn id="24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435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6" fill="hold">
                      <p:stCondLst>
                        <p:cond delay="0"/>
                      </p:stCondLst>
                      <p:childTnLst>
                        <p:par>
                          <p:cTn id="2437" fill="hold">
                            <p:stCondLst>
                              <p:cond delay="0"/>
                            </p:stCondLst>
                            <p:childTnLst>
                              <p:par>
                                <p:cTn id="24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2440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1" fill="hold">
                      <p:stCondLst>
                        <p:cond delay="0"/>
                      </p:stCondLst>
                      <p:childTnLst>
                        <p:par>
                          <p:cTn id="2442" fill="hold">
                            <p:stCondLst>
                              <p:cond delay="0"/>
                            </p:stCondLst>
                            <p:childTnLst>
                              <p:par>
                                <p:cTn id="24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2445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6" fill="hold">
                      <p:stCondLst>
                        <p:cond delay="0"/>
                      </p:stCondLst>
                      <p:childTnLst>
                        <p:par>
                          <p:cTn id="2447" fill="hold">
                            <p:stCondLst>
                              <p:cond delay="0"/>
                            </p:stCondLst>
                            <p:childTnLst>
                              <p:par>
                                <p:cTn id="24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2450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1" fill="hold">
                      <p:stCondLst>
                        <p:cond delay="0"/>
                      </p:stCondLst>
                      <p:childTnLst>
                        <p:par>
                          <p:cTn id="2452" fill="hold">
                            <p:stCondLst>
                              <p:cond delay="0"/>
                            </p:stCondLst>
                            <p:childTnLst>
                              <p:par>
                                <p:cTn id="24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2455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6" fill="hold">
                      <p:stCondLst>
                        <p:cond delay="0"/>
                      </p:stCondLst>
                      <p:childTnLst>
                        <p:par>
                          <p:cTn id="2457" fill="hold">
                            <p:stCondLst>
                              <p:cond delay="0"/>
                            </p:stCondLst>
                            <p:childTnLst>
                              <p:par>
                                <p:cTn id="24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2460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1" fill="hold">
                      <p:stCondLst>
                        <p:cond delay="0"/>
                      </p:stCondLst>
                      <p:childTnLst>
                        <p:par>
                          <p:cTn id="2462" fill="hold">
                            <p:stCondLst>
                              <p:cond delay="0"/>
                            </p:stCondLst>
                            <p:childTnLst>
                              <p:par>
                                <p:cTn id="24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2465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6" fill="hold">
                      <p:stCondLst>
                        <p:cond delay="0"/>
                      </p:stCondLst>
                      <p:childTnLst>
                        <p:par>
                          <p:cTn id="2467" fill="hold">
                            <p:stCondLst>
                              <p:cond delay="0"/>
                            </p:stCondLst>
                            <p:childTnLst>
                              <p:par>
                                <p:cTn id="24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2470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1" fill="hold">
                      <p:stCondLst>
                        <p:cond delay="0"/>
                      </p:stCondLst>
                      <p:childTnLst>
                        <p:par>
                          <p:cTn id="2472" fill="hold">
                            <p:stCondLst>
                              <p:cond delay="0"/>
                            </p:stCondLst>
                            <p:childTnLst>
                              <p:par>
                                <p:cTn id="24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2475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6" fill="hold">
                      <p:stCondLst>
                        <p:cond delay="0"/>
                      </p:stCondLst>
                      <p:childTnLst>
                        <p:par>
                          <p:cTn id="2477" fill="hold">
                            <p:stCondLst>
                              <p:cond delay="0"/>
                            </p:stCondLst>
                            <p:childTnLst>
                              <p:par>
                                <p:cTn id="24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2480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1" fill="hold">
                      <p:stCondLst>
                        <p:cond delay="0"/>
                      </p:stCondLst>
                      <p:childTnLst>
                        <p:par>
                          <p:cTn id="2482" fill="hold">
                            <p:stCondLst>
                              <p:cond delay="0"/>
                            </p:stCondLst>
                            <p:childTnLst>
                              <p:par>
                                <p:cTn id="24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2485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6" fill="hold">
                      <p:stCondLst>
                        <p:cond delay="0"/>
                      </p:stCondLst>
                      <p:childTnLst>
                        <p:par>
                          <p:cTn id="2487" fill="hold">
                            <p:stCondLst>
                              <p:cond delay="0"/>
                            </p:stCondLst>
                            <p:childTnLst>
                              <p:par>
                                <p:cTn id="24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2490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1" fill="hold">
                      <p:stCondLst>
                        <p:cond delay="0"/>
                      </p:stCondLst>
                      <p:childTnLst>
                        <p:par>
                          <p:cTn id="2492" fill="hold">
                            <p:stCondLst>
                              <p:cond delay="0"/>
                            </p:stCondLst>
                            <p:childTnLst>
                              <p:par>
                                <p:cTn id="24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  <p:seq concurrent="1" nextAc="seek">
              <p:cTn id="2495" restart="whenNotActive" fill="hold" evtFilter="cancelBubble" nodeType="interactiveSeq">
                <p:stCondLst>
                  <p:cond evt="onClick" delay="0">
                    <p:tgtEl>
                      <p:spTgt spid="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6" fill="hold">
                      <p:stCondLst>
                        <p:cond delay="0"/>
                      </p:stCondLst>
                      <p:childTnLst>
                        <p:par>
                          <p:cTn id="2497" fill="hold">
                            <p:stCondLst>
                              <p:cond delay="0"/>
                            </p:stCondLst>
                            <p:childTnLst>
                              <p:par>
                                <p:cTn id="24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"/>
                  </p:tgtEl>
                </p:cond>
              </p:nextCondLst>
            </p:seq>
            <p:seq concurrent="1" nextAc="seek">
              <p:cTn id="2500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1" fill="hold">
                      <p:stCondLst>
                        <p:cond delay="0"/>
                      </p:stCondLst>
                      <p:childTnLst>
                        <p:par>
                          <p:cTn id="2502" fill="hold">
                            <p:stCondLst>
                              <p:cond delay="0"/>
                            </p:stCondLst>
                            <p:childTnLst>
                              <p:par>
                                <p:cTn id="25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2505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6" fill="hold">
                      <p:stCondLst>
                        <p:cond delay="0"/>
                      </p:stCondLst>
                      <p:childTnLst>
                        <p:par>
                          <p:cTn id="2507" fill="hold">
                            <p:stCondLst>
                              <p:cond delay="0"/>
                            </p:stCondLst>
                            <p:childTnLst>
                              <p:par>
                                <p:cTn id="25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2510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1" fill="hold">
                      <p:stCondLst>
                        <p:cond delay="0"/>
                      </p:stCondLst>
                      <p:childTnLst>
                        <p:par>
                          <p:cTn id="2512" fill="hold">
                            <p:stCondLst>
                              <p:cond delay="0"/>
                            </p:stCondLst>
                            <p:childTnLst>
                              <p:par>
                                <p:cTn id="25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2515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6" fill="hold">
                      <p:stCondLst>
                        <p:cond delay="0"/>
                      </p:stCondLst>
                      <p:childTnLst>
                        <p:par>
                          <p:cTn id="2517" fill="hold">
                            <p:stCondLst>
                              <p:cond delay="0"/>
                            </p:stCondLst>
                            <p:childTnLst>
                              <p:par>
                                <p:cTn id="25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520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1" fill="hold">
                      <p:stCondLst>
                        <p:cond delay="0"/>
                      </p:stCondLst>
                      <p:childTnLst>
                        <p:par>
                          <p:cTn id="2522" fill="hold">
                            <p:stCondLst>
                              <p:cond delay="0"/>
                            </p:stCondLst>
                            <p:childTnLst>
                              <p:par>
                                <p:cTn id="25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252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6" fill="hold">
                      <p:stCondLst>
                        <p:cond delay="0"/>
                      </p:stCondLst>
                      <p:childTnLst>
                        <p:par>
                          <p:cTn id="2527" fill="hold">
                            <p:stCondLst>
                              <p:cond delay="0"/>
                            </p:stCondLst>
                            <p:childTnLst>
                              <p:par>
                                <p:cTn id="2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2530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1" fill="hold">
                      <p:stCondLst>
                        <p:cond delay="0"/>
                      </p:stCondLst>
                      <p:childTnLst>
                        <p:par>
                          <p:cTn id="2532" fill="hold">
                            <p:stCondLst>
                              <p:cond delay="0"/>
                            </p:stCondLst>
                            <p:childTnLst>
                              <p:par>
                                <p:cTn id="25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2535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6" fill="hold">
                      <p:stCondLst>
                        <p:cond delay="0"/>
                      </p:stCondLst>
                      <p:childTnLst>
                        <p:par>
                          <p:cTn id="2537" fill="hold">
                            <p:stCondLst>
                              <p:cond delay="0"/>
                            </p:stCondLst>
                            <p:childTnLst>
                              <p:par>
                                <p:cTn id="25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254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1" fill="hold">
                      <p:stCondLst>
                        <p:cond delay="0"/>
                      </p:stCondLst>
                      <p:childTnLst>
                        <p:par>
                          <p:cTn id="2542" fill="hold">
                            <p:stCondLst>
                              <p:cond delay="0"/>
                            </p:stCondLst>
                            <p:childTnLst>
                              <p:par>
                                <p:cTn id="25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2545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6" fill="hold">
                      <p:stCondLst>
                        <p:cond delay="0"/>
                      </p:stCondLst>
                      <p:childTnLst>
                        <p:par>
                          <p:cTn id="2547" fill="hold">
                            <p:stCondLst>
                              <p:cond delay="0"/>
                            </p:stCondLst>
                            <p:childTnLst>
                              <p:par>
                                <p:cTn id="25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2550" restart="whenNotActive" fill="hold" evtFilter="cancelBubble" nodeType="interactiveSeq">
                <p:stCondLst>
                  <p:cond evt="onClick" delay="0">
                    <p:tgtEl>
                      <p:spTgt spid="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1" fill="hold">
                      <p:stCondLst>
                        <p:cond delay="0"/>
                      </p:stCondLst>
                      <p:childTnLst>
                        <p:par>
                          <p:cTn id="2552" fill="hold">
                            <p:stCondLst>
                              <p:cond delay="0"/>
                            </p:stCondLst>
                            <p:childTnLst>
                              <p:par>
                                <p:cTn id="25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8"/>
                  </p:tgtEl>
                </p:cond>
              </p:nextCondLst>
            </p:seq>
            <p:seq concurrent="1" nextAc="seek">
              <p:cTn id="2555" restart="whenNotActive" fill="hold" evtFilter="cancelBubble" nodeType="interactiveSeq">
                <p:stCondLst>
                  <p:cond evt="onClick" delay="0">
                    <p:tgtEl>
                      <p:spTgt spid="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6" fill="hold">
                      <p:stCondLst>
                        <p:cond delay="0"/>
                      </p:stCondLst>
                      <p:childTnLst>
                        <p:par>
                          <p:cTn id="2557" fill="hold">
                            <p:stCondLst>
                              <p:cond delay="0"/>
                            </p:stCondLst>
                            <p:childTnLst>
                              <p:par>
                                <p:cTn id="25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1"/>
                  </p:tgtEl>
                </p:cond>
              </p:nextCondLst>
            </p:seq>
            <p:seq concurrent="1" nextAc="seek">
              <p:cTn id="2560" restart="whenNotActive" fill="hold" evtFilter="cancelBubble" nodeType="interactiveSeq">
                <p:stCondLst>
                  <p:cond evt="onClick" delay="0">
                    <p:tgtEl>
                      <p:spTgt spid="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1" fill="hold">
                      <p:stCondLst>
                        <p:cond delay="0"/>
                      </p:stCondLst>
                      <p:childTnLst>
                        <p:par>
                          <p:cTn id="2562" fill="hold">
                            <p:stCondLst>
                              <p:cond delay="0"/>
                            </p:stCondLst>
                            <p:childTnLst>
                              <p:par>
                                <p:cTn id="25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"/>
                  </p:tgtEl>
                </p:cond>
              </p:nextCondLst>
            </p:seq>
            <p:seq concurrent="1" nextAc="seek">
              <p:cTn id="2565" restart="whenNotActive" fill="hold" evtFilter="cancelBubble" nodeType="interactiveSeq">
                <p:stCondLst>
                  <p:cond evt="onClick" delay="0">
                    <p:tgtEl>
                      <p:spTgt spid="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6" fill="hold">
                      <p:stCondLst>
                        <p:cond delay="0"/>
                      </p:stCondLst>
                      <p:childTnLst>
                        <p:par>
                          <p:cTn id="2567" fill="hold">
                            <p:stCondLst>
                              <p:cond delay="0"/>
                            </p:stCondLst>
                            <p:childTnLst>
                              <p:par>
                                <p:cTn id="25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"/>
                  </p:tgtEl>
                </p:cond>
              </p:nextCondLst>
            </p:seq>
            <p:seq concurrent="1" nextAc="seek">
              <p:cTn id="2570" restart="whenNotActive" fill="hold" evtFilter="cancelBubble" nodeType="interactiveSeq">
                <p:stCondLst>
                  <p:cond evt="onClick" delay="0">
                    <p:tgtEl>
                      <p:spTgt spid="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1" fill="hold">
                      <p:stCondLst>
                        <p:cond delay="0"/>
                      </p:stCondLst>
                      <p:childTnLst>
                        <p:par>
                          <p:cTn id="2572" fill="hold">
                            <p:stCondLst>
                              <p:cond delay="0"/>
                            </p:stCondLst>
                            <p:childTnLst>
                              <p:par>
                                <p:cTn id="25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0"/>
                  </p:tgtEl>
                </p:cond>
              </p:nextCondLst>
            </p:seq>
            <p:seq concurrent="1" nextAc="seek">
              <p:cTn id="2575" restart="whenNotActive" fill="hold" evtFilter="cancelBubble" nodeType="interactiveSeq">
                <p:stCondLst>
                  <p:cond evt="onClick" delay="0">
                    <p:tgtEl>
                      <p:spTgt spid="2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6" fill="hold">
                      <p:stCondLst>
                        <p:cond delay="0"/>
                      </p:stCondLst>
                      <p:childTnLst>
                        <p:par>
                          <p:cTn id="2577" fill="hold">
                            <p:stCondLst>
                              <p:cond delay="0"/>
                            </p:stCondLst>
                            <p:childTnLst>
                              <p:par>
                                <p:cTn id="25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7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3"/>
                  </p:tgtEl>
                </p:cond>
              </p:nextCondLst>
            </p:seq>
            <p:seq concurrent="1" nextAc="seek">
              <p:cTn id="2580" restart="whenNotActive" fill="hold" evtFilter="cancelBubble" nodeType="interactiveSeq">
                <p:stCondLst>
                  <p:cond evt="onClick" delay="0">
                    <p:tgtEl>
                      <p:spTgt spid="2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1" fill="hold">
                      <p:stCondLst>
                        <p:cond delay="0"/>
                      </p:stCondLst>
                      <p:childTnLst>
                        <p:par>
                          <p:cTn id="2582" fill="hold">
                            <p:stCondLst>
                              <p:cond delay="0"/>
                            </p:stCondLst>
                            <p:childTnLst>
                              <p:par>
                                <p:cTn id="25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"/>
                  </p:tgtEl>
                </p:cond>
              </p:nextCondLst>
            </p:seq>
            <p:seq concurrent="1" nextAc="seek">
              <p:cTn id="2585" restart="whenNotActive" fill="hold" evtFilter="cancelBubble" nodeType="interactiveSeq">
                <p:stCondLst>
                  <p:cond evt="onClick" delay="0">
                    <p:tgtEl>
                      <p:spTgt spid="2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6" fill="hold">
                      <p:stCondLst>
                        <p:cond delay="0"/>
                      </p:stCondLst>
                      <p:childTnLst>
                        <p:par>
                          <p:cTn id="2587" fill="hold">
                            <p:stCondLst>
                              <p:cond delay="0"/>
                            </p:stCondLst>
                            <p:childTnLst>
                              <p:par>
                                <p:cTn id="25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"/>
                  </p:tgtEl>
                </p:cond>
              </p:nextCondLst>
            </p:seq>
            <p:seq concurrent="1" nextAc="seek">
              <p:cTn id="2590" restart="whenNotActive" fill="hold" evtFilter="cancelBubble" nodeType="interactiveSeq">
                <p:stCondLst>
                  <p:cond evt="onClick" delay="0">
                    <p:tgtEl>
                      <p:spTgt spid="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1" fill="hold">
                      <p:stCondLst>
                        <p:cond delay="0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9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2"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  <p:bldP spid="9" grpId="0" animBg="1"/>
      <p:bldP spid="9" grpId="1" animBg="1"/>
      <p:bldP spid="9" grpId="2" animBg="1"/>
      <p:bldP spid="10" grpId="0" animBg="1"/>
      <p:bldP spid="10" grpId="1" animBg="1"/>
      <p:bldP spid="71" grpId="0"/>
      <p:bldP spid="72" grpId="0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75" grpId="2" animBg="1"/>
      <p:bldP spid="76" grpId="0"/>
      <p:bldP spid="76" grpId="1"/>
      <p:bldP spid="76" grpId="2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/>
      <p:bldP spid="79" grpId="1"/>
      <p:bldP spid="79" grpId="2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/>
      <p:bldP spid="82" grpId="1"/>
      <p:bldP spid="82" grpId="2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/>
      <p:bldP spid="85" grpId="1"/>
      <p:bldP spid="85" grpId="2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/>
      <p:bldP spid="88" grpId="1"/>
      <p:bldP spid="88" grpId="2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/>
      <p:bldP spid="91" grpId="1"/>
      <p:bldP spid="91" grpId="2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/>
      <p:bldP spid="94" grpId="1"/>
      <p:bldP spid="94" grpId="2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/>
      <p:bldP spid="97" grpId="1"/>
      <p:bldP spid="97" grpId="2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/>
      <p:bldP spid="100" grpId="1"/>
      <p:bldP spid="100" grpId="2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/>
      <p:bldP spid="103" grpId="1"/>
      <p:bldP spid="103" grpId="2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/>
      <p:bldP spid="106" grpId="1"/>
      <p:bldP spid="106" grpId="2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/>
      <p:bldP spid="109" grpId="1"/>
      <p:bldP spid="109" grpId="2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/>
      <p:bldP spid="112" grpId="1"/>
      <p:bldP spid="112" grpId="2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/>
      <p:bldP spid="115" grpId="1"/>
      <p:bldP spid="115" grpId="2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/>
      <p:bldP spid="118" grpId="1"/>
      <p:bldP spid="118" grpId="2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/>
      <p:bldP spid="121" grpId="1"/>
      <p:bldP spid="121" grpId="2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/>
      <p:bldP spid="124" grpId="1"/>
      <p:bldP spid="124" grpId="2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 animBg="1"/>
      <p:bldP spid="129" grpId="1" animBg="1"/>
      <p:bldP spid="129" grpId="2" animBg="1"/>
      <p:bldP spid="130" grpId="0"/>
      <p:bldP spid="130" grpId="1"/>
      <p:bldP spid="130" grpId="2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/>
      <p:bldP spid="133" grpId="1"/>
      <p:bldP spid="133" grpId="2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/>
      <p:bldP spid="136" grpId="1"/>
      <p:bldP spid="136" grpId="2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9" grpId="0"/>
      <p:bldP spid="139" grpId="1"/>
      <p:bldP spid="139" grpId="2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/>
      <p:bldP spid="142" grpId="1"/>
      <p:bldP spid="142" grpId="2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/>
      <p:bldP spid="145" grpId="1"/>
      <p:bldP spid="145" grpId="2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/>
      <p:bldP spid="148" grpId="1"/>
      <p:bldP spid="148" grpId="2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/>
      <p:bldP spid="151" grpId="1"/>
      <p:bldP spid="151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/>
      <p:bldP spid="154" grpId="1"/>
      <p:bldP spid="154" grpId="2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/>
      <p:bldP spid="157" grpId="1"/>
      <p:bldP spid="157" grpId="2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/>
      <p:bldP spid="160" grpId="1"/>
      <p:bldP spid="160" grpId="2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/>
      <p:bldP spid="163" grpId="1"/>
      <p:bldP spid="163" grpId="2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/>
      <p:bldP spid="166" grpId="1"/>
      <p:bldP spid="166" grpId="2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/>
      <p:bldP spid="169" grpId="1"/>
      <p:bldP spid="169" grpId="2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/>
      <p:bldP spid="172" grpId="1"/>
      <p:bldP spid="172" grpId="2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/>
      <p:bldP spid="175" grpId="1"/>
      <p:bldP spid="175" grpId="2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/>
      <p:bldP spid="178" grpId="1"/>
      <p:bldP spid="178" grpId="2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/>
      <p:bldP spid="181" grpId="1"/>
      <p:bldP spid="181" grpId="2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/>
      <p:bldP spid="184" grpId="1"/>
      <p:bldP spid="184" grpId="2"/>
      <p:bldP spid="185" grpId="0" animBg="1"/>
      <p:bldP spid="185" grpId="1" animBg="1"/>
      <p:bldP spid="185" grpId="2" animBg="1"/>
      <p:bldP spid="186" grpId="0" animBg="1"/>
      <p:bldP spid="186" grpId="1" animBg="1"/>
      <p:bldP spid="186" grpId="2" animBg="1"/>
      <p:bldP spid="187" grpId="0"/>
      <p:bldP spid="187" grpId="1"/>
      <p:bldP spid="187" grpId="2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/>
      <p:bldP spid="190" grpId="1"/>
      <p:bldP spid="190" grpId="2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/>
      <p:bldP spid="193" grpId="1"/>
      <p:bldP spid="193" grpId="2"/>
      <p:bldP spid="194" grpId="0" animBg="1"/>
      <p:bldP spid="194" grpId="1" animBg="1"/>
      <p:bldP spid="194" grpId="2" animBg="1"/>
      <p:bldP spid="195" grpId="0" animBg="1"/>
      <p:bldP spid="195" grpId="1" animBg="1"/>
      <p:bldP spid="195" grpId="2" animBg="1"/>
      <p:bldP spid="196" grpId="0"/>
      <p:bldP spid="196" grpId="1"/>
      <p:bldP spid="196" grpId="2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9" grpId="0"/>
      <p:bldP spid="199" grpId="1"/>
      <p:bldP spid="199" grpId="2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/>
      <p:bldP spid="202" grpId="1"/>
      <p:bldP spid="202" grpId="2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/>
      <p:bldP spid="205" grpId="1"/>
      <p:bldP spid="205" grpId="2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/>
      <p:bldP spid="208" grpId="1"/>
      <p:bldP spid="208" grpId="2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/>
      <p:bldP spid="211" grpId="1"/>
      <p:bldP spid="211" grpId="2"/>
      <p:bldP spid="212" grpId="0" animBg="1"/>
      <p:bldP spid="212" grpId="1" animBg="1"/>
      <p:bldP spid="212" grpId="2" animBg="1"/>
      <p:bldP spid="214" grpId="0"/>
      <p:bldP spid="2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F3D381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214</Words>
  <Application>Microsoft Office PowerPoint</Application>
  <PresentationFormat>Widescreen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4</cp:revision>
  <dcterms:created xsi:type="dcterms:W3CDTF">2015-09-17T19:09:03Z</dcterms:created>
  <dcterms:modified xsi:type="dcterms:W3CDTF">2015-09-17T20:32:49Z</dcterms:modified>
</cp:coreProperties>
</file>