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3" r:id="rId4"/>
    <p:sldId id="264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97BA-21A3-4565-B83A-4BBEB6B89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Projeto 01: Arquitetura de um microcontrolador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3F45E39-DF9A-4B72-9C91-DE47B513B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4" y="3894762"/>
            <a:ext cx="8637072" cy="977621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Grupo 04</a:t>
            </a:r>
            <a:br>
              <a:rPr lang="pt-BR" dirty="0"/>
            </a:br>
            <a:r>
              <a:rPr lang="pt-BR" dirty="0"/>
              <a:t>Participantes: Atyson Jaime de Sousa Martins; Hugo </a:t>
            </a:r>
            <a:r>
              <a:rPr lang="pt-BR" dirty="0" err="1"/>
              <a:t>brian</a:t>
            </a:r>
            <a:r>
              <a:rPr lang="pt-BR" dirty="0"/>
              <a:t> de carvalho </a:t>
            </a:r>
            <a:r>
              <a:rPr lang="pt-BR" dirty="0" err="1"/>
              <a:t>cortez</a:t>
            </a:r>
            <a:r>
              <a:rPr lang="pt-BR" dirty="0"/>
              <a:t>; </a:t>
            </a:r>
            <a:r>
              <a:rPr lang="pt-BR" dirty="0" err="1"/>
              <a:t>iago</a:t>
            </a:r>
            <a:r>
              <a:rPr lang="pt-BR" dirty="0"/>
              <a:t> pereira </a:t>
            </a:r>
            <a:r>
              <a:rPr lang="pt-BR" dirty="0" err="1"/>
              <a:t>cassel</a:t>
            </a:r>
            <a:r>
              <a:rPr lang="pt-BR" dirty="0"/>
              <a:t>; Jardel </a:t>
            </a:r>
            <a:r>
              <a:rPr lang="pt-BR" dirty="0" err="1"/>
              <a:t>gregorio</a:t>
            </a:r>
            <a:r>
              <a:rPr lang="pt-BR" dirty="0"/>
              <a:t> do nascimento</a:t>
            </a:r>
          </a:p>
        </p:txBody>
      </p:sp>
    </p:spTree>
    <p:extLst>
      <p:ext uri="{BB962C8B-B14F-4D97-AF65-F5344CB8AC3E}">
        <p14:creationId xmlns:p14="http://schemas.microsoft.com/office/powerpoint/2010/main" val="1799615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A5D8F-0BC5-473A-A1F3-E33D2B97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96" y="2581067"/>
            <a:ext cx="3329427" cy="1049235"/>
          </a:xfrm>
        </p:spPr>
        <p:txBody>
          <a:bodyPr/>
          <a:lstStyle/>
          <a:p>
            <a:r>
              <a:rPr lang="pt-BR" dirty="0"/>
              <a:t>Processador</a:t>
            </a:r>
          </a:p>
        </p:txBody>
      </p:sp>
      <p:pic>
        <p:nvPicPr>
          <p:cNvPr id="3074" name="Picture 2" descr="https://lh5.googleusercontent.com/I89HztdrjVjo83Eqx7_l5eO_Z1z_ktewmL97LUn9QN2pzWAqbnXuVxjsKkDcWmgiC7Rzg28JnsrR8_0-CHEgUYfnKl4gQWb5gACgaml8BT4ofFSyTnVqE_cOOZ3Xzkv_j5R5eS-X">
            <a:extLst>
              <a:ext uri="{FF2B5EF4-FFF2-40B4-BE49-F238E27FC236}">
                <a16:creationId xmlns:a16="http://schemas.microsoft.com/office/drawing/2014/main" id="{BE67D555-0FC2-4945-9B29-9EBD1B570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406" y="144372"/>
            <a:ext cx="6226628" cy="589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8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2FE22-5D3D-4084-9322-4E4347A8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" y="798972"/>
            <a:ext cx="4189862" cy="2981457"/>
          </a:xfrm>
        </p:spPr>
        <p:txBody>
          <a:bodyPr>
            <a:normAutofit/>
          </a:bodyPr>
          <a:lstStyle/>
          <a:p>
            <a:r>
              <a:rPr lang="pt-BR" sz="3600" dirty="0"/>
              <a:t>Processador Programável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4265D18-9857-40BA-BC57-7F881F79F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7085" y="242795"/>
            <a:ext cx="5318993" cy="572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0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F7D4A-F207-4363-A5AD-3676C657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Arquiteturas</a:t>
            </a:r>
          </a:p>
        </p:txBody>
      </p:sp>
      <p:pic>
        <p:nvPicPr>
          <p:cNvPr id="3" name="Espaço Reservado para Conteúdo 5">
            <a:extLst>
              <a:ext uri="{FF2B5EF4-FFF2-40B4-BE49-F238E27FC236}">
                <a16:creationId xmlns:a16="http://schemas.microsoft.com/office/drawing/2014/main" id="{A52E3BFA-BE53-4AC7-92F2-3E0542D9A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27" t="11980" r="11936" b="9323"/>
          <a:stretch/>
        </p:blipFill>
        <p:spPr>
          <a:xfrm>
            <a:off x="1699641" y="1853754"/>
            <a:ext cx="8792717" cy="423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98D7D-3917-48E9-8A86-E7590454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Bloco operacional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EF388F3-8619-427F-83F7-73145411C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345" y="1993584"/>
            <a:ext cx="7061309" cy="402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8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76199-9F5F-4165-A95A-7644CA9F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077"/>
            <a:ext cx="3193576" cy="1461009"/>
          </a:xfrm>
        </p:spPr>
        <p:txBody>
          <a:bodyPr/>
          <a:lstStyle/>
          <a:p>
            <a:r>
              <a:rPr lang="pt-BR" dirty="0"/>
              <a:t>Unidade de Controle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87695D-EFC6-4085-96DB-2162C3ED0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094" y="395785"/>
            <a:ext cx="8626485" cy="533393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5F418E9-60AF-4EE1-9A0C-1FBF6484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03" y="2134504"/>
            <a:ext cx="2686425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7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C3C0E-D587-45EA-A8ED-14475355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35" y="1026115"/>
            <a:ext cx="3709851" cy="827639"/>
          </a:xfrm>
        </p:spPr>
        <p:txBody>
          <a:bodyPr/>
          <a:lstStyle/>
          <a:p>
            <a:r>
              <a:rPr lang="pt-BR" dirty="0"/>
              <a:t>Motivação</a:t>
            </a:r>
          </a:p>
        </p:txBody>
      </p:sp>
      <p:pic>
        <p:nvPicPr>
          <p:cNvPr id="1026" name="Picture 2" descr="https://lh3.googleusercontent.com/L8DO27vphSUoJPPGUjoY6zp7ZPfcEmdEwCpYAwYziAL4kRRKUAtR7vwn3LCf-M_e6oRwJlAc2zsbrS54xr3FOdWZZoJ4qXAUPOr411x1nOzH_oVG6yNeuJk1iDtuhJrWx1QP3skT">
            <a:extLst>
              <a:ext uri="{FF2B5EF4-FFF2-40B4-BE49-F238E27FC236}">
                <a16:creationId xmlns:a16="http://schemas.microsoft.com/office/drawing/2014/main" id="{D2D65EFE-0B25-423E-BB61-F53907ECE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133" y="521018"/>
            <a:ext cx="7068529" cy="536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37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B3C8B-201E-4531-B4B7-638C106A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68" y="1562165"/>
            <a:ext cx="3721313" cy="1049235"/>
          </a:xfrm>
        </p:spPr>
        <p:txBody>
          <a:bodyPr/>
          <a:lstStyle/>
          <a:p>
            <a:r>
              <a:rPr lang="pt-BR" dirty="0"/>
              <a:t>Barramento de instruções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3AE8921-46EB-4F31-90F8-56EA6C06E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983" y="311910"/>
            <a:ext cx="6706536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7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57F92-7DA7-455A-B605-7E1D7838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35" y="2224016"/>
            <a:ext cx="3782272" cy="1049235"/>
          </a:xfrm>
        </p:spPr>
        <p:txBody>
          <a:bodyPr>
            <a:normAutofit fontScale="90000"/>
          </a:bodyPr>
          <a:lstStyle/>
          <a:p>
            <a:r>
              <a:rPr lang="pt-BR" dirty="0"/>
              <a:t>Unidade Logica Aritmética (ULA) </a:t>
            </a:r>
          </a:p>
        </p:txBody>
      </p:sp>
      <p:pic>
        <p:nvPicPr>
          <p:cNvPr id="1026" name="Picture 2" descr="https://lh3.googleusercontent.com/wJt9L4nqK4qXEgJA-zAMJ0cdmUyTRz4EZxIRiVV4z-Mw9xGPBQlTJmdbP6o38V4Lby9lvWb12Ym9BHYh3Pz9vDFe7mz6Cax16loLu3vmgUvB9myZuWULhQeYACddko4fYcO8LQ-8">
            <a:extLst>
              <a:ext uri="{FF2B5EF4-FFF2-40B4-BE49-F238E27FC236}">
                <a16:creationId xmlns:a16="http://schemas.microsoft.com/office/drawing/2014/main" id="{8B792564-BAF2-46E2-BC7A-D7F71646A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923" y="574358"/>
            <a:ext cx="8127344" cy="498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02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549B5-AF13-43D6-8621-92313BF0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11" y="2379765"/>
            <a:ext cx="4113198" cy="1049235"/>
          </a:xfrm>
        </p:spPr>
        <p:txBody>
          <a:bodyPr/>
          <a:lstStyle/>
          <a:p>
            <a:r>
              <a:rPr lang="pt-BR" dirty="0"/>
              <a:t>Maquina de Estados</a:t>
            </a:r>
          </a:p>
        </p:txBody>
      </p:sp>
      <p:pic>
        <p:nvPicPr>
          <p:cNvPr id="2050" name="Picture 2" descr="https://lh4.googleusercontent.com/HcVBEjpTAmZYriTSG5TkBomMoGO96bNEUZrsB3BYTqo_MjIg9ljmoqDHvXFYTyW_1A_w4tTpNKtKtiVHXBzfPjFnmVCwcDjBiEJRx1GzoQyPZnYonPgdVbWMTZMqqJUxWg2G-PsT">
            <a:extLst>
              <a:ext uri="{FF2B5EF4-FFF2-40B4-BE49-F238E27FC236}">
                <a16:creationId xmlns:a16="http://schemas.microsoft.com/office/drawing/2014/main" id="{97511269-A1ED-4B16-9B0A-5C6897F30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626" y="146688"/>
            <a:ext cx="6498499" cy="590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11009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103</TotalTime>
  <Words>31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Rockwell</vt:lpstr>
      <vt:lpstr>Galeria</vt:lpstr>
      <vt:lpstr>Projeto 01: Arquitetura de um microcontrolador</vt:lpstr>
      <vt:lpstr>Processador Programável</vt:lpstr>
      <vt:lpstr>Arquiteturas</vt:lpstr>
      <vt:lpstr>Bloco operacional</vt:lpstr>
      <vt:lpstr>Unidade de Controle</vt:lpstr>
      <vt:lpstr>Motivação</vt:lpstr>
      <vt:lpstr>Barramento de instruções</vt:lpstr>
      <vt:lpstr>Unidade Logica Aritmética (ULA) </vt:lpstr>
      <vt:lpstr>Maquina de Estados</vt:lpstr>
      <vt:lpstr>Processador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01: Arquitetura de um microcontrolador</dc:title>
  <dc:creator>Atyson Jaime</dc:creator>
  <cp:lastModifiedBy>Atyson Jaime</cp:lastModifiedBy>
  <cp:revision>6</cp:revision>
  <dcterms:created xsi:type="dcterms:W3CDTF">2020-09-13T19:09:04Z</dcterms:created>
  <dcterms:modified xsi:type="dcterms:W3CDTF">2020-09-14T16:13:31Z</dcterms:modified>
</cp:coreProperties>
</file>