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F1B-2954-4865-B3E2-6278FB22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829" y="803361"/>
            <a:ext cx="9330262" cy="2920713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03 – Abertura de um cofre utilizando AVR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621FD-A426-4437-B15C-37A7FA7D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Grupo 02</a:t>
            </a:r>
            <a:br>
              <a:rPr lang="pt-BR" dirty="0"/>
            </a:br>
            <a:r>
              <a:rPr lang="pt-BR" dirty="0"/>
              <a:t>Participantes: </a:t>
            </a:r>
            <a:r>
              <a:rPr lang="pt-BR" dirty="0" err="1"/>
              <a:t>Alax</a:t>
            </a:r>
            <a:r>
              <a:rPr lang="pt-BR" dirty="0"/>
              <a:t> Gabriel Cavalcante lima de oliveira;  Atyson Jaime de Sousa Martins;  Jardel </a:t>
            </a:r>
            <a:r>
              <a:rPr lang="pt-BR" dirty="0" err="1"/>
              <a:t>gregorio</a:t>
            </a:r>
            <a:r>
              <a:rPr lang="pt-BR" dirty="0"/>
              <a:t> do nascimento;  Rafael de </a:t>
            </a:r>
            <a:r>
              <a:rPr lang="pt-BR" dirty="0" err="1"/>
              <a:t>medeiros</a:t>
            </a:r>
            <a:r>
              <a:rPr lang="pt-BR" dirty="0"/>
              <a:t> </a:t>
            </a:r>
            <a:r>
              <a:rPr lang="pt-BR" dirty="0" err="1"/>
              <a:t>mariz</a:t>
            </a:r>
            <a:r>
              <a:rPr lang="pt-BR" dirty="0"/>
              <a:t> </a:t>
            </a:r>
            <a:r>
              <a:rPr lang="pt-BR" dirty="0" err="1"/>
              <a:t>capuano</a:t>
            </a:r>
            <a:r>
              <a:rPr lang="pt-BR" dirty="0"/>
              <a:t>; rodrigo rodrigues bezerra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7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F4488-CA35-4C56-8C3C-53AA24C1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73" y="2904382"/>
            <a:ext cx="9291215" cy="1049235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9158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4B2EE-604C-4351-949E-788C4FC9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24" y="890934"/>
            <a:ext cx="5733583" cy="1049235"/>
          </a:xfrm>
        </p:spPr>
        <p:txBody>
          <a:bodyPr/>
          <a:lstStyle/>
          <a:p>
            <a:r>
              <a:rPr lang="pt-BR" dirty="0"/>
              <a:t>Microcontrolador </a:t>
            </a:r>
            <a:r>
              <a:rPr lang="pt-BR" dirty="0" err="1"/>
              <a:t>Avr</a:t>
            </a:r>
            <a:r>
              <a:rPr lang="pt-BR" dirty="0"/>
              <a:t> ATmega328p</a:t>
            </a:r>
          </a:p>
        </p:txBody>
      </p:sp>
      <p:pic>
        <p:nvPicPr>
          <p:cNvPr id="1026" name="Picture 2" descr="ATmega328P - 8-bit AVR Microcontrollers">
            <a:extLst>
              <a:ext uri="{FF2B5EF4-FFF2-40B4-BE49-F238E27FC236}">
                <a16:creationId xmlns:a16="http://schemas.microsoft.com/office/drawing/2014/main" id="{20CFE3D2-642F-49E3-9EB9-6A68C1FB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98" y="2224453"/>
            <a:ext cx="5701231" cy="27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MEGA328P-PU Atmel 8 Bit 32K AVR Microcontroller - Protostack">
            <a:extLst>
              <a:ext uri="{FF2B5EF4-FFF2-40B4-BE49-F238E27FC236}">
                <a16:creationId xmlns:a16="http://schemas.microsoft.com/office/drawing/2014/main" id="{D7EF92CC-1C68-4542-99EF-CCC36A30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29" y="1655885"/>
            <a:ext cx="4260239" cy="42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4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4B2EE-604C-4351-949E-788C4FC9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94" y="804519"/>
            <a:ext cx="4147116" cy="1049235"/>
          </a:xfrm>
        </p:spPr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1870D-E03B-4CFE-B7A2-BCAB2E51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94" y="2015732"/>
            <a:ext cx="4147116" cy="3450613"/>
          </a:xfrm>
        </p:spPr>
        <p:txBody>
          <a:bodyPr/>
          <a:lstStyle/>
          <a:p>
            <a:r>
              <a:rPr lang="pt-BR" dirty="0"/>
              <a:t>Usado para entender a logica por trás do projeto;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89526-F024-48E0-BAB1-CBA45D2B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11" y="193430"/>
            <a:ext cx="2457155" cy="5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4B2EE-604C-4351-949E-788C4FC9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79" y="867037"/>
            <a:ext cx="4147116" cy="1049235"/>
          </a:xfrm>
        </p:spPr>
        <p:txBody>
          <a:bodyPr/>
          <a:lstStyle/>
          <a:p>
            <a:r>
              <a:rPr lang="pt-BR" dirty="0"/>
              <a:t>MDE – Alto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1870D-E03B-4CFE-B7A2-BCAB2E51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79" y="1916272"/>
            <a:ext cx="4147116" cy="3450613"/>
          </a:xfrm>
        </p:spPr>
        <p:txBody>
          <a:bodyPr/>
          <a:lstStyle/>
          <a:p>
            <a:r>
              <a:rPr lang="pt-BR" dirty="0"/>
              <a:t>Maquina de Estado de Alto Nível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96EFE-EF3B-476F-9114-CE3032D3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21" y="248360"/>
            <a:ext cx="73152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A69FF-AC8A-413B-A927-DA8586B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47" y="690219"/>
            <a:ext cx="3876001" cy="1049235"/>
          </a:xfrm>
        </p:spPr>
        <p:txBody>
          <a:bodyPr/>
          <a:lstStyle/>
          <a:p>
            <a:r>
              <a:rPr lang="pt-BR" dirty="0"/>
              <a:t>Led RGB</a:t>
            </a:r>
          </a:p>
        </p:txBody>
      </p:sp>
      <p:pic>
        <p:nvPicPr>
          <p:cNvPr id="2050" name="Picture 2" descr="Led Rgb Alto Brilho Difuso 5mm - FilipeFlop">
            <a:extLst>
              <a:ext uri="{FF2B5EF4-FFF2-40B4-BE49-F238E27FC236}">
                <a16:creationId xmlns:a16="http://schemas.microsoft.com/office/drawing/2014/main" id="{5BC46D56-AF62-4531-B58A-3FD4B2BA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808284"/>
            <a:ext cx="3876000" cy="3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D RGB Difuso Catodo Comum">
            <a:extLst>
              <a:ext uri="{FF2B5EF4-FFF2-40B4-BE49-F238E27FC236}">
                <a16:creationId xmlns:a16="http://schemas.microsoft.com/office/drawing/2014/main" id="{F3BF770E-EBD6-4B06-9FE5-8F923B62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93" y="776654"/>
            <a:ext cx="4428392" cy="44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2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E779-4BED-4857-9A31-5454F419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Potenciômetro</a:t>
            </a:r>
          </a:p>
        </p:txBody>
      </p:sp>
      <p:pic>
        <p:nvPicPr>
          <p:cNvPr id="4098" name="Picture 2" descr="Potenciômetro Linear de 10K (10000Ω).">
            <a:extLst>
              <a:ext uri="{FF2B5EF4-FFF2-40B4-BE49-F238E27FC236}">
                <a16:creationId xmlns:a16="http://schemas.microsoft.com/office/drawing/2014/main" id="{AE6633C1-7898-408B-BF8B-12C7F5C53E0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5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A69FF-AC8A-413B-A927-DA8586B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93" y="953988"/>
            <a:ext cx="5257799" cy="1049235"/>
          </a:xfrm>
        </p:spPr>
        <p:txBody>
          <a:bodyPr/>
          <a:lstStyle/>
          <a:p>
            <a:r>
              <a:rPr lang="pt-BR" dirty="0"/>
              <a:t>Display 7 segmentos</a:t>
            </a:r>
          </a:p>
        </p:txBody>
      </p:sp>
      <p:pic>
        <p:nvPicPr>
          <p:cNvPr id="7170" name="Picture 2" descr="Display LED de 3 Digitos 7 segmentos">
            <a:extLst>
              <a:ext uri="{FF2B5EF4-FFF2-40B4-BE49-F238E27FC236}">
                <a16:creationId xmlns:a16="http://schemas.microsoft.com/office/drawing/2014/main" id="{BBDF39F4-F86B-49F9-B14B-6FB92745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60" y="1589026"/>
            <a:ext cx="3679947" cy="36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splay Led 7 Segmentos | Mercado Livre">
            <a:extLst>
              <a:ext uri="{FF2B5EF4-FFF2-40B4-BE49-F238E27FC236}">
                <a16:creationId xmlns:a16="http://schemas.microsoft.com/office/drawing/2014/main" id="{64E33D33-FA8D-4EA2-B3D3-A19D2C97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92" y="2414953"/>
            <a:ext cx="3320253" cy="256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7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4463E-B299-4116-ACBF-E60D4D4D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Pushbuttons</a:t>
            </a:r>
            <a:endParaRPr lang="pt-BR" dirty="0"/>
          </a:p>
        </p:txBody>
      </p:sp>
      <p:pic>
        <p:nvPicPr>
          <p:cNvPr id="8194" name="Picture 2" descr="Chave Táctil Push-Button x10 Unidades - FilipeFlop">
            <a:extLst>
              <a:ext uri="{FF2B5EF4-FFF2-40B4-BE49-F238E27FC236}">
                <a16:creationId xmlns:a16="http://schemas.microsoft.com/office/drawing/2014/main" id="{4D875372-44F0-4508-A550-1A29B68F387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776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101</TotalTime>
  <Words>73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Galeria</vt:lpstr>
      <vt:lpstr>Projeto 03 – Abertura de um cofre utilizando AVR</vt:lpstr>
      <vt:lpstr>Motivação</vt:lpstr>
      <vt:lpstr>Microcontrolador Avr ATmega328p</vt:lpstr>
      <vt:lpstr>Fluxograma</vt:lpstr>
      <vt:lpstr>MDE – Alto nível</vt:lpstr>
      <vt:lpstr>Led RGB</vt:lpstr>
      <vt:lpstr>Potenciômetro</vt:lpstr>
      <vt:lpstr>Display 7 segmentos</vt:lpstr>
      <vt:lpstr>Pushbuttons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03 – Abertura de um cofre utilizando AVR</dc:title>
  <dc:creator>Atyson Jaime</dc:creator>
  <cp:lastModifiedBy>Atyson Jaime</cp:lastModifiedBy>
  <cp:revision>8</cp:revision>
  <dcterms:created xsi:type="dcterms:W3CDTF">2020-10-11T02:28:26Z</dcterms:created>
  <dcterms:modified xsi:type="dcterms:W3CDTF">2020-10-12T01:16:38Z</dcterms:modified>
</cp:coreProperties>
</file>