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Chiv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Pgx6TDzqqZzq4wzFNTTX3ELV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Chiv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-italic.fntdata"/><Relationship Id="rId14" Type="http://schemas.openxmlformats.org/officeDocument/2006/relationships/font" Target="fonts/Chivo-bold.fntdata"/><Relationship Id="rId17" Type="http://customschemas.google.com/relationships/presentationmetadata" Target="metadata"/><Relationship Id="rId16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46a40e3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46a40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46a40e3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46a40e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46a40e3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46a40e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46a40e3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46a40e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46a40e3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46a40e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50bdda6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50bdd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-121" y="-200"/>
            <a:ext cx="9143821" cy="5142887"/>
            <a:chOff x="2973586" y="5250656"/>
            <a:chExt cx="2856819" cy="1606800"/>
          </a:xfrm>
        </p:grpSpPr>
        <p:sp>
          <p:nvSpPr>
            <p:cNvPr id="11" name="Google Shape;11;p29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9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8"/>
          <p:cNvGrpSpPr/>
          <p:nvPr/>
        </p:nvGrpSpPr>
        <p:grpSpPr>
          <a:xfrm>
            <a:off x="-121" y="0"/>
            <a:ext cx="9143820" cy="5144623"/>
            <a:chOff x="2973586" y="0"/>
            <a:chExt cx="2856819" cy="1607343"/>
          </a:xfrm>
        </p:grpSpPr>
        <p:sp>
          <p:nvSpPr>
            <p:cNvPr id="121" name="Google Shape;121;p38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9"/>
          <p:cNvGrpSpPr/>
          <p:nvPr/>
        </p:nvGrpSpPr>
        <p:grpSpPr>
          <a:xfrm>
            <a:off x="-121" y="0"/>
            <a:ext cx="9143820" cy="5144623"/>
            <a:chOff x="2973586" y="0"/>
            <a:chExt cx="2856819" cy="1607343"/>
          </a:xfrm>
        </p:grpSpPr>
        <p:sp>
          <p:nvSpPr>
            <p:cNvPr id="129" name="Google Shape;129;p39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9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9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9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9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9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0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22" name="Google Shape;22;p30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30" name="Google Shape;30;p30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1"/>
          <p:cNvGrpSpPr/>
          <p:nvPr/>
        </p:nvGrpSpPr>
        <p:grpSpPr>
          <a:xfrm>
            <a:off x="-240" y="-106"/>
            <a:ext cx="9143821" cy="5143317"/>
            <a:chOff x="6361595" y="2777133"/>
            <a:chExt cx="2856819" cy="1606935"/>
          </a:xfrm>
        </p:grpSpPr>
        <p:sp>
          <p:nvSpPr>
            <p:cNvPr id="34" name="Google Shape;34;p31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1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1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1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1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31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2"/>
          <p:cNvGrpSpPr/>
          <p:nvPr/>
        </p:nvGrpSpPr>
        <p:grpSpPr>
          <a:xfrm>
            <a:off x="-121" y="-200"/>
            <a:ext cx="9143821" cy="5142887"/>
            <a:chOff x="2973586" y="5250656"/>
            <a:chExt cx="2856819" cy="1606800"/>
          </a:xfrm>
        </p:grpSpPr>
        <p:sp>
          <p:nvSpPr>
            <p:cNvPr id="47" name="Google Shape;47;p3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32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6" name="Google Shape;56;p32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3"/>
          <p:cNvGrpSpPr/>
          <p:nvPr/>
        </p:nvGrpSpPr>
        <p:grpSpPr>
          <a:xfrm>
            <a:off x="-239" y="-200"/>
            <a:ext cx="9143820" cy="5143303"/>
            <a:chOff x="6316957" y="5250656"/>
            <a:chExt cx="2856819" cy="1606930"/>
          </a:xfrm>
        </p:grpSpPr>
        <p:sp>
          <p:nvSpPr>
            <p:cNvPr id="59" name="Google Shape;59;p33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33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b="0" i="0" sz="100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4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74" name="Google Shape;74;p34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4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5"/>
          <p:cNvGrpSpPr/>
          <p:nvPr/>
        </p:nvGrpSpPr>
        <p:grpSpPr>
          <a:xfrm>
            <a:off x="-239" y="-200"/>
            <a:ext cx="9143820" cy="5143303"/>
            <a:chOff x="6316957" y="5250656"/>
            <a:chExt cx="2856819" cy="1606930"/>
          </a:xfrm>
        </p:grpSpPr>
        <p:sp>
          <p:nvSpPr>
            <p:cNvPr id="85" name="Google Shape;85;p35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6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36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6" name="Google Shape;106;p36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7" name="Google Shape;107;p36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7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111" name="Google Shape;111;p3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ze_-5JHA_j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6a40e3c_0_0"/>
          <p:cNvSpPr txBox="1"/>
          <p:nvPr>
            <p:ph type="ctrTitle"/>
          </p:nvPr>
        </p:nvSpPr>
        <p:spPr>
          <a:xfrm>
            <a:off x="350050" y="1356475"/>
            <a:ext cx="7450800" cy="11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Exercicio 97 - Girar</a:t>
            </a:r>
            <a:endParaRPr sz="6000"/>
          </a:p>
        </p:txBody>
      </p:sp>
      <p:sp>
        <p:nvSpPr>
          <p:cNvPr id="141" name="Google Shape;141;g6046a40e3c_0_0"/>
          <p:cNvSpPr txBox="1"/>
          <p:nvPr/>
        </p:nvSpPr>
        <p:spPr>
          <a:xfrm>
            <a:off x="350050" y="2603900"/>
            <a:ext cx="72435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Aluno: Atyson Jaime de Sousa Martins</a:t>
            </a:r>
            <a:endParaRPr sz="1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Matricula: 20190153956</a:t>
            </a:r>
            <a:endParaRPr sz="1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46a40e3c_0_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Funcionamento</a:t>
            </a:r>
            <a:endParaRPr sz="3600"/>
          </a:p>
        </p:txBody>
      </p:sp>
      <p:sp>
        <p:nvSpPr>
          <p:cNvPr id="147" name="Google Shape;147;g6046a40e3c_0_5"/>
          <p:cNvSpPr txBox="1"/>
          <p:nvPr>
            <p:ph idx="1" type="body"/>
          </p:nvPr>
        </p:nvSpPr>
        <p:spPr>
          <a:xfrm>
            <a:off x="1371600" y="1814300"/>
            <a:ext cx="7315200" cy="285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 uma determinada </a:t>
            </a:r>
            <a:r>
              <a:rPr lang="en"/>
              <a:t>fábrica</a:t>
            </a:r>
            <a:r>
              <a:rPr lang="en"/>
              <a:t>, é </a:t>
            </a:r>
            <a:r>
              <a:rPr lang="en"/>
              <a:t>necessário</a:t>
            </a:r>
            <a:r>
              <a:rPr lang="en"/>
              <a:t> fazer o </a:t>
            </a:r>
            <a:r>
              <a:rPr lang="en"/>
              <a:t>transporte</a:t>
            </a:r>
            <a:r>
              <a:rPr lang="en"/>
              <a:t> das peças entre duas esteiras para a </a:t>
            </a:r>
            <a:r>
              <a:rPr lang="en"/>
              <a:t>próxima</a:t>
            </a:r>
            <a:r>
              <a:rPr lang="en"/>
              <a:t> estação de trabalho, mas para isso, precisa-se girar as peças em 90º a 180º.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Portanto, foi-se utilizado um mecanismo </a:t>
            </a:r>
            <a:r>
              <a:rPr lang="en"/>
              <a:t>pneumático</a:t>
            </a:r>
            <a:r>
              <a:rPr lang="en"/>
              <a:t> para a confecção do feito.</a:t>
            </a:r>
            <a:endParaRPr/>
          </a:p>
        </p:txBody>
      </p:sp>
      <p:sp>
        <p:nvSpPr>
          <p:cNvPr id="148" name="Google Shape;148;g6046a40e3c_0_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46a40e3c_0_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g6046a40e3c_0_11"/>
          <p:cNvPicPr preferRelativeResize="0"/>
          <p:nvPr/>
        </p:nvPicPr>
        <p:blipFill rotWithShape="1">
          <a:blip r:embed="rId3">
            <a:alphaModFix/>
          </a:blip>
          <a:srcRect b="12307" l="8288" r="26348" t="171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46a40e3c_0_16"/>
          <p:cNvSpPr txBox="1"/>
          <p:nvPr>
            <p:ph idx="1" type="body"/>
          </p:nvPr>
        </p:nvSpPr>
        <p:spPr>
          <a:xfrm>
            <a:off x="375825" y="1360875"/>
            <a:ext cx="8614500" cy="36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700"/>
              <a:t>Nomearemos os componentes da seguinte maneira: Primeira esteira(A),  cilindro de parada (B), Me</a:t>
            </a:r>
            <a:r>
              <a:rPr lang="en" sz="2700"/>
              <a:t>sa Giratório(C), Segunda Esteira(D). No F</a:t>
            </a:r>
            <a:r>
              <a:rPr lang="en" sz="2700"/>
              <a:t>luidSim, utilizamos: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700"/>
              <a:t>A e D -&gt; Atuador Linear com acoplamento magnetico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700"/>
              <a:t>B -&gt; Cilindro de Simples Ação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C -&gt; Atuador semi-Giratorio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0" name="Google Shape;160;g6046a40e3c_0_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46a40e3c_0_22"/>
          <p:cNvSpPr txBox="1"/>
          <p:nvPr>
            <p:ph idx="1" type="body"/>
          </p:nvPr>
        </p:nvSpPr>
        <p:spPr>
          <a:xfrm>
            <a:off x="457200" y="1844275"/>
            <a:ext cx="76821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Ficando assim com a seguinte ordem de acionamento: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A+B+(C+A-)D+C-D-</a:t>
            </a:r>
            <a:endParaRPr sz="2400"/>
          </a:p>
        </p:txBody>
      </p:sp>
      <p:sp>
        <p:nvSpPr>
          <p:cNvPr id="166" name="Google Shape;166;g6046a40e3c_0_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50bdda61_0_0"/>
          <p:cNvSpPr txBox="1"/>
          <p:nvPr>
            <p:ph type="title"/>
          </p:nvPr>
        </p:nvSpPr>
        <p:spPr>
          <a:xfrm>
            <a:off x="425050" y="1022850"/>
            <a:ext cx="4729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Aplicação</a:t>
            </a:r>
            <a:endParaRPr sz="3600"/>
          </a:p>
        </p:txBody>
      </p:sp>
      <p:sp>
        <p:nvSpPr>
          <p:cNvPr id="172" name="Google Shape;172;g6150bdda61_0_0"/>
          <p:cNvSpPr txBox="1"/>
          <p:nvPr>
            <p:ph idx="1" type="body"/>
          </p:nvPr>
        </p:nvSpPr>
        <p:spPr>
          <a:xfrm>
            <a:off x="1348375" y="2864475"/>
            <a:ext cx="6704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https://www.youtube.com/watch?v=ze_-5JHA_jc</a:t>
            </a:r>
            <a:endParaRPr sz="2400"/>
          </a:p>
        </p:txBody>
      </p:sp>
      <p:sp>
        <p:nvSpPr>
          <p:cNvPr id="173" name="Google Shape;173;g6150bdda61_0_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