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dc340be81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dc340be81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dc340be81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dc340be81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dc340be81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dc340be81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5dc340be81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5dc340be81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e5e76f4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e5e76f4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u9hP5RAAt0w&amp;t=35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86575" y="476750"/>
            <a:ext cx="49272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Sensores de presença: Capacitivo e </a:t>
            </a: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Magnético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Aluno: Atyson Jaime de Sousa Martins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Matrícula</a:t>
            </a:r>
            <a:r>
              <a:rPr lang="pt-BR"/>
              <a:t>: 20190153956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Sensores de Presença Capacitivo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27950"/>
            <a:ext cx="34305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Detecção sem contato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Medição linear de pequenos deslocamentos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ordem aproximadamente zero ate 3 </a:t>
            </a: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centímetros</a:t>
            </a: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com resolução que pode chegar a nanométrica.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>
            <p:ph idx="2" type="body"/>
          </p:nvPr>
        </p:nvSpPr>
        <p:spPr>
          <a:xfrm>
            <a:off x="4903650" y="1528050"/>
            <a:ext cx="34305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648" y="1314498"/>
            <a:ext cx="3430500" cy="34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Sensores de Presença Capacitivo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765400" y="1528050"/>
            <a:ext cx="34305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ao Capacitor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Capacitâncias</a:t>
            </a: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varia de acordo com a </a:t>
            </a: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distância</a:t>
            </a: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 </a:t>
            </a: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superfícies</a:t>
            </a: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leitura do sensor e o </a:t>
            </a: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</a:t>
            </a: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ser detectado.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condutivo ou dielétrico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alteração da capacitância por fim representa uma variação no sinal elétrica emitido pelo dispositivo.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15"/>
          <p:cNvSpPr txBox="1"/>
          <p:nvPr>
            <p:ph idx="2" type="body"/>
          </p:nvPr>
        </p:nvSpPr>
        <p:spPr>
          <a:xfrm>
            <a:off x="4520750" y="1528050"/>
            <a:ext cx="42270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Medição de posicionamento com alta precisão;</a:t>
            </a:r>
            <a:endParaRPr sz="1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Medição de espessura;</a:t>
            </a:r>
            <a:endParaRPr sz="1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Testes de linha de produção/verificação de uniformidade nas dimensões dos mecanismos produzidos;</a:t>
            </a:r>
            <a:endParaRPr sz="1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701" y="3102575"/>
            <a:ext cx="2259622" cy="20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Sensores de Presença </a:t>
            </a:r>
            <a:r>
              <a:rPr lang="pt-BR"/>
              <a:t>Magnéticos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527950"/>
            <a:ext cx="34305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Acionados na presença de um campo </a:t>
            </a: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magnético</a:t>
            </a: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externo proveniente de um </a:t>
            </a: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ímã</a:t>
            </a: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permanente.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Estes sensores podem ser sensíveis aos pólos do ímã ou somente a um polo.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"/>
          <p:cNvSpPr txBox="1"/>
          <p:nvPr>
            <p:ph idx="2" type="body"/>
          </p:nvPr>
        </p:nvSpPr>
        <p:spPr>
          <a:xfrm>
            <a:off x="4903650" y="1528050"/>
            <a:ext cx="34305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105" y="1527955"/>
            <a:ext cx="3003600" cy="300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Sensores de Presença Magnéticos</a:t>
            </a:r>
            <a:endParaRPr/>
          </a:p>
        </p:txBody>
      </p:sp>
      <p:sp>
        <p:nvSpPr>
          <p:cNvPr id="308" name="Google Shape;308;p17"/>
          <p:cNvSpPr txBox="1"/>
          <p:nvPr>
            <p:ph idx="1" type="body"/>
          </p:nvPr>
        </p:nvSpPr>
        <p:spPr>
          <a:xfrm>
            <a:off x="845600" y="1528050"/>
            <a:ext cx="34305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Detectam campos magnéticos a grandes distâncias por serem bem sensíveis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ssa distância alcançada é determinada pelo tamanho e pelo material do ímã permanente.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Também, consegue detectar campos através de materiais não ferromagnéticos como aço inoxidável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"/>
          <p:cNvSpPr txBox="1"/>
          <p:nvPr>
            <p:ph idx="2" type="body"/>
          </p:nvPr>
        </p:nvSpPr>
        <p:spPr>
          <a:xfrm>
            <a:off x="4520750" y="1528050"/>
            <a:ext cx="38835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Monitoramento de nível através de interruptor de bóia com imã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Detecção de posição final de suportes extensíveis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pt-BR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Limitação de curso em cilindros hidráulicos</a:t>
            </a:r>
            <a:endParaRPr sz="1400"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9375" y="3190963"/>
            <a:ext cx="200025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125" y="3190963"/>
            <a:ext cx="20002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 dos Sensores Capacitivos</a:t>
            </a:r>
            <a:endParaRPr/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1303800" y="1990050"/>
            <a:ext cx="6584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https://www.youtube.com/watch?v=u9hP5RAAt0w&amp;t=35s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