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9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60"/>
  </p:normalViewPr>
  <p:slideViewPr>
    <p:cSldViewPr snapToGrid="0">
      <p:cViewPr varScale="1">
        <p:scale>
          <a:sx n="158" d="100"/>
          <a:sy n="158" d="100"/>
        </p:scale>
        <p:origin x="56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1416f20f0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1416f20f0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1416f20f0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1416f20f0b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Tutoring 1 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Additional exercises lab 02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Homework Exercise 1.10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it" dirty="0"/>
              <a:t>Write a function that given a string provided by the main function containing brackets [],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it" dirty="0"/>
              <a:t>braces {}, parentheses (), or any combination thereof that follows the math expression rules,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it" dirty="0"/>
              <a:t>returns a boolean that is true if any and all pairs are matched and nested correctly. Suppose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it" dirty="0"/>
              <a:t>that only one pair of parentheses can be present for each type. Then print the result in the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it" dirty="0"/>
              <a:t>main function. For example: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it" dirty="0"/>
              <a:t>• This is ok: {this[is(o)]}k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it" dirty="0"/>
              <a:t>• This is not ok: T{hi[(sis)not}ok]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it" dirty="0"/>
              <a:t>• This is not ok: {{this[is(notok)]}}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it" dirty="0"/>
              <a:t>Additional Exercise 1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t" dirty="0"/>
              <a:t>Write a password generator in Dart. Be creative with how you generate passwords - strong passwords have a mix of lowercase letters, uppercase letters, numbers, and symbols. The passwords should be random, generating a new password every time. Include your run-time code in a main method.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181</Words>
  <Application>Microsoft Macintosh PowerPoint</Application>
  <PresentationFormat>Presentazione su schermo (16:9)</PresentationFormat>
  <Paragraphs>13</Paragraphs>
  <Slides>3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5" baseType="lpstr">
      <vt:lpstr>Arial</vt:lpstr>
      <vt:lpstr>Simple Light</vt:lpstr>
      <vt:lpstr>Tutoring 1 </vt:lpstr>
      <vt:lpstr>Homework Exercise 1.10</vt:lpstr>
      <vt:lpstr>Additional Exercise 1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Tutoring 1 </dc:title>
  <cp:lastModifiedBy>Atzeni Michele</cp:lastModifiedBy>
  <cp:revision>2</cp:revision>
  <dcterms:modified xsi:type="dcterms:W3CDTF">2023-03-10T09:59:34Z</dcterms:modified>
</cp:coreProperties>
</file>