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74" r:id="rId6"/>
    <p:sldId id="275" r:id="rId7"/>
    <p:sldId id="276" r:id="rId8"/>
    <p:sldId id="260" r:id="rId9"/>
    <p:sldId id="293" r:id="rId10"/>
    <p:sldId id="294" r:id="rId11"/>
    <p:sldId id="261" r:id="rId12"/>
    <p:sldId id="295" r:id="rId13"/>
    <p:sldId id="29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5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0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87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5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1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4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08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01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41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6339-29BB-4A4A-B9E4-D2E8AB7B70AC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98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6339-29BB-4A4A-B9E4-D2E8AB7B70AC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0C5B-84FD-47E9-AE45-44DF5F1A4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2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52281"/>
            <a:ext cx="9144000" cy="1506351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Experimentos EEG 2019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38968"/>
            <a:ext cx="9144000" cy="1655762"/>
          </a:xfrm>
        </p:spPr>
        <p:txBody>
          <a:bodyPr/>
          <a:lstStyle/>
          <a:p>
            <a:r>
              <a:rPr lang="pt-BR" dirty="0"/>
              <a:t>Resultados gráficos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87738" y="3651350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Thais Maurin</a:t>
            </a:r>
          </a:p>
        </p:txBody>
      </p:sp>
    </p:spTree>
    <p:extLst>
      <p:ext uri="{BB962C8B-B14F-4D97-AF65-F5344CB8AC3E}">
        <p14:creationId xmlns:p14="http://schemas.microsoft.com/office/powerpoint/2010/main" val="72592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Água4/Açúcar4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Ana Carolina </a:t>
            </a:r>
            <a:r>
              <a:rPr lang="pt-BR" sz="2000" dirty="0" err="1"/>
              <a:t>Contreras</a:t>
            </a:r>
            <a:r>
              <a:rPr lang="pt-BR" sz="2000" dirty="0"/>
              <a:t> (14 de novembro)</a:t>
            </a:r>
          </a:p>
        </p:txBody>
      </p:sp>
    </p:spTree>
    <p:extLst>
      <p:ext uri="{BB962C8B-B14F-4D97-AF65-F5344CB8AC3E}">
        <p14:creationId xmlns:p14="http://schemas.microsoft.com/office/powerpoint/2010/main" val="413833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63676"/>
            <a:ext cx="9144000" cy="2918291"/>
          </a:xfrm>
        </p:spPr>
        <p:txBody>
          <a:bodyPr>
            <a:noAutofit/>
          </a:bodyPr>
          <a:lstStyle/>
          <a:p>
            <a:r>
              <a:rPr lang="pt-BR" sz="10000" dirty="0"/>
              <a:t>Gráficos AOK Normalizado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81967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/>
              <a:t>Experimentos 2019</a:t>
            </a:r>
          </a:p>
        </p:txBody>
      </p:sp>
    </p:spTree>
    <p:extLst>
      <p:ext uri="{BB962C8B-B14F-4D97-AF65-F5344CB8AC3E}">
        <p14:creationId xmlns:p14="http://schemas.microsoft.com/office/powerpoint/2010/main" val="411205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Ana Carolina </a:t>
            </a:r>
            <a:r>
              <a:rPr lang="pt-BR" sz="2000" dirty="0" err="1"/>
              <a:t>Contreras</a:t>
            </a:r>
            <a:r>
              <a:rPr lang="pt-BR" sz="2000" dirty="0"/>
              <a:t> (14 de </a:t>
            </a:r>
            <a:r>
              <a:rPr lang="pt-BR" sz="2000" dirty="0" err="1"/>
              <a:t>dnovembro</a:t>
            </a:r>
            <a:r>
              <a:rPr lang="pt-BR" sz="20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FB47847C-444F-41B2-B525-1AD21041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80" y="355438"/>
            <a:ext cx="8302420" cy="650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4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Acucar1/aspartame1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  <a:endParaRPr lang="pt-BR" dirty="0"/>
          </a:p>
          <a:p>
            <a:pPr algn="just"/>
            <a:r>
              <a:rPr lang="pt-BR"/>
              <a:t>Aspartame3/sucralose3 </a:t>
            </a:r>
            <a:r>
              <a:rPr lang="pt-BR" i="1" dirty="0">
                <a:solidFill>
                  <a:srgbClr val="FF0000"/>
                </a:solidFill>
              </a:rPr>
              <a:t>– </a:t>
            </a:r>
            <a:r>
              <a:rPr lang="pt-BR" i="1" dirty="0" err="1">
                <a:solidFill>
                  <a:srgbClr val="FF0000"/>
                </a:solidFill>
              </a:rPr>
              <a:t>not</a:t>
            </a:r>
            <a:r>
              <a:rPr lang="pt-BR" i="1" dirty="0">
                <a:solidFill>
                  <a:srgbClr val="FF0000"/>
                </a:solidFill>
              </a:rPr>
              <a:t> pro segundo, ok?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Ana Carolina </a:t>
            </a:r>
            <a:r>
              <a:rPr lang="pt-BR" sz="2000" dirty="0" err="1"/>
              <a:t>Contreras</a:t>
            </a:r>
            <a:r>
              <a:rPr lang="pt-BR" sz="2000" dirty="0"/>
              <a:t> (14 de novembro)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667AA780-F0EF-4F84-9BB4-207DE59E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99326"/>
            <a:ext cx="105918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5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30505"/>
            <a:ext cx="9144000" cy="1479457"/>
          </a:xfrm>
        </p:spPr>
        <p:txBody>
          <a:bodyPr>
            <a:noAutofit/>
          </a:bodyPr>
          <a:lstStyle/>
          <a:p>
            <a:r>
              <a:rPr lang="pt-BR" sz="10000" dirty="0"/>
              <a:t>Gráficos AGR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Experimentos 2019</a:t>
            </a:r>
          </a:p>
        </p:txBody>
      </p:sp>
    </p:spTree>
    <p:extLst>
      <p:ext uri="{BB962C8B-B14F-4D97-AF65-F5344CB8AC3E}">
        <p14:creationId xmlns:p14="http://schemas.microsoft.com/office/powerpoint/2010/main" val="43544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Ana Carolina </a:t>
            </a:r>
            <a:r>
              <a:rPr lang="pt-BR" sz="2000" dirty="0" err="1"/>
              <a:t>Contreras</a:t>
            </a:r>
            <a:r>
              <a:rPr lang="pt-BR" sz="2000" dirty="0"/>
              <a:t> (14 de novembro)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54FFDAD6-ED73-44FD-8636-7A26EBC49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55" y="364318"/>
            <a:ext cx="8499632" cy="649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0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Ana Carolina </a:t>
            </a:r>
            <a:r>
              <a:rPr lang="pt-BR" sz="2000" dirty="0" err="1"/>
              <a:t>Contreras</a:t>
            </a:r>
            <a:r>
              <a:rPr lang="pt-BR" sz="2000" dirty="0"/>
              <a:t> (14 de novembro)</a:t>
            </a:r>
          </a:p>
        </p:txBody>
      </p:sp>
    </p:spTree>
    <p:extLst>
      <p:ext uri="{BB962C8B-B14F-4D97-AF65-F5344CB8AC3E}">
        <p14:creationId xmlns:p14="http://schemas.microsoft.com/office/powerpoint/2010/main" val="5060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20876"/>
            <a:ext cx="9144000" cy="2622456"/>
          </a:xfrm>
        </p:spPr>
        <p:txBody>
          <a:bodyPr>
            <a:noAutofit/>
          </a:bodyPr>
          <a:lstStyle/>
          <a:p>
            <a:r>
              <a:rPr lang="pt-BR" sz="10000" dirty="0"/>
              <a:t>Gráficos AGR Normalizado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07088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/>
              <a:t>Experimentos 2019</a:t>
            </a:r>
          </a:p>
        </p:txBody>
      </p:sp>
    </p:spTree>
    <p:extLst>
      <p:ext uri="{BB962C8B-B14F-4D97-AF65-F5344CB8AC3E}">
        <p14:creationId xmlns:p14="http://schemas.microsoft.com/office/powerpoint/2010/main" val="92983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Ana Carolina </a:t>
            </a:r>
            <a:r>
              <a:rPr lang="pt-BR" sz="2000" dirty="0" err="1"/>
              <a:t>Contreras</a:t>
            </a:r>
            <a:r>
              <a:rPr lang="pt-BR" sz="2000" dirty="0"/>
              <a:t> (14 de novembro)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FE31CE03-EACB-46DD-BFEF-21853B147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00" y="308416"/>
            <a:ext cx="8384958" cy="65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9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6" y="0"/>
            <a:ext cx="10515600" cy="612869"/>
          </a:xfrm>
        </p:spPr>
        <p:txBody>
          <a:bodyPr>
            <a:normAutofit fontScale="90000"/>
          </a:bodyPr>
          <a:lstStyle/>
          <a:p>
            <a:r>
              <a:rPr lang="pt-BR" dirty="0"/>
              <a:t>Resultados Estatísticos 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2087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amostras que apresentaram significância na separação dos coeficientes através do teste de hipótese para duas amostras foram: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(Nenhuma)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CF0A1769-7D2A-4446-8B27-CA57F5645FA5}"/>
              </a:ext>
            </a:extLst>
          </p:cNvPr>
          <p:cNvSpPr txBox="1">
            <a:spLocks/>
          </p:cNvSpPr>
          <p:nvPr/>
        </p:nvSpPr>
        <p:spPr>
          <a:xfrm>
            <a:off x="510988" y="0"/>
            <a:ext cx="11681012" cy="35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dirty="0"/>
              <a:t>Ana Carolina </a:t>
            </a:r>
            <a:r>
              <a:rPr lang="pt-BR" sz="2000" dirty="0" err="1"/>
              <a:t>Contreras</a:t>
            </a:r>
            <a:r>
              <a:rPr lang="pt-BR" sz="2000" dirty="0"/>
              <a:t>(14 de novembro)</a:t>
            </a:r>
          </a:p>
        </p:txBody>
      </p:sp>
    </p:spTree>
    <p:extLst>
      <p:ext uri="{BB962C8B-B14F-4D97-AF65-F5344CB8AC3E}">
        <p14:creationId xmlns:p14="http://schemas.microsoft.com/office/powerpoint/2010/main" val="35073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30505"/>
            <a:ext cx="9144000" cy="1479457"/>
          </a:xfrm>
        </p:spPr>
        <p:txBody>
          <a:bodyPr>
            <a:noAutofit/>
          </a:bodyPr>
          <a:lstStyle/>
          <a:p>
            <a:r>
              <a:rPr lang="pt-BR" sz="10000" dirty="0"/>
              <a:t>Gráficos AOK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Experimentos 2019</a:t>
            </a:r>
          </a:p>
        </p:txBody>
      </p:sp>
    </p:spTree>
    <p:extLst>
      <p:ext uri="{BB962C8B-B14F-4D97-AF65-F5344CB8AC3E}">
        <p14:creationId xmlns:p14="http://schemas.microsoft.com/office/powerpoint/2010/main" val="367231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988" y="0"/>
            <a:ext cx="11681012" cy="359429"/>
          </a:xfrm>
        </p:spPr>
        <p:txBody>
          <a:bodyPr>
            <a:normAutofit fontScale="90000"/>
          </a:bodyPr>
          <a:lstStyle/>
          <a:p>
            <a:pPr algn="r"/>
            <a:r>
              <a:rPr lang="pt-BR" sz="2000" dirty="0"/>
              <a:t>Ana Carolina </a:t>
            </a:r>
            <a:r>
              <a:rPr lang="pt-BR" sz="2000" dirty="0" err="1"/>
              <a:t>Contreras</a:t>
            </a:r>
            <a:r>
              <a:rPr lang="pt-BR" sz="2000" dirty="0"/>
              <a:t> (14 de novembro)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C7A15EE-E26A-4014-BAE7-9B427E3C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14" y="376276"/>
            <a:ext cx="8482543" cy="648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8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194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Experimentos EEG 2019</vt:lpstr>
      <vt:lpstr>Gráficos AGR</vt:lpstr>
      <vt:lpstr>Ana Carolina Contreras (14 de novembro)</vt:lpstr>
      <vt:lpstr>Resultados Estatísticos </vt:lpstr>
      <vt:lpstr>Gráficos AGR Normalizado</vt:lpstr>
      <vt:lpstr>Ana Carolina Contreras (14 de novembro)</vt:lpstr>
      <vt:lpstr>Resultados Estatísticos </vt:lpstr>
      <vt:lpstr>Gráficos AOK</vt:lpstr>
      <vt:lpstr>Ana Carolina Contreras (14 de novembro)</vt:lpstr>
      <vt:lpstr>Resultados Estatísticos </vt:lpstr>
      <vt:lpstr>Gráficos AOK Normalizado</vt:lpstr>
      <vt:lpstr>Ana Carolina Contreras (14 de dnovembro)</vt:lpstr>
      <vt:lpstr>Resultados Estatísticos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Experimentos EEG 2019</dc:title>
  <dc:creator>Carol</dc:creator>
  <cp:lastModifiedBy>CCE</cp:lastModifiedBy>
  <cp:revision>53</cp:revision>
  <dcterms:created xsi:type="dcterms:W3CDTF">2020-01-09T14:16:20Z</dcterms:created>
  <dcterms:modified xsi:type="dcterms:W3CDTF">2020-02-28T18:11:49Z</dcterms:modified>
</cp:coreProperties>
</file>